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notesSlides/notesSlide1.xml" ContentType="application/vnd.openxmlformats-officedocument.presentationml.notesSlide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notesSlides/notesSlide2.xml" ContentType="application/vnd.openxmlformats-officedocument.presentationml.notesSlide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331" r:id="rId3"/>
    <p:sldId id="332" r:id="rId4"/>
    <p:sldId id="334" r:id="rId5"/>
    <p:sldId id="335" r:id="rId6"/>
    <p:sldId id="337" r:id="rId7"/>
    <p:sldId id="339" r:id="rId8"/>
    <p:sldId id="341" r:id="rId9"/>
    <p:sldId id="338" r:id="rId10"/>
    <p:sldId id="342" r:id="rId11"/>
    <p:sldId id="310" r:id="rId12"/>
    <p:sldId id="257" r:id="rId13"/>
    <p:sldId id="311" r:id="rId14"/>
    <p:sldId id="343" r:id="rId15"/>
    <p:sldId id="344" r:id="rId16"/>
    <p:sldId id="345" r:id="rId17"/>
    <p:sldId id="315" r:id="rId18"/>
    <p:sldId id="317" r:id="rId19"/>
    <p:sldId id="318" r:id="rId20"/>
    <p:sldId id="321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j Bogdanov (CSD)" initials="AB(" lastIdx="3" clrIdx="0">
    <p:extLst>
      <p:ext uri="{19B8F6BF-5375-455C-9EA6-DF929625EA0E}">
        <p15:presenceInfo xmlns:p15="http://schemas.microsoft.com/office/powerpoint/2012/main" userId="S::andrejb@cuhk.edu.hk::54a3fc38-bcd8-4812-b887-b84a314b9e1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E0F5"/>
    <a:srgbClr val="FF9933"/>
    <a:srgbClr val="FFFFFF"/>
    <a:srgbClr val="33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18"/>
    <p:restoredTop sz="94713"/>
  </p:normalViewPr>
  <p:slideViewPr>
    <p:cSldViewPr snapToGrid="0" snapToObjects="1">
      <p:cViewPr varScale="1">
        <p:scale>
          <a:sx n="108" d="100"/>
          <a:sy n="108" d="100"/>
        </p:scale>
        <p:origin x="1376" y="192"/>
      </p:cViewPr>
      <p:guideLst>
        <p:guide orient="horz" pos="218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j Bogdanov (CSD)" userId="54a3fc38-bcd8-4812-b887-b84a314b9e17" providerId="ADAL" clId="{212495CE-E31F-8642-B4A4-C1883324E2DD}"/>
    <pc:docChg chg="undo custSel addSld delSld modSld">
      <pc:chgData name="Andrej Bogdanov (CSD)" userId="54a3fc38-bcd8-4812-b887-b84a314b9e17" providerId="ADAL" clId="{212495CE-E31F-8642-B4A4-C1883324E2DD}" dt="2021-02-01T07:53:42.545" v="33" actId="7634"/>
      <pc:docMkLst>
        <pc:docMk/>
      </pc:docMkLst>
      <pc:sldChg chg="addSp modSp">
        <pc:chgData name="Andrej Bogdanov (CSD)" userId="54a3fc38-bcd8-4812-b887-b84a314b9e17" providerId="ADAL" clId="{212495CE-E31F-8642-B4A4-C1883324E2DD}" dt="2021-02-01T07:51:57.302" v="30" actId="1076"/>
        <pc:sldMkLst>
          <pc:docMk/>
          <pc:sldMk cId="590128982" sldId="287"/>
        </pc:sldMkLst>
        <pc:spChg chg="mod">
          <ac:chgData name="Andrej Bogdanov (CSD)" userId="54a3fc38-bcd8-4812-b887-b84a314b9e17" providerId="ADAL" clId="{212495CE-E31F-8642-B4A4-C1883324E2DD}" dt="2021-02-01T07:51:49.210" v="29" actId="1076"/>
          <ac:spMkLst>
            <pc:docMk/>
            <pc:sldMk cId="590128982" sldId="287"/>
            <ac:spMk id="2" creationId="{51BDD70E-8054-7C40-8180-0C6C75B72131}"/>
          </ac:spMkLst>
        </pc:spChg>
        <pc:spChg chg="mod">
          <ac:chgData name="Andrej Bogdanov (CSD)" userId="54a3fc38-bcd8-4812-b887-b84a314b9e17" providerId="ADAL" clId="{212495CE-E31F-8642-B4A4-C1883324E2DD}" dt="2021-02-01T07:51:46.857" v="28" actId="1076"/>
          <ac:spMkLst>
            <pc:docMk/>
            <pc:sldMk cId="590128982" sldId="287"/>
            <ac:spMk id="6" creationId="{B7118985-10A7-8941-9C2F-5C134B8DF55C}"/>
          </ac:spMkLst>
        </pc:spChg>
        <pc:inkChg chg="add mod">
          <ac:chgData name="Andrej Bogdanov (CSD)" userId="54a3fc38-bcd8-4812-b887-b84a314b9e17" providerId="ADAL" clId="{212495CE-E31F-8642-B4A4-C1883324E2DD}" dt="2021-02-01T07:51:57.302" v="30" actId="1076"/>
          <ac:inkMkLst>
            <pc:docMk/>
            <pc:sldMk cId="590128982" sldId="287"/>
            <ac:inkMk id="3" creationId="{A8261027-F1A4-DA4D-9475-AD50B6958933}"/>
          </ac:inkMkLst>
        </pc:inkChg>
      </pc:sldChg>
      <pc:sldChg chg="addSp">
        <pc:chgData name="Andrej Bogdanov (CSD)" userId="54a3fc38-bcd8-4812-b887-b84a314b9e17" providerId="ADAL" clId="{212495CE-E31F-8642-B4A4-C1883324E2DD}" dt="2021-02-01T05:18:55.916" v="0" actId="7634"/>
        <pc:sldMkLst>
          <pc:docMk/>
          <pc:sldMk cId="377043815" sldId="288"/>
        </pc:sldMkLst>
        <pc:inkChg chg="add">
          <ac:chgData name="Andrej Bogdanov (CSD)" userId="54a3fc38-bcd8-4812-b887-b84a314b9e17" providerId="ADAL" clId="{212495CE-E31F-8642-B4A4-C1883324E2DD}" dt="2021-02-01T05:18:55.916" v="0" actId="7634"/>
          <ac:inkMkLst>
            <pc:docMk/>
            <pc:sldMk cId="377043815" sldId="288"/>
            <ac:inkMk id="4" creationId="{A3C19823-7F8F-D144-A9E5-1F935C2ADF8B}"/>
          </ac:inkMkLst>
        </pc:inkChg>
      </pc:sldChg>
      <pc:sldChg chg="addSp delSp modSp">
        <pc:chgData name="Andrej Bogdanov (CSD)" userId="54a3fc38-bcd8-4812-b887-b84a314b9e17" providerId="ADAL" clId="{212495CE-E31F-8642-B4A4-C1883324E2DD}" dt="2021-02-01T07:49:06.136" v="21" actId="7634"/>
        <pc:sldMkLst>
          <pc:docMk/>
          <pc:sldMk cId="744781874" sldId="289"/>
        </pc:sldMkLst>
        <pc:inkChg chg="add del mod modStrokes">
          <ac:chgData name="Andrej Bogdanov (CSD)" userId="54a3fc38-bcd8-4812-b887-b84a314b9e17" providerId="ADAL" clId="{212495CE-E31F-8642-B4A4-C1883324E2DD}" dt="2021-02-01T07:47:18.880" v="15"/>
          <ac:inkMkLst>
            <pc:docMk/>
            <pc:sldMk cId="744781874" sldId="289"/>
            <ac:inkMk id="2" creationId="{C82FDE2D-5D42-4F47-BC56-26887F9BC627}"/>
          </ac:inkMkLst>
        </pc:inkChg>
        <pc:inkChg chg="add mod modStrokes">
          <ac:chgData name="Andrej Bogdanov (CSD)" userId="54a3fc38-bcd8-4812-b887-b84a314b9e17" providerId="ADAL" clId="{212495CE-E31F-8642-B4A4-C1883324E2DD}" dt="2021-02-01T07:47:18.874" v="14"/>
          <ac:inkMkLst>
            <pc:docMk/>
            <pc:sldMk cId="744781874" sldId="289"/>
            <ac:inkMk id="4" creationId="{98BC6A36-1FF6-174A-B9E2-B4BC05DF82DC}"/>
          </ac:inkMkLst>
        </pc:inkChg>
        <pc:inkChg chg="add mod">
          <ac:chgData name="Andrej Bogdanov (CSD)" userId="54a3fc38-bcd8-4812-b887-b84a314b9e17" providerId="ADAL" clId="{212495CE-E31F-8642-B4A4-C1883324E2DD}" dt="2021-02-01T07:48:09.175" v="20" actId="1076"/>
          <ac:inkMkLst>
            <pc:docMk/>
            <pc:sldMk cId="744781874" sldId="289"/>
            <ac:inkMk id="6" creationId="{A965344C-8AF7-8946-B63D-F5705ADCAA32}"/>
          </ac:inkMkLst>
        </pc:inkChg>
        <pc:inkChg chg="add">
          <ac:chgData name="Andrej Bogdanov (CSD)" userId="54a3fc38-bcd8-4812-b887-b84a314b9e17" providerId="ADAL" clId="{212495CE-E31F-8642-B4A4-C1883324E2DD}" dt="2021-02-01T07:49:06.136" v="21" actId="7634"/>
          <ac:inkMkLst>
            <pc:docMk/>
            <pc:sldMk cId="744781874" sldId="289"/>
            <ac:inkMk id="7" creationId="{F9629A7F-C060-0448-865D-CCFEDE2D334B}"/>
          </ac:inkMkLst>
        </pc:inkChg>
      </pc:sldChg>
      <pc:sldChg chg="addSp modSp">
        <pc:chgData name="Andrej Bogdanov (CSD)" userId="54a3fc38-bcd8-4812-b887-b84a314b9e17" providerId="ADAL" clId="{212495CE-E31F-8642-B4A4-C1883324E2DD}" dt="2021-02-01T07:49:53.689" v="25" actId="1076"/>
        <pc:sldMkLst>
          <pc:docMk/>
          <pc:sldMk cId="3093432108" sldId="290"/>
        </pc:sldMkLst>
        <pc:inkChg chg="add mod">
          <ac:chgData name="Andrej Bogdanov (CSD)" userId="54a3fc38-bcd8-4812-b887-b84a314b9e17" providerId="ADAL" clId="{212495CE-E31F-8642-B4A4-C1883324E2DD}" dt="2021-02-01T07:49:53.689" v="25" actId="1076"/>
          <ac:inkMkLst>
            <pc:docMk/>
            <pc:sldMk cId="3093432108" sldId="290"/>
            <ac:inkMk id="5" creationId="{5657CD4D-1D5E-5641-82A7-F4C91A9AC904}"/>
          </ac:inkMkLst>
        </pc:inkChg>
      </pc:sldChg>
      <pc:sldChg chg="addSp">
        <pc:chgData name="Andrej Bogdanov (CSD)" userId="54a3fc38-bcd8-4812-b887-b84a314b9e17" providerId="ADAL" clId="{212495CE-E31F-8642-B4A4-C1883324E2DD}" dt="2021-02-01T07:50:18.400" v="26" actId="7634"/>
        <pc:sldMkLst>
          <pc:docMk/>
          <pc:sldMk cId="46535786" sldId="291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46535786" sldId="291"/>
            <ac:inkMk id="2" creationId="{FD9EEF3E-3C4B-F248-9300-E1AB2BF2CEDA}"/>
          </ac:inkMkLst>
        </pc:inkChg>
        <pc:inkChg chg="add">
          <ac:chgData name="Andrej Bogdanov (CSD)" userId="54a3fc38-bcd8-4812-b887-b84a314b9e17" providerId="ADAL" clId="{212495CE-E31F-8642-B4A4-C1883324E2DD}" dt="2021-02-01T07:50:18.400" v="26" actId="7634"/>
          <ac:inkMkLst>
            <pc:docMk/>
            <pc:sldMk cId="46535786" sldId="291"/>
            <ac:inkMk id="7" creationId="{FF0A446E-D190-294C-93DD-DDC4551B171B}"/>
          </ac:inkMkLst>
        </pc:inkChg>
      </pc:sldChg>
      <pc:sldChg chg="addSp">
        <pc:chgData name="Andrej Bogdanov (CSD)" userId="54a3fc38-bcd8-4812-b887-b84a314b9e17" providerId="ADAL" clId="{212495CE-E31F-8642-B4A4-C1883324E2DD}" dt="2021-02-01T07:51:37.098" v="27" actId="7634"/>
        <pc:sldMkLst>
          <pc:docMk/>
          <pc:sldMk cId="3179497053" sldId="293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3179497053" sldId="293"/>
            <ac:inkMk id="3" creationId="{656ABB0A-46B0-8E4F-A621-9DD5E0E52444}"/>
          </ac:inkMkLst>
        </pc:inkChg>
        <pc:inkChg chg="add">
          <ac:chgData name="Andrej Bogdanov (CSD)" userId="54a3fc38-bcd8-4812-b887-b84a314b9e17" providerId="ADAL" clId="{212495CE-E31F-8642-B4A4-C1883324E2DD}" dt="2021-02-01T07:51:37.098" v="27" actId="7634"/>
          <ac:inkMkLst>
            <pc:docMk/>
            <pc:sldMk cId="3179497053" sldId="293"/>
            <ac:inkMk id="4" creationId="{B8A4EB29-F716-664B-ACF5-423D078F5CA8}"/>
          </ac:inkMkLst>
        </pc:inkChg>
      </pc:sldChg>
      <pc:sldChg chg="addSp modSp">
        <pc:chgData name="Andrej Bogdanov (CSD)" userId="54a3fc38-bcd8-4812-b887-b84a314b9e17" providerId="ADAL" clId="{212495CE-E31F-8642-B4A4-C1883324E2DD}" dt="2021-02-01T07:53:42.545" v="33" actId="7634"/>
        <pc:sldMkLst>
          <pc:docMk/>
          <pc:sldMk cId="1432916960" sldId="294"/>
        </pc:sldMkLst>
        <pc:inkChg chg="add mod modStrokes">
          <ac:chgData name="Andrej Bogdanov (CSD)" userId="54a3fc38-bcd8-4812-b887-b84a314b9e17" providerId="ADAL" clId="{212495CE-E31F-8642-B4A4-C1883324E2DD}" dt="2021-02-01T07:52:18.911" v="32"/>
          <ac:inkMkLst>
            <pc:docMk/>
            <pc:sldMk cId="1432916960" sldId="294"/>
            <ac:inkMk id="2" creationId="{65070A1E-9505-1C43-B8BE-A65896EFD9CA}"/>
          </ac:inkMkLst>
        </pc:inkChg>
        <pc:inkChg chg="add">
          <ac:chgData name="Andrej Bogdanov (CSD)" userId="54a3fc38-bcd8-4812-b887-b84a314b9e17" providerId="ADAL" clId="{212495CE-E31F-8642-B4A4-C1883324E2DD}" dt="2021-02-01T07:53:42.545" v="33" actId="7634"/>
          <ac:inkMkLst>
            <pc:docMk/>
            <pc:sldMk cId="1432916960" sldId="294"/>
            <ac:inkMk id="4" creationId="{BCF759A9-813E-7640-AAF1-35C508179266}"/>
          </ac:inkMkLst>
        </pc:inkChg>
      </pc:sldChg>
      <pc:sldChg chg="addSp">
        <pc:chgData name="Andrej Bogdanov (CSD)" userId="54a3fc38-bcd8-4812-b887-b84a314b9e17" providerId="ADAL" clId="{212495CE-E31F-8642-B4A4-C1883324E2DD}" dt="2021-02-01T06:06:10.019" v="2" actId="7634"/>
        <pc:sldMkLst>
          <pc:docMk/>
          <pc:sldMk cId="2574758262" sldId="295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2574758262" sldId="295"/>
            <ac:inkMk id="4" creationId="{DE884BE9-1854-444C-8E20-F364E492A8C6}"/>
          </ac:inkMkLst>
        </pc:inkChg>
      </pc:sldChg>
      <pc:sldChg chg="addSp">
        <pc:chgData name="Andrej Bogdanov (CSD)" userId="54a3fc38-bcd8-4812-b887-b84a314b9e17" providerId="ADAL" clId="{212495CE-E31F-8642-B4A4-C1883324E2DD}" dt="2021-02-01T06:22:53.583" v="3" actId="7634"/>
        <pc:sldMkLst>
          <pc:docMk/>
          <pc:sldMk cId="2569822296" sldId="296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2569822296" sldId="296"/>
            <ac:inkMk id="2" creationId="{45AAED63-8AA0-4641-A450-EC1BCE784004}"/>
          </ac:inkMkLst>
        </pc:inkChg>
        <pc:inkChg chg="add">
          <ac:chgData name="Andrej Bogdanov (CSD)" userId="54a3fc38-bcd8-4812-b887-b84a314b9e17" providerId="ADAL" clId="{212495CE-E31F-8642-B4A4-C1883324E2DD}" dt="2021-02-01T06:22:53.583" v="3" actId="7634"/>
          <ac:inkMkLst>
            <pc:docMk/>
            <pc:sldMk cId="2569822296" sldId="296"/>
            <ac:inkMk id="5" creationId="{A870CE00-0938-4745-B90E-512FB6113A07}"/>
          </ac:inkMkLst>
        </pc:inkChg>
      </pc:sldChg>
      <pc:sldChg chg="addSp">
        <pc:chgData name="Andrej Bogdanov (CSD)" userId="54a3fc38-bcd8-4812-b887-b84a314b9e17" providerId="ADAL" clId="{212495CE-E31F-8642-B4A4-C1883324E2DD}" dt="2021-02-01T06:22:53.583" v="3" actId="7634"/>
        <pc:sldMkLst>
          <pc:docMk/>
          <pc:sldMk cId="3900272028" sldId="297"/>
        </pc:sldMkLst>
        <pc:inkChg chg="add">
          <ac:chgData name="Andrej Bogdanov (CSD)" userId="54a3fc38-bcd8-4812-b887-b84a314b9e17" providerId="ADAL" clId="{212495CE-E31F-8642-B4A4-C1883324E2DD}" dt="2021-02-01T06:22:53.583" v="3" actId="7634"/>
          <ac:inkMkLst>
            <pc:docMk/>
            <pc:sldMk cId="3900272028" sldId="297"/>
            <ac:inkMk id="2" creationId="{3047AF93-8891-7B4C-82F0-C630FAB18C7C}"/>
          </ac:inkMkLst>
        </pc:inkChg>
      </pc:sldChg>
      <pc:sldChg chg="addSp">
        <pc:chgData name="Andrej Bogdanov (CSD)" userId="54a3fc38-bcd8-4812-b887-b84a314b9e17" providerId="ADAL" clId="{212495CE-E31F-8642-B4A4-C1883324E2DD}" dt="2021-02-01T06:22:53.583" v="3" actId="7634"/>
        <pc:sldMkLst>
          <pc:docMk/>
          <pc:sldMk cId="1608021716" sldId="298"/>
        </pc:sldMkLst>
        <pc:inkChg chg="add">
          <ac:chgData name="Andrej Bogdanov (CSD)" userId="54a3fc38-bcd8-4812-b887-b84a314b9e17" providerId="ADAL" clId="{212495CE-E31F-8642-B4A4-C1883324E2DD}" dt="2021-02-01T06:22:53.583" v="3" actId="7634"/>
          <ac:inkMkLst>
            <pc:docMk/>
            <pc:sldMk cId="1608021716" sldId="298"/>
            <ac:inkMk id="3" creationId="{83C81FF1-48DC-1040-BE54-901FE45AFA06}"/>
          </ac:inkMkLst>
        </pc:inkChg>
      </pc:sldChg>
      <pc:sldChg chg="addSp modSp new del">
        <pc:chgData name="Andrej Bogdanov (CSD)" userId="54a3fc38-bcd8-4812-b887-b84a314b9e17" providerId="ADAL" clId="{212495CE-E31F-8642-B4A4-C1883324E2DD}" dt="2021-02-01T07:49:11.685" v="22" actId="2696"/>
        <pc:sldMkLst>
          <pc:docMk/>
          <pc:sldMk cId="201395873" sldId="303"/>
        </pc:sldMkLst>
        <pc:inkChg chg="add mod modStrokes">
          <ac:chgData name="Andrej Bogdanov (CSD)" userId="54a3fc38-bcd8-4812-b887-b84a314b9e17" providerId="ADAL" clId="{212495CE-E31F-8642-B4A4-C1883324E2DD}" dt="2021-02-01T07:47:47.232" v="18"/>
          <ac:inkMkLst>
            <pc:docMk/>
            <pc:sldMk cId="201395873" sldId="303"/>
            <ac:inkMk id="2" creationId="{DCFDF377-1D71-6F45-8521-1A830A64FB44}"/>
          </ac:inkMkLst>
        </pc:inkChg>
      </pc:sldChg>
    </pc:docChg>
  </pc:docChgLst>
  <pc:docChgLst>
    <pc:chgData name="Andrej Bogdanov" userId="51811781_tp_dropbox" providerId="OAuth2" clId="{57DA58E2-8ADE-0242-8089-701BD50565A1}"/>
    <pc:docChg chg="undo custSel addSld modSld">
      <pc:chgData name="Andrej Bogdanov" userId="51811781_tp_dropbox" providerId="OAuth2" clId="{57DA58E2-8ADE-0242-8089-701BD50565A1}" dt="2019-04-15T08:23:55.296" v="379" actId="7634"/>
      <pc:docMkLst>
        <pc:docMk/>
      </pc:docMkLst>
      <pc:sldChg chg="addSp modSp">
        <pc:chgData name="Andrej Bogdanov" userId="51811781_tp_dropbox" providerId="OAuth2" clId="{57DA58E2-8ADE-0242-8089-701BD50565A1}" dt="2019-03-25T02:30:37.903" v="1" actId="1076"/>
        <pc:sldMkLst>
          <pc:docMk/>
          <pc:sldMk cId="1639846032" sldId="259"/>
        </pc:sldMkLst>
        <pc:inkChg chg="add mod">
          <ac:chgData name="Andrej Bogdanov" userId="51811781_tp_dropbox" providerId="OAuth2" clId="{57DA58E2-8ADE-0242-8089-701BD50565A1}" dt="2019-03-25T02:30:37.903" v="1" actId="1076"/>
          <ac:inkMkLst>
            <pc:docMk/>
            <pc:sldMk cId="1639846032" sldId="259"/>
            <ac:inkMk id="3" creationId="{C7F2F64C-F09A-6240-861D-FD710306C24A}"/>
          </ac:inkMkLst>
        </pc:inkChg>
      </pc:sldChg>
      <pc:sldChg chg="addSp">
        <pc:chgData name="Andrej Bogdanov" userId="51811781_tp_dropbox" providerId="OAuth2" clId="{57DA58E2-8ADE-0242-8089-701BD50565A1}" dt="2019-03-25T02:32:47.050" v="2" actId="7634"/>
        <pc:sldMkLst>
          <pc:docMk/>
          <pc:sldMk cId="3066480065" sldId="260"/>
        </pc:sldMkLst>
        <pc:inkChg chg="add">
          <ac:chgData name="Andrej Bogdanov" userId="51811781_tp_dropbox" providerId="OAuth2" clId="{57DA58E2-8ADE-0242-8089-701BD50565A1}" dt="2019-03-25T02:18:46.674" v="0" actId="7634"/>
          <ac:inkMkLst>
            <pc:docMk/>
            <pc:sldMk cId="3066480065" sldId="260"/>
            <ac:inkMk id="2" creationId="{97570770-2A70-8C45-B904-46C9087D4F1C}"/>
          </ac:inkMkLst>
        </pc:inkChg>
        <pc:inkChg chg="add">
          <ac:chgData name="Andrej Bogdanov" userId="51811781_tp_dropbox" providerId="OAuth2" clId="{57DA58E2-8ADE-0242-8089-701BD50565A1}" dt="2019-03-25T02:32:47.050" v="2" actId="7634"/>
          <ac:inkMkLst>
            <pc:docMk/>
            <pc:sldMk cId="3066480065" sldId="260"/>
            <ac:inkMk id="3" creationId="{4DE483A9-8E06-ED48-AC4A-E10AD6D79D08}"/>
          </ac:inkMkLst>
        </pc:inkChg>
      </pc:sldChg>
      <pc:sldChg chg="addSp">
        <pc:chgData name="Andrej Bogdanov" userId="51811781_tp_dropbox" providerId="OAuth2" clId="{57DA58E2-8ADE-0242-8089-701BD50565A1}" dt="2019-04-10T01:36:29.633" v="144" actId="7634"/>
        <pc:sldMkLst>
          <pc:docMk/>
          <pc:sldMk cId="3009012011" sldId="263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3009012011" sldId="263"/>
            <ac:inkMk id="8" creationId="{DF7A1CCF-5024-B840-BB2D-69A4E4044F47}"/>
          </ac:inkMkLst>
        </pc:inkChg>
        <pc:inkChg chg="add">
          <ac:chgData name="Andrej Bogdanov" userId="51811781_tp_dropbox" providerId="OAuth2" clId="{57DA58E2-8ADE-0242-8089-701BD50565A1}" dt="2019-04-10T01:36:29.633" v="144" actId="7634"/>
          <ac:inkMkLst>
            <pc:docMk/>
            <pc:sldMk cId="3009012011" sldId="263"/>
            <ac:inkMk id="9" creationId="{1BBA9263-5CD6-A541-B99E-C3D0BA4DAE14}"/>
          </ac:inkMkLst>
        </pc:inkChg>
      </pc:sldChg>
      <pc:sldChg chg="addSp modSp">
        <pc:chgData name="Andrej Bogdanov" userId="51811781_tp_dropbox" providerId="OAuth2" clId="{57DA58E2-8ADE-0242-8089-701BD50565A1}" dt="2019-04-08T03:55:44.980" v="28"/>
        <pc:sldMkLst>
          <pc:docMk/>
          <pc:sldMk cId="2203218808" sldId="264"/>
        </pc:sldMkLst>
        <pc:spChg chg="mod">
          <ac:chgData name="Andrej Bogdanov" userId="51811781_tp_dropbox" providerId="OAuth2" clId="{57DA58E2-8ADE-0242-8089-701BD50565A1}" dt="2019-04-08T03:51:06.186" v="7" actId="1076"/>
          <ac:spMkLst>
            <pc:docMk/>
            <pc:sldMk cId="2203218808" sldId="264"/>
            <ac:spMk id="5" creationId="{606961E9-2E4B-9946-8DAB-E81DA2BF64E9}"/>
          </ac:spMkLst>
        </pc:spChg>
        <pc:inkChg chg="add mod modStrokes">
          <ac:chgData name="Andrej Bogdanov" userId="51811781_tp_dropbox" providerId="OAuth2" clId="{57DA58E2-8ADE-0242-8089-701BD50565A1}" dt="2019-04-08T03:55:44.980" v="28"/>
          <ac:inkMkLst>
            <pc:docMk/>
            <pc:sldMk cId="2203218808" sldId="264"/>
            <ac:inkMk id="6" creationId="{29AFDA56-1833-1849-82C0-E9B895127BFF}"/>
          </ac:inkMkLst>
        </pc:inkChg>
        <pc:inkChg chg="add mod">
          <ac:chgData name="Andrej Bogdanov" userId="51811781_tp_dropbox" providerId="OAuth2" clId="{57DA58E2-8ADE-0242-8089-701BD50565A1}" dt="2019-04-08T03:54:23.687" v="22" actId="1076"/>
          <ac:inkMkLst>
            <pc:docMk/>
            <pc:sldMk cId="2203218808" sldId="264"/>
            <ac:inkMk id="7" creationId="{874EFBCF-004A-254E-8619-5591B735CBB5}"/>
          </ac:inkMkLst>
        </pc:inkChg>
        <pc:inkChg chg="add mod modStrokes">
          <ac:chgData name="Andrej Bogdanov" userId="51811781_tp_dropbox" providerId="OAuth2" clId="{57DA58E2-8ADE-0242-8089-701BD50565A1}" dt="2019-04-08T03:55:21.360" v="24"/>
          <ac:inkMkLst>
            <pc:docMk/>
            <pc:sldMk cId="2203218808" sldId="264"/>
            <ac:inkMk id="8" creationId="{CB7AA9C6-BB4A-D04B-8E5C-3FFEC1A49557}"/>
          </ac:inkMkLst>
        </pc:inkChg>
        <pc:inkChg chg="add">
          <ac:chgData name="Andrej Bogdanov" userId="51811781_tp_dropbox" providerId="OAuth2" clId="{57DA58E2-8ADE-0242-8089-701BD50565A1}" dt="2019-04-08T03:55:42.094" v="27" actId="7634"/>
          <ac:inkMkLst>
            <pc:docMk/>
            <pc:sldMk cId="2203218808" sldId="264"/>
            <ac:inkMk id="9" creationId="{CF514C06-AED3-CB46-A963-44B0F9A799AE}"/>
          </ac:inkMkLst>
        </pc:inkChg>
      </pc:sldChg>
      <pc:sldChg chg="addSp modSp">
        <pc:chgData name="Andrej Bogdanov" userId="51811781_tp_dropbox" providerId="OAuth2" clId="{57DA58E2-8ADE-0242-8089-701BD50565A1}" dt="2019-04-08T04:01:53.873" v="39" actId="1076"/>
        <pc:sldMkLst>
          <pc:docMk/>
          <pc:sldMk cId="1673016085" sldId="265"/>
        </pc:sldMkLst>
        <pc:inkChg chg="add mod modStrokes">
          <ac:chgData name="Andrej Bogdanov" userId="51811781_tp_dropbox" providerId="OAuth2" clId="{57DA58E2-8ADE-0242-8089-701BD50565A1}" dt="2019-04-08T04:00:47.634" v="37" actId="1076"/>
          <ac:inkMkLst>
            <pc:docMk/>
            <pc:sldMk cId="1673016085" sldId="265"/>
            <ac:inkMk id="3" creationId="{376F9161-D6D7-694D-8F99-9571C721A6C1}"/>
          </ac:inkMkLst>
        </pc:inkChg>
        <pc:inkChg chg="add mod">
          <ac:chgData name="Andrej Bogdanov" userId="51811781_tp_dropbox" providerId="OAuth2" clId="{57DA58E2-8ADE-0242-8089-701BD50565A1}" dt="2019-04-08T04:00:16.341" v="33" actId="1076"/>
          <ac:inkMkLst>
            <pc:docMk/>
            <pc:sldMk cId="1673016085" sldId="265"/>
            <ac:inkMk id="4" creationId="{2E1FA5B9-1A9B-4D46-8C22-BFBA0B3669C2}"/>
          </ac:inkMkLst>
        </pc:inkChg>
        <pc:inkChg chg="add mod">
          <ac:chgData name="Andrej Bogdanov" userId="51811781_tp_dropbox" providerId="OAuth2" clId="{57DA58E2-8ADE-0242-8089-701BD50565A1}" dt="2019-04-08T04:01:53.873" v="39" actId="1076"/>
          <ac:inkMkLst>
            <pc:docMk/>
            <pc:sldMk cId="1673016085" sldId="265"/>
            <ac:inkMk id="5" creationId="{F45C743C-1CFC-1B43-84F3-36C384C26820}"/>
          </ac:inkMkLst>
        </pc:inkChg>
      </pc:sldChg>
      <pc:sldChg chg="addSp">
        <pc:chgData name="Andrej Bogdanov" userId="51811781_tp_dropbox" providerId="OAuth2" clId="{57DA58E2-8ADE-0242-8089-701BD50565A1}" dt="2019-04-08T02:10:23.613" v="3" actId="7634"/>
        <pc:sldMkLst>
          <pc:docMk/>
          <pc:sldMk cId="2703338071" sldId="266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2703338071" sldId="266"/>
            <ac:inkMk id="8" creationId="{89E967E6-D935-D347-9D05-6ADB5C13541C}"/>
          </ac:inkMkLst>
        </pc:inkChg>
      </pc:sldChg>
      <pc:sldChg chg="addSp delSp modSp">
        <pc:chgData name="Andrej Bogdanov" userId="51811781_tp_dropbox" providerId="OAuth2" clId="{57DA58E2-8ADE-0242-8089-701BD50565A1}" dt="2019-04-08T04:08:16.873" v="66"/>
        <pc:sldMkLst>
          <pc:docMk/>
          <pc:sldMk cId="2861798232" sldId="267"/>
        </pc:sldMkLst>
        <pc:inkChg chg="add mod modStrokes">
          <ac:chgData name="Andrej Bogdanov" userId="51811781_tp_dropbox" providerId="OAuth2" clId="{57DA58E2-8ADE-0242-8089-701BD50565A1}" dt="2019-04-08T04:08:16.873" v="66"/>
          <ac:inkMkLst>
            <pc:docMk/>
            <pc:sldMk cId="2861798232" sldId="267"/>
            <ac:inkMk id="3" creationId="{BD0D3A08-75F8-E740-8545-9D3048607D3F}"/>
          </ac:inkMkLst>
        </pc:inkChg>
        <pc:inkChg chg="add">
          <ac:chgData name="Andrej Bogdanov" userId="51811781_tp_dropbox" providerId="OAuth2" clId="{57DA58E2-8ADE-0242-8089-701BD50565A1}" dt="2019-04-08T04:04:38.549" v="47" actId="7634"/>
          <ac:inkMkLst>
            <pc:docMk/>
            <pc:sldMk cId="2861798232" sldId="267"/>
            <ac:inkMk id="4" creationId="{87093FF2-AF0F-904E-8329-018DE294E394}"/>
          </ac:inkMkLst>
        </pc:inkChg>
        <pc:inkChg chg="add del">
          <ac:chgData name="Andrej Bogdanov" userId="51811781_tp_dropbox" providerId="OAuth2" clId="{57DA58E2-8ADE-0242-8089-701BD50565A1}" dt="2019-04-08T04:05:13.681" v="50"/>
          <ac:inkMkLst>
            <pc:docMk/>
            <pc:sldMk cId="2861798232" sldId="267"/>
            <ac:inkMk id="5" creationId="{5384D15D-78B6-6A4E-B675-04C19AD7E3BB}"/>
          </ac:inkMkLst>
        </pc:inkChg>
        <pc:inkChg chg="add mod">
          <ac:chgData name="Andrej Bogdanov" userId="51811781_tp_dropbox" providerId="OAuth2" clId="{57DA58E2-8ADE-0242-8089-701BD50565A1}" dt="2019-04-08T04:08:00.161" v="65" actId="1076"/>
          <ac:inkMkLst>
            <pc:docMk/>
            <pc:sldMk cId="2861798232" sldId="267"/>
            <ac:inkMk id="6" creationId="{8210A656-A078-A441-B369-0AB4C32193E5}"/>
          </ac:inkMkLst>
        </pc:inkChg>
      </pc:sldChg>
      <pc:sldChg chg="addSp">
        <pc:chgData name="Andrej Bogdanov" userId="51811781_tp_dropbox" providerId="OAuth2" clId="{57DA58E2-8ADE-0242-8089-701BD50565A1}" dt="2019-04-08T02:14:11.554" v="4" actId="7634"/>
        <pc:sldMkLst>
          <pc:docMk/>
          <pc:sldMk cId="1889963386" sldId="268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1889963386" sldId="268"/>
            <ac:inkMk id="2" creationId="{B2B42C2E-67DF-BF43-8F64-5F651C7D7DBF}"/>
          </ac:inkMkLst>
        </pc:inkChg>
        <pc:inkChg chg="add">
          <ac:chgData name="Andrej Bogdanov" userId="51811781_tp_dropbox" providerId="OAuth2" clId="{57DA58E2-8ADE-0242-8089-701BD50565A1}" dt="2019-04-08T02:14:11.554" v="4" actId="7634"/>
          <ac:inkMkLst>
            <pc:docMk/>
            <pc:sldMk cId="1889963386" sldId="268"/>
            <ac:inkMk id="4" creationId="{D05707BB-0FB4-3C49-8AE4-0993A31AC10B}"/>
          </ac:inkMkLst>
        </pc:inkChg>
      </pc:sldChg>
      <pc:sldChg chg="addSp modSp">
        <pc:chgData name="Andrej Bogdanov" userId="51811781_tp_dropbox" providerId="OAuth2" clId="{57DA58E2-8ADE-0242-8089-701BD50565A1}" dt="2019-04-10T03:25:28.093" v="277" actId="7634"/>
        <pc:sldMkLst>
          <pc:docMk/>
          <pc:sldMk cId="2561039472" sldId="274"/>
        </pc:sldMkLst>
        <pc:inkChg chg="add">
          <ac:chgData name="Andrej Bogdanov" userId="51811781_tp_dropbox" providerId="OAuth2" clId="{57DA58E2-8ADE-0242-8089-701BD50565A1}" dt="2019-04-10T01:45:44.945" v="145" actId="7634"/>
          <ac:inkMkLst>
            <pc:docMk/>
            <pc:sldMk cId="2561039472" sldId="274"/>
            <ac:inkMk id="5" creationId="{60061731-55B8-4440-9F70-7C0655D97504}"/>
          </ac:inkMkLst>
        </pc:inkChg>
        <pc:inkChg chg="add mod modStrokes">
          <ac:chgData name="Andrej Bogdanov" userId="51811781_tp_dropbox" providerId="OAuth2" clId="{57DA58E2-8ADE-0242-8089-701BD50565A1}" dt="2019-04-10T03:25:06.873" v="276"/>
          <ac:inkMkLst>
            <pc:docMk/>
            <pc:sldMk cId="2561039472" sldId="274"/>
            <ac:inkMk id="6" creationId="{5E4A1124-FD64-7542-BE92-8DA299F1302E}"/>
          </ac:inkMkLst>
        </pc:inkChg>
        <pc:inkChg chg="add">
          <ac:chgData name="Andrej Bogdanov" userId="51811781_tp_dropbox" providerId="OAuth2" clId="{57DA58E2-8ADE-0242-8089-701BD50565A1}" dt="2019-04-10T03:25:28.093" v="277" actId="7634"/>
          <ac:inkMkLst>
            <pc:docMk/>
            <pc:sldMk cId="2561039472" sldId="274"/>
            <ac:inkMk id="7" creationId="{ABB59371-88BD-F444-8224-455651652A8E}"/>
          </ac:inkMkLst>
        </pc:inkChg>
      </pc:sldChg>
      <pc:sldChg chg="addSp">
        <pc:chgData name="Andrej Bogdanov" userId="51811781_tp_dropbox" providerId="OAuth2" clId="{57DA58E2-8ADE-0242-8089-701BD50565A1}" dt="2019-04-10T02:17:57.068" v="148" actId="7634"/>
        <pc:sldMkLst>
          <pc:docMk/>
          <pc:sldMk cId="451442098" sldId="275"/>
        </pc:sldMkLst>
        <pc:inkChg chg="add">
          <ac:chgData name="Andrej Bogdanov" userId="51811781_tp_dropbox" providerId="OAuth2" clId="{57DA58E2-8ADE-0242-8089-701BD50565A1}" dt="2019-04-10T02:17:57.068" v="148" actId="7634"/>
          <ac:inkMkLst>
            <pc:docMk/>
            <pc:sldMk cId="451442098" sldId="275"/>
            <ac:inkMk id="6" creationId="{F84A1462-D189-5D42-9BD6-B6BE8736962C}"/>
          </ac:inkMkLst>
        </pc:inkChg>
      </pc:sldChg>
      <pc:sldChg chg="addSp modSp">
        <pc:chgData name="Andrej Bogdanov" userId="51811781_tp_dropbox" providerId="OAuth2" clId="{57DA58E2-8ADE-0242-8089-701BD50565A1}" dt="2019-04-10T03:23:42.169" v="272" actId="7634"/>
        <pc:sldMkLst>
          <pc:docMk/>
          <pc:sldMk cId="2515272520" sldId="276"/>
        </pc:sldMkLst>
        <pc:inkChg chg="add mod modStrokes">
          <ac:chgData name="Andrej Bogdanov" userId="51811781_tp_dropbox" providerId="OAuth2" clId="{57DA58E2-8ADE-0242-8089-701BD50565A1}" dt="2019-04-10T03:22:18.067" v="271"/>
          <ac:inkMkLst>
            <pc:docMk/>
            <pc:sldMk cId="2515272520" sldId="276"/>
            <ac:inkMk id="2" creationId="{8132A784-F096-C848-83D9-6EA03776B402}"/>
          </ac:inkMkLst>
        </pc:inkChg>
        <pc:inkChg chg="add">
          <ac:chgData name="Andrej Bogdanov" userId="51811781_tp_dropbox" providerId="OAuth2" clId="{57DA58E2-8ADE-0242-8089-701BD50565A1}" dt="2019-04-10T03:22:06.277" v="268" actId="7634"/>
          <ac:inkMkLst>
            <pc:docMk/>
            <pc:sldMk cId="2515272520" sldId="276"/>
            <ac:inkMk id="3" creationId="{4A27BD2E-5F9D-A44A-8C51-069FFEB8A221}"/>
          </ac:inkMkLst>
        </pc:inkChg>
        <pc:inkChg chg="add">
          <ac:chgData name="Andrej Bogdanov" userId="51811781_tp_dropbox" providerId="OAuth2" clId="{57DA58E2-8ADE-0242-8089-701BD50565A1}" dt="2019-04-10T03:23:42.169" v="272" actId="7634"/>
          <ac:inkMkLst>
            <pc:docMk/>
            <pc:sldMk cId="2515272520" sldId="276"/>
            <ac:inkMk id="4" creationId="{B68B29B5-0923-4E4D-A147-591EC39DCCED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1239993417" sldId="277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1239993417" sldId="277"/>
            <ac:inkMk id="5" creationId="{D2772E92-3E0A-544D-A6B7-A844DE3E0B07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2732801323" sldId="278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2732801323" sldId="278"/>
            <ac:inkMk id="8" creationId="{3CD3523F-4B1E-664C-923D-BD9AB7FE4948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1006473147" sldId="281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1006473147" sldId="281"/>
            <ac:inkMk id="6" creationId="{B5122362-58F2-CA45-BD99-098407B1D37C}"/>
          </ac:inkMkLst>
        </pc:inkChg>
      </pc:sldChg>
      <pc:sldChg chg="addSp delSp modSp">
        <pc:chgData name="Andrej Bogdanov" userId="51811781_tp_dropbox" providerId="OAuth2" clId="{57DA58E2-8ADE-0242-8089-701BD50565A1}" dt="2019-04-10T03:30:06.630" v="318" actId="7634"/>
        <pc:sldMkLst>
          <pc:docMk/>
          <pc:sldMk cId="2097432329" sldId="283"/>
        </pc:sldMkLst>
        <pc:spChg chg="mod">
          <ac:chgData name="Andrej Bogdanov" userId="51811781_tp_dropbox" providerId="OAuth2" clId="{57DA58E2-8ADE-0242-8089-701BD50565A1}" dt="2019-04-10T00:56:25.954" v="94" actId="20577"/>
          <ac:spMkLst>
            <pc:docMk/>
            <pc:sldMk cId="2097432329" sldId="283"/>
            <ac:spMk id="5" creationId="{73BC8590-924B-DD48-873E-E1CAFF61CAA7}"/>
          </ac:spMkLst>
        </pc:spChg>
        <pc:spChg chg="mod">
          <ac:chgData name="Andrej Bogdanov" userId="51811781_tp_dropbox" providerId="OAuth2" clId="{57DA58E2-8ADE-0242-8089-701BD50565A1}" dt="2019-04-10T00:56:33.264" v="100" actId="20577"/>
          <ac:spMkLst>
            <pc:docMk/>
            <pc:sldMk cId="2097432329" sldId="283"/>
            <ac:spMk id="20" creationId="{DFC8E1E8-273E-1340-B24D-36377E4C5158}"/>
          </ac:spMkLst>
        </pc:spChg>
        <pc:spChg chg="mod">
          <ac:chgData name="Andrej Bogdanov" userId="51811781_tp_dropbox" providerId="OAuth2" clId="{57DA58E2-8ADE-0242-8089-701BD50565A1}" dt="2019-04-10T00:56:36.509" v="103" actId="20577"/>
          <ac:spMkLst>
            <pc:docMk/>
            <pc:sldMk cId="2097432329" sldId="283"/>
            <ac:spMk id="21" creationId="{14615287-8321-924B-B8D7-01C2F14C704B}"/>
          </ac:spMkLst>
        </pc:spChg>
        <pc:spChg chg="mod">
          <ac:chgData name="Andrej Bogdanov" userId="51811781_tp_dropbox" providerId="OAuth2" clId="{57DA58E2-8ADE-0242-8089-701BD50565A1}" dt="2019-04-10T00:56:29.769" v="97" actId="20577"/>
          <ac:spMkLst>
            <pc:docMk/>
            <pc:sldMk cId="2097432329" sldId="283"/>
            <ac:spMk id="22" creationId="{60511A0D-C892-9041-BC5C-C567A49F7384}"/>
          </ac:spMkLst>
        </pc:spChg>
        <pc:spChg chg="add del">
          <ac:chgData name="Andrej Bogdanov" userId="51811781_tp_dropbox" providerId="OAuth2" clId="{57DA58E2-8ADE-0242-8089-701BD50565A1}" dt="2019-04-10T00:56:42.604" v="106" actId="478"/>
          <ac:spMkLst>
            <pc:docMk/>
            <pc:sldMk cId="2097432329" sldId="283"/>
            <ac:spMk id="24" creationId="{364C76A6-6840-D44B-8205-44654D2941FA}"/>
          </ac:spMkLst>
        </pc:spChg>
        <pc:inkChg chg="add del">
          <ac:chgData name="Andrej Bogdanov" userId="51811781_tp_dropbox" providerId="OAuth2" clId="{57DA58E2-8ADE-0242-8089-701BD50565A1}" dt="2019-04-10T03:26:49.597" v="301"/>
          <ac:inkMkLst>
            <pc:docMk/>
            <pc:sldMk cId="2097432329" sldId="283"/>
            <ac:inkMk id="2" creationId="{7BEA5F43-49FC-DA4D-AA4F-FA017632BC53}"/>
          </ac:inkMkLst>
        </pc:inkChg>
        <pc:inkChg chg="add del">
          <ac:chgData name="Andrej Bogdanov" userId="51811781_tp_dropbox" providerId="OAuth2" clId="{57DA58E2-8ADE-0242-8089-701BD50565A1}" dt="2019-04-10T03:26:49.597" v="301"/>
          <ac:inkMkLst>
            <pc:docMk/>
            <pc:sldMk cId="2097432329" sldId="283"/>
            <ac:inkMk id="3" creationId="{2A98819B-077A-6542-A176-8FC309183FFA}"/>
          </ac:inkMkLst>
        </pc:inkChg>
        <pc:inkChg chg="add del mod reco">
          <ac:chgData name="Andrej Bogdanov" userId="51811781_tp_dropbox" providerId="OAuth2" clId="{57DA58E2-8ADE-0242-8089-701BD50565A1}" dt="2019-04-10T03:28:03.423" v="317" actId="1076"/>
          <ac:inkMkLst>
            <pc:docMk/>
            <pc:sldMk cId="2097432329" sldId="283"/>
            <ac:inkMk id="4" creationId="{89A394A6-B86D-264C-A377-D69DD22E9F39}"/>
          </ac:inkMkLst>
        </pc:inkChg>
        <pc:inkChg chg="add del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7" creationId="{1487D68A-E5B1-8E43-9A9A-4A76C80D5DC0}"/>
          </ac:inkMkLst>
        </pc:inkChg>
        <pc:inkChg chg="add del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9" creationId="{7FAEC2A8-2595-134B-9712-452751DB4320}"/>
          </ac:inkMkLst>
        </pc:inkChg>
        <pc:inkChg chg="add del mod reco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13" creationId="{913A25F4-A895-E84F-B70F-ACF46AA3F6FB}"/>
          </ac:inkMkLst>
        </pc:inkChg>
        <pc:inkChg chg="add del">
          <ac:chgData name="Andrej Bogdanov" userId="51811781_tp_dropbox" providerId="OAuth2" clId="{57DA58E2-8ADE-0242-8089-701BD50565A1}" dt="2019-04-10T03:27:29.574" v="312"/>
          <ac:inkMkLst>
            <pc:docMk/>
            <pc:sldMk cId="2097432329" sldId="283"/>
            <ac:inkMk id="29" creationId="{A532A761-18D6-9841-AD25-8B8AF5E503C2}"/>
          </ac:inkMkLst>
        </pc:inkChg>
        <pc:inkChg chg="add del">
          <ac:chgData name="Andrej Bogdanov" userId="51811781_tp_dropbox" providerId="OAuth2" clId="{57DA58E2-8ADE-0242-8089-701BD50565A1}" dt="2019-04-10T03:27:29.574" v="312"/>
          <ac:inkMkLst>
            <pc:docMk/>
            <pc:sldMk cId="2097432329" sldId="283"/>
            <ac:inkMk id="31" creationId="{9CF83689-276A-104A-A0B3-A6A92A8A4164}"/>
          </ac:inkMkLst>
        </pc:inkChg>
        <pc:inkChg chg="add mod reco">
          <ac:chgData name="Andrej Bogdanov" userId="51811781_tp_dropbox" providerId="OAuth2" clId="{57DA58E2-8ADE-0242-8089-701BD50565A1}" dt="2019-04-10T03:27:58.730" v="316" actId="1076"/>
          <ac:inkMkLst>
            <pc:docMk/>
            <pc:sldMk cId="2097432329" sldId="283"/>
            <ac:inkMk id="32" creationId="{69448D21-59BD-234F-A6C4-DF73E96229F0}"/>
          </ac:inkMkLst>
        </pc:inkChg>
        <pc:inkChg chg="add">
          <ac:chgData name="Andrej Bogdanov" userId="51811781_tp_dropbox" providerId="OAuth2" clId="{57DA58E2-8ADE-0242-8089-701BD50565A1}" dt="2019-04-10T03:30:06.630" v="318" actId="7634"/>
          <ac:inkMkLst>
            <pc:docMk/>
            <pc:sldMk cId="2097432329" sldId="283"/>
            <ac:inkMk id="34" creationId="{2F1F0461-9A32-CE46-A5D3-B783ED457E2C}"/>
          </ac:inkMkLst>
        </pc:inkChg>
      </pc:sldChg>
      <pc:sldChg chg="addSp modSp">
        <pc:chgData name="Andrej Bogdanov" userId="51811781_tp_dropbox" providerId="OAuth2" clId="{57DA58E2-8ADE-0242-8089-701BD50565A1}" dt="2019-04-10T03:48:38.503" v="340"/>
        <pc:sldMkLst>
          <pc:docMk/>
          <pc:sldMk cId="17673665" sldId="284"/>
        </pc:sldMkLst>
        <pc:spChg chg="mod">
          <ac:chgData name="Andrej Bogdanov" userId="51811781_tp_dropbox" providerId="OAuth2" clId="{57DA58E2-8ADE-0242-8089-701BD50565A1}" dt="2019-04-10T01:08:33.289" v="138" actId="14100"/>
          <ac:spMkLst>
            <pc:docMk/>
            <pc:sldMk cId="17673665" sldId="284"/>
            <ac:spMk id="5" creationId="{5A4A3310-4551-3C42-92C0-AD26D5217BE9}"/>
          </ac:spMkLst>
        </pc:spChg>
        <pc:inkChg chg="add mod modStrokes">
          <ac:chgData name="Andrej Bogdanov" userId="51811781_tp_dropbox" providerId="OAuth2" clId="{57DA58E2-8ADE-0242-8089-701BD50565A1}" dt="2019-04-10T03:48:38.503" v="340"/>
          <ac:inkMkLst>
            <pc:docMk/>
            <pc:sldMk cId="17673665" sldId="284"/>
            <ac:inkMk id="2" creationId="{94391BE4-38EA-5E4C-B91B-52EC5D17E56C}"/>
          </ac:inkMkLst>
        </pc:inkChg>
        <pc:inkChg chg="add">
          <ac:chgData name="Andrej Bogdanov" userId="51811781_tp_dropbox" providerId="OAuth2" clId="{57DA58E2-8ADE-0242-8089-701BD50565A1}" dt="2019-04-10T03:32:30.451" v="321" actId="7634"/>
          <ac:inkMkLst>
            <pc:docMk/>
            <pc:sldMk cId="17673665" sldId="284"/>
            <ac:inkMk id="6" creationId="{39C652FE-54BB-9846-87C1-81F3EA6E2A4A}"/>
          </ac:inkMkLst>
        </pc:inkChg>
      </pc:sldChg>
      <pc:sldChg chg="addSp modSp">
        <pc:chgData name="Andrej Bogdanov" userId="51811781_tp_dropbox" providerId="OAuth2" clId="{57DA58E2-8ADE-0242-8089-701BD50565A1}" dt="2019-04-10T03:47:48.291" v="338" actId="1076"/>
        <pc:sldMkLst>
          <pc:docMk/>
          <pc:sldMk cId="3076498198" sldId="285"/>
        </pc:sldMkLst>
        <pc:spChg chg="mod">
          <ac:chgData name="Andrej Bogdanov" userId="51811781_tp_dropbox" providerId="OAuth2" clId="{57DA58E2-8ADE-0242-8089-701BD50565A1}" dt="2019-04-10T01:08:44.710" v="143" actId="20577"/>
          <ac:spMkLst>
            <pc:docMk/>
            <pc:sldMk cId="3076498198" sldId="285"/>
            <ac:spMk id="2" creationId="{52889E8A-70FD-1247-BC7D-A18365956C52}"/>
          </ac:spMkLst>
        </pc:spChg>
        <pc:inkChg chg="add mod modStrokes">
          <ac:chgData name="Andrej Bogdanov" userId="51811781_tp_dropbox" providerId="OAuth2" clId="{57DA58E2-8ADE-0242-8089-701BD50565A1}" dt="2019-04-10T03:47:48.291" v="338" actId="1076"/>
          <ac:inkMkLst>
            <pc:docMk/>
            <pc:sldMk cId="3076498198" sldId="285"/>
            <ac:inkMk id="4" creationId="{60620633-B51A-2F4B-9832-341DA4010B7A}"/>
          </ac:inkMkLst>
        </pc:inkChg>
        <pc:inkChg chg="add">
          <ac:chgData name="Andrej Bogdanov" userId="51811781_tp_dropbox" providerId="OAuth2" clId="{57DA58E2-8ADE-0242-8089-701BD50565A1}" dt="2019-04-10T03:32:30.451" v="321" actId="7634"/>
          <ac:inkMkLst>
            <pc:docMk/>
            <pc:sldMk cId="3076498198" sldId="285"/>
            <ac:inkMk id="5" creationId="{14452514-D165-A84F-AB78-D03FBCA60892}"/>
          </ac:inkMkLst>
        </pc:inkChg>
        <pc:inkChg chg="add mod">
          <ac:chgData name="Andrej Bogdanov" userId="51811781_tp_dropbox" providerId="OAuth2" clId="{57DA58E2-8ADE-0242-8089-701BD50565A1}" dt="2019-04-10T03:47:48.291" v="338" actId="1076"/>
          <ac:inkMkLst>
            <pc:docMk/>
            <pc:sldMk cId="3076498198" sldId="285"/>
            <ac:inkMk id="6" creationId="{7A708B35-38D7-9B45-9F05-7571D098A30D}"/>
          </ac:inkMkLst>
        </pc:inkChg>
      </pc:sldChg>
      <pc:sldChg chg="addSp delSp modSp">
        <pc:chgData name="Andrej Bogdanov" userId="51811781_tp_dropbox" providerId="OAuth2" clId="{57DA58E2-8ADE-0242-8089-701BD50565A1}" dt="2019-04-15T01:52:16.085" v="342" actId="7634"/>
        <pc:sldMkLst>
          <pc:docMk/>
          <pc:sldMk cId="2268389162" sldId="286"/>
        </pc:sldMkLst>
        <pc:inkChg chg="add">
          <ac:chgData name="Andrej Bogdanov" userId="51811781_tp_dropbox" providerId="OAuth2" clId="{57DA58E2-8ADE-0242-8089-701BD50565A1}" dt="2019-04-15T01:52:16.085" v="342" actId="7634"/>
          <ac:inkMkLst>
            <pc:docMk/>
            <pc:sldMk cId="2268389162" sldId="286"/>
            <ac:inkMk id="3" creationId="{221A9483-90F8-B54F-90ED-9304BE37BAB8}"/>
          </ac:inkMkLst>
        </pc:inkChg>
        <pc:inkChg chg="add del mod modStrokes">
          <ac:chgData name="Andrej Bogdanov" userId="51811781_tp_dropbox" providerId="OAuth2" clId="{57DA58E2-8ADE-0242-8089-701BD50565A1}" dt="2019-04-10T03:35:33.922" v="333"/>
          <ac:inkMkLst>
            <pc:docMk/>
            <pc:sldMk cId="2268389162" sldId="286"/>
            <ac:inkMk id="3" creationId="{F1368EEE-26C7-F345-808A-6262E7B6A96C}"/>
          </ac:inkMkLst>
        </pc:inkChg>
        <pc:inkChg chg="add mod modStrokes">
          <ac:chgData name="Andrej Bogdanov" userId="51811781_tp_dropbox" providerId="OAuth2" clId="{57DA58E2-8ADE-0242-8089-701BD50565A1}" dt="2019-04-10T03:47:14.708" v="337" actId="1076"/>
          <ac:inkMkLst>
            <pc:docMk/>
            <pc:sldMk cId="2268389162" sldId="286"/>
            <ac:inkMk id="4" creationId="{2E8C32FF-828B-B747-AD67-4DD6CB929644}"/>
          </ac:inkMkLst>
        </pc:inkChg>
        <pc:inkChg chg="add">
          <ac:chgData name="Andrej Bogdanov" userId="51811781_tp_dropbox" providerId="OAuth2" clId="{57DA58E2-8ADE-0242-8089-701BD50565A1}" dt="2019-04-10T03:46:00.883" v="336" actId="7634"/>
          <ac:inkMkLst>
            <pc:docMk/>
            <pc:sldMk cId="2268389162" sldId="286"/>
            <ac:inkMk id="5" creationId="{7C03D04D-9D91-CE4F-8495-104B7A01B1CD}"/>
          </ac:inkMkLst>
        </pc:inkChg>
      </pc:sldChg>
      <pc:sldChg chg="addSp delSp modSp">
        <pc:chgData name="Andrej Bogdanov" userId="51811781_tp_dropbox" providerId="OAuth2" clId="{57DA58E2-8ADE-0242-8089-701BD50565A1}" dt="2019-04-15T02:40:05.883" v="373" actId="7634"/>
        <pc:sldMkLst>
          <pc:docMk/>
          <pc:sldMk cId="3474182209" sldId="287"/>
        </pc:sldMkLst>
        <pc:spChg chg="mod">
          <ac:chgData name="Andrej Bogdanov" userId="51811781_tp_dropbox" providerId="OAuth2" clId="{57DA58E2-8ADE-0242-8089-701BD50565A1}" dt="2019-04-15T02:38:20.682" v="359" actId="114"/>
          <ac:spMkLst>
            <pc:docMk/>
            <pc:sldMk cId="3474182209" sldId="287"/>
            <ac:spMk id="3" creationId="{F6D8157F-C70B-3146-9CEE-34DC099A04EE}"/>
          </ac:spMkLst>
        </pc:spChg>
        <pc:inkChg chg="add mod modStrokes">
          <ac:chgData name="Andrej Bogdanov" userId="51811781_tp_dropbox" providerId="OAuth2" clId="{57DA58E2-8ADE-0242-8089-701BD50565A1}" dt="2019-04-15T02:39:43.358" v="372"/>
          <ac:inkMkLst>
            <pc:docMk/>
            <pc:sldMk cId="3474182209" sldId="287"/>
            <ac:inkMk id="2" creationId="{6F87D766-835D-B841-9E64-E65B2AF82128}"/>
          </ac:inkMkLst>
        </pc:inkChg>
        <pc:inkChg chg="add del">
          <ac:chgData name="Andrej Bogdanov" userId="51811781_tp_dropbox" providerId="OAuth2" clId="{57DA58E2-8ADE-0242-8089-701BD50565A1}" dt="2019-04-15T02:38:37.182" v="362"/>
          <ac:inkMkLst>
            <pc:docMk/>
            <pc:sldMk cId="3474182209" sldId="287"/>
            <ac:inkMk id="4" creationId="{4330DDBF-4EEF-A14E-9814-613A0D0D8C3D}"/>
          </ac:inkMkLst>
        </pc:inkChg>
        <pc:inkChg chg="add del">
          <ac:chgData name="Andrej Bogdanov" userId="51811781_tp_dropbox" providerId="OAuth2" clId="{57DA58E2-8ADE-0242-8089-701BD50565A1}" dt="2019-04-15T02:38:37.182" v="362"/>
          <ac:inkMkLst>
            <pc:docMk/>
            <pc:sldMk cId="3474182209" sldId="287"/>
            <ac:inkMk id="5" creationId="{BED85378-C802-1D43-A49C-6F5EE34F98CA}"/>
          </ac:inkMkLst>
        </pc:inkChg>
        <pc:inkChg chg="add del reco">
          <ac:chgData name="Andrej Bogdanov" userId="51811781_tp_dropbox" providerId="OAuth2" clId="{57DA58E2-8ADE-0242-8089-701BD50565A1}" dt="2019-04-15T02:38:39.058" v="364"/>
          <ac:inkMkLst>
            <pc:docMk/>
            <pc:sldMk cId="3474182209" sldId="287"/>
            <ac:inkMk id="6" creationId="{E2EC74C1-BC13-3048-BD31-C1DEEBF562DE}"/>
          </ac:inkMkLst>
        </pc:inkChg>
        <pc:inkChg chg="add del">
          <ac:chgData name="Andrej Bogdanov" userId="51811781_tp_dropbox" providerId="OAuth2" clId="{57DA58E2-8ADE-0242-8089-701BD50565A1}" dt="2019-04-15T02:39:29.837" v="369" actId="21"/>
          <ac:inkMkLst>
            <pc:docMk/>
            <pc:sldMk cId="3474182209" sldId="287"/>
            <ac:inkMk id="8" creationId="{71C60199-B0F3-4448-88DF-AABE4472C9B9}"/>
          </ac:inkMkLst>
        </pc:inkChg>
        <pc:inkChg chg="add">
          <ac:chgData name="Andrej Bogdanov" userId="51811781_tp_dropbox" providerId="OAuth2" clId="{57DA58E2-8ADE-0242-8089-701BD50565A1}" dt="2019-04-15T02:40:05.883" v="373" actId="7634"/>
          <ac:inkMkLst>
            <pc:docMk/>
            <pc:sldMk cId="3474182209" sldId="287"/>
            <ac:inkMk id="10" creationId="{8BCBE41A-36AF-624F-A81F-7911C10FDC9D}"/>
          </ac:inkMkLst>
        </pc:inkChg>
      </pc:sldChg>
      <pc:sldChg chg="addSp delSp modSp new">
        <pc:chgData name="Andrej Bogdanov" userId="51811781_tp_dropbox" providerId="OAuth2" clId="{57DA58E2-8ADE-0242-8089-701BD50565A1}" dt="2019-04-10T03:26:23.269" v="299"/>
        <pc:sldMkLst>
          <pc:docMk/>
          <pc:sldMk cId="3571456247" sldId="288"/>
        </pc:sldMkLst>
        <pc:inkChg chg="add mod modStrokes">
          <ac:chgData name="Andrej Bogdanov" userId="51811781_tp_dropbox" providerId="OAuth2" clId="{57DA58E2-8ADE-0242-8089-701BD50565A1}" dt="2019-04-10T03:25:54.682" v="282"/>
          <ac:inkMkLst>
            <pc:docMk/>
            <pc:sldMk cId="3571456247" sldId="288"/>
            <ac:inkMk id="2" creationId="{F5FBBB89-936B-F145-8236-9A1DDC94C880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3" creationId="{A5F138F3-3B07-0647-A47E-9024C0BA9CCE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4" creationId="{82545F52-EB9B-1F46-9D7C-CF2C64411B60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5" creationId="{E2C14C03-33F9-1A48-BE8E-9EF7CA3B2EE8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6" creationId="{17B62FAD-395B-2E4D-B362-B9D38D7F56B4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7" creationId="{CE26445C-A278-D14D-B570-5451F1561F26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8" creationId="{218B842C-A693-AF44-AF34-FD8C33F56B61}"/>
          </ac:inkMkLst>
        </pc:inkChg>
        <pc:inkChg chg="add del">
          <ac:chgData name="Andrej Bogdanov" userId="51811781_tp_dropbox" providerId="OAuth2" clId="{57DA58E2-8ADE-0242-8089-701BD50565A1}" dt="2019-04-10T03:26:23.268" v="297"/>
          <ac:inkMkLst>
            <pc:docMk/>
            <pc:sldMk cId="3571456247" sldId="288"/>
            <ac:inkMk id="9" creationId="{2D8041A5-A1FF-9F49-8B06-AFBF6462E638}"/>
          </ac:inkMkLst>
        </pc:inkChg>
        <pc:inkChg chg="add del">
          <ac:chgData name="Andrej Bogdanov" userId="51811781_tp_dropbox" providerId="OAuth2" clId="{57DA58E2-8ADE-0242-8089-701BD50565A1}" dt="2019-04-10T03:26:23.262" v="292"/>
          <ac:inkMkLst>
            <pc:docMk/>
            <pc:sldMk cId="3571456247" sldId="288"/>
            <ac:inkMk id="10" creationId="{03627F3F-EDE7-4D48-B2FB-62591EAC453D}"/>
          </ac:inkMkLst>
        </pc:inkChg>
        <pc:inkChg chg="add del reco">
          <ac:chgData name="Andrej Bogdanov" userId="51811781_tp_dropbox" providerId="OAuth2" clId="{57DA58E2-8ADE-0242-8089-701BD50565A1}" dt="2019-04-10T03:26:23.256" v="289"/>
          <ac:inkMkLst>
            <pc:docMk/>
            <pc:sldMk cId="3571456247" sldId="288"/>
            <ac:inkMk id="11" creationId="{4C826943-C0F7-4E43-912C-184D49742E61}"/>
          </ac:inkMkLst>
        </pc:inkChg>
        <pc:inkChg chg="add del">
          <ac:chgData name="Andrej Bogdanov" userId="51811781_tp_dropbox" providerId="OAuth2" clId="{57DA58E2-8ADE-0242-8089-701BD50565A1}" dt="2019-04-10T02:41:15.083" v="164"/>
          <ac:inkMkLst>
            <pc:docMk/>
            <pc:sldMk cId="3571456247" sldId="288"/>
            <ac:inkMk id="13" creationId="{A141A503-B31E-EE43-948E-65FF4151A014}"/>
          </ac:inkMkLst>
        </pc:inkChg>
        <pc:inkChg chg="add del">
          <ac:chgData name="Andrej Bogdanov" userId="51811781_tp_dropbox" providerId="OAuth2" clId="{57DA58E2-8ADE-0242-8089-701BD50565A1}" dt="2019-04-10T02:41:15.083" v="164"/>
          <ac:inkMkLst>
            <pc:docMk/>
            <pc:sldMk cId="3571456247" sldId="288"/>
            <ac:inkMk id="14" creationId="{472C0909-49FA-C64F-A509-7FBABDF6F633}"/>
          </ac:inkMkLst>
        </pc:inkChg>
        <pc:inkChg chg="add del reco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15" creationId="{F2296906-2AC2-5B4C-8989-3548AD47E10A}"/>
          </ac:inkMkLst>
        </pc:inkChg>
        <pc:inkChg chg="add del">
          <ac:chgData name="Andrej Bogdanov" userId="51811781_tp_dropbox" providerId="OAuth2" clId="{57DA58E2-8ADE-0242-8089-701BD50565A1}" dt="2019-04-10T02:41:16.660" v="167"/>
          <ac:inkMkLst>
            <pc:docMk/>
            <pc:sldMk cId="3571456247" sldId="288"/>
            <ac:inkMk id="17" creationId="{C3851059-A2D6-F54C-8999-A14D59A2B68B}"/>
          </ac:inkMkLst>
        </pc:inkChg>
        <pc:inkChg chg="add del">
          <ac:chgData name="Andrej Bogdanov" userId="51811781_tp_dropbox" providerId="OAuth2" clId="{57DA58E2-8ADE-0242-8089-701BD50565A1}" dt="2019-04-10T02:41:16.660" v="167"/>
          <ac:inkMkLst>
            <pc:docMk/>
            <pc:sldMk cId="3571456247" sldId="288"/>
            <ac:inkMk id="18" creationId="{078D8A6E-8C90-C943-8045-E2016BD87CCC}"/>
          </ac:inkMkLst>
        </pc:inkChg>
        <pc:inkChg chg="add del reco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19" creationId="{D94834B3-0AD7-AB40-84AA-8926772E9DCD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1" creationId="{89868929-C45F-A546-BDE4-135FACC9BBA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2" creationId="{9448138A-657C-7F4E-B8E4-582070822844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3" creationId="{C014C8BC-373A-9840-A837-966745995941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4" creationId="{3720F73A-5FC5-184B-BCCB-70609E1B293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5" creationId="{AD98316A-57DC-E349-90BB-AFE72D30B9C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6" creationId="{CB9ACF4F-3F4E-6148-B8E9-4F5FE1523B4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7" creationId="{F7B27F66-E185-0743-A941-BEFC5477C32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8" creationId="{9FB30209-D38A-E740-A65A-5BDD09C1BB15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9" creationId="{5ED3CA65-11DB-2B43-AE22-925EEE04B28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0" creationId="{8074CBC9-4FBA-7949-B7DF-93C458B0788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1" creationId="{1BEFA84F-90B0-9A40-A5DC-ADA4D92A47B8}"/>
          </ac:inkMkLst>
        </pc:inkChg>
        <pc:inkChg chg="add del">
          <ac:chgData name="Andrej Bogdanov" userId="51811781_tp_dropbox" providerId="OAuth2" clId="{57DA58E2-8ADE-0242-8089-701BD50565A1}" dt="2019-04-10T03:26:23.263" v="293"/>
          <ac:inkMkLst>
            <pc:docMk/>
            <pc:sldMk cId="3571456247" sldId="288"/>
            <ac:inkMk id="32" creationId="{857615D7-AF2B-024B-8449-8D1CA384C9BF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3" creationId="{07670DC5-9410-3447-BC6F-CC7C8F6CE69E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4" creationId="{F00E4F9F-03E8-8A43-BFA2-784159D24320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5" creationId="{3960C015-64E7-3944-BD40-C605E0BFC69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6" creationId="{B6162B45-787B-644E-A3C3-B518086DD314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7" creationId="{70ED6C9A-C705-7B44-AB04-6AA19A4B666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8" creationId="{C1BB01B8-935D-1D4A-A27E-BE717B6C437F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9" creationId="{72FE35E9-78F2-F142-9FFA-8F12DD7EA55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0" creationId="{2C5FB382-2E2E-8848-97AA-811A8424D42E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1" creationId="{E78DF128-0E2A-B84A-BA1A-5B67BB498F3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2" creationId="{507CB018-5442-724F-A2F1-FF954D11463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3" creationId="{42F898AA-105E-6344-BA30-66533C64E6D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4" creationId="{8805D19D-CACB-A942-A50C-662B4C0E5F3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5" creationId="{2653B6E7-4951-9D4A-AE27-1A7F3E2C171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6" creationId="{362BADD8-0B58-0148-874B-3755AD457E7C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7" creationId="{CAA4596E-04C4-9944-851D-677D57468D9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8" creationId="{D019BEC2-41C7-124F-A564-B2023707A361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9" creationId="{A11896EA-D7C4-E44A-8F58-44D89569B3E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50" creationId="{AADACD30-CA91-8C46-B0D2-AA7F69977089}"/>
          </ac:inkMkLst>
        </pc:inkChg>
        <pc:inkChg chg="add del mod reco modStrokes">
          <ac:chgData name="Andrej Bogdanov" userId="51811781_tp_dropbox" providerId="OAuth2" clId="{57DA58E2-8ADE-0242-8089-701BD50565A1}" dt="2019-04-10T03:26:23.254" v="288"/>
          <ac:inkMkLst>
            <pc:docMk/>
            <pc:sldMk cId="3571456247" sldId="288"/>
            <ac:inkMk id="51" creationId="{77FF10D4-852A-D346-AA7B-619E0A0AD8EA}"/>
          </ac:inkMkLst>
        </pc:inkChg>
        <pc:inkChg chg="add del reco">
          <ac:chgData name="Andrej Bogdanov" userId="51811781_tp_dropbox" providerId="OAuth2" clId="{57DA58E2-8ADE-0242-8089-701BD50565A1}" dt="2019-04-10T03:26:23.264" v="294"/>
          <ac:inkMkLst>
            <pc:docMk/>
            <pc:sldMk cId="3571456247" sldId="288"/>
            <ac:inkMk id="52" creationId="{6BB2DCC6-42FE-1D40-86F3-2B33BF28A106}"/>
          </ac:inkMkLst>
        </pc:inkChg>
        <pc:inkChg chg="add del reco">
          <ac:chgData name="Andrej Bogdanov" userId="51811781_tp_dropbox" providerId="OAuth2" clId="{57DA58E2-8ADE-0242-8089-701BD50565A1}" dt="2019-04-10T03:26:23.261" v="291"/>
          <ac:inkMkLst>
            <pc:docMk/>
            <pc:sldMk cId="3571456247" sldId="288"/>
            <ac:inkMk id="53" creationId="{0251BB72-7D92-8F42-B2E2-6804527CF413}"/>
          </ac:inkMkLst>
        </pc:inkChg>
        <pc:inkChg chg="add del reco">
          <ac:chgData name="Andrej Bogdanov" userId="51811781_tp_dropbox" providerId="OAuth2" clId="{57DA58E2-8ADE-0242-8089-701BD50565A1}" dt="2019-04-10T03:26:23.268" v="298"/>
          <ac:inkMkLst>
            <pc:docMk/>
            <pc:sldMk cId="3571456247" sldId="288"/>
            <ac:inkMk id="54" creationId="{DA8AFB15-93CA-1146-BC23-34DF40D14B5C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59" creationId="{13C8F51A-D1FA-584B-B2DD-95A51E499171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0" creationId="{AD1D43B5-2CD4-A047-9F01-9639A6510EE0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1" creationId="{BEF865B3-6DC5-A447-B766-69163B48E97A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2" creationId="{FE2B7B84-2A10-2047-BB33-AA8DB0208D3F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3" creationId="{009560A8-70F2-2549-8BB1-E8DF83176D53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4" creationId="{F53C7FB6-233A-2348-BAA9-830776B078B8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5" creationId="{D3A15814-193A-7E42-A65E-969CC93032CA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6" creationId="{C203065E-21A1-6A47-9B43-7ED85583A984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67" creationId="{1F75F94A-3DC3-F14D-8F87-2CC3AEF64522}"/>
          </ac:inkMkLst>
        </pc:inkChg>
        <pc:inkChg chg="add del reco">
          <ac:chgData name="Andrej Bogdanov" userId="51811781_tp_dropbox" providerId="OAuth2" clId="{57DA58E2-8ADE-0242-8089-701BD50565A1}" dt="2019-04-10T02:42:13.772" v="214"/>
          <ac:inkMkLst>
            <pc:docMk/>
            <pc:sldMk cId="3571456247" sldId="288"/>
            <ac:inkMk id="68" creationId="{5745A3F2-C963-2F44-A111-99CC9F297761}"/>
          </ac:inkMkLst>
        </pc:inkChg>
        <pc:inkChg chg="add del reco">
          <ac:chgData name="Andrej Bogdanov" userId="51811781_tp_dropbox" providerId="OAuth2" clId="{57DA58E2-8ADE-0242-8089-701BD50565A1}" dt="2019-04-10T03:26:23.267" v="296"/>
          <ac:inkMkLst>
            <pc:docMk/>
            <pc:sldMk cId="3571456247" sldId="288"/>
            <ac:inkMk id="69" creationId="{EF826B0C-BE8B-1846-9A3C-1FDAB31868CE}"/>
          </ac:inkMkLst>
        </pc:inkChg>
        <pc:inkChg chg="add del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72" creationId="{273FDC23-A62B-FB45-90B5-E4B0957DF67B}"/>
          </ac:inkMkLst>
        </pc:inkChg>
        <pc:inkChg chg="add del mod reco modStrokes">
          <ac:chgData name="Andrej Bogdanov" userId="51811781_tp_dropbox" providerId="OAuth2" clId="{57DA58E2-8ADE-0242-8089-701BD50565A1}" dt="2019-04-10T03:26:23.269" v="299"/>
          <ac:inkMkLst>
            <pc:docMk/>
            <pc:sldMk cId="3571456247" sldId="288"/>
            <ac:inkMk id="73" creationId="{881DA3A5-CC3D-5341-AF6D-A9A8E5C87D50}"/>
          </ac:inkMkLst>
        </pc:inkChg>
        <pc:inkChg chg="add del">
          <ac:chgData name="Andrej Bogdanov" userId="51811781_tp_dropbox" providerId="OAuth2" clId="{57DA58E2-8ADE-0242-8089-701BD50565A1}" dt="2019-04-10T02:42:13.772" v="214"/>
          <ac:inkMkLst>
            <pc:docMk/>
            <pc:sldMk cId="3571456247" sldId="288"/>
            <ac:inkMk id="75" creationId="{B764D888-8FD4-A043-85A7-0A59909FCDB1}"/>
          </ac:inkMkLst>
        </pc:inkChg>
        <pc:inkChg chg="add del mod reco modStrokes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76" creationId="{B821489C-9108-5647-956C-EAF3F640B6AF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78" creationId="{446C8A73-A87A-444F-86D4-F5B88392F803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79" creationId="{99023D49-854E-2F42-B805-E6C0B79996A1}"/>
          </ac:inkMkLst>
        </pc:inkChg>
        <pc:inkChg chg="add del reco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0" creationId="{91E3B7AA-0D7E-B74F-9A55-E2BEBF4DD923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2" creationId="{8CCC139D-82CA-074C-897C-B94745DF51B2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3" creationId="{D191F918-0B82-5F43-9ED8-3EA37C364A9E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4" creationId="{7152E038-BE24-6543-9C69-6A89D8ADD5F4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5" creationId="{9894A9C4-A1A2-5E45-93E5-87C240340842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6" creationId="{1CBAD699-739F-5141-B54F-D2A84629259A}"/>
          </ac:inkMkLst>
        </pc:inkChg>
        <pc:inkChg chg="add del mod reco modStrokes">
          <ac:chgData name="Andrej Bogdanov" userId="51811781_tp_dropbox" providerId="OAuth2" clId="{57DA58E2-8ADE-0242-8089-701BD50565A1}" dt="2019-04-10T02:43:06.829" v="230"/>
          <ac:inkMkLst>
            <pc:docMk/>
            <pc:sldMk cId="3571456247" sldId="288"/>
            <ac:inkMk id="87" creationId="{970C276E-1D11-394F-9936-A2D9F3578CD9}"/>
          </ac:inkMkLst>
        </pc:inkChg>
        <pc:inkChg chg="add del">
          <ac:chgData name="Andrej Bogdanov" userId="51811781_tp_dropbox" providerId="OAuth2" clId="{57DA58E2-8ADE-0242-8089-701BD50565A1}" dt="2019-04-10T02:43:06.829" v="230"/>
          <ac:inkMkLst>
            <pc:docMk/>
            <pc:sldMk cId="3571456247" sldId="288"/>
            <ac:inkMk id="89" creationId="{F364EB1E-9626-224A-8FDE-851E5541B0D7}"/>
          </ac:inkMkLst>
        </pc:inkChg>
        <pc:inkChg chg="add del reco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0" creationId="{A80C6A80-0FD0-A24B-A0DD-9D8CA4D88AEA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2" creationId="{E5CE8C03-130A-C84B-BBB3-9B7D1E5D1EF7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3" creationId="{90A65D80-9DA5-494A-8BF4-DD0C7CC7321A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4" creationId="{393BA5C0-B6FA-A847-93F0-BE9F82F4DAA1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5" creationId="{FD127B1E-A050-7F41-893C-7C1670708A2E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6" creationId="{35C827D3-C185-E941-9F4E-EC5A735D2A7E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7" creationId="{7C381FCF-131C-F346-A71B-C6768C44B02B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8" creationId="{7BC2C94D-8108-824E-A714-9B26B9D3BC09}"/>
          </ac:inkMkLst>
        </pc:inkChg>
        <pc:inkChg chg="add del reco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99" creationId="{E957B9A2-D975-D840-9F0B-9EC2506A29A0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1" creationId="{7B05218E-CAAD-9C49-9B68-8D15A002D243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2" creationId="{6AB36460-DDEE-794A-8DBC-7DCF6604D7CE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3" creationId="{A497988E-E8FF-354B-B2ED-FB1FEF1120A2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4" creationId="{054FB767-420A-F24C-B9FA-6102C71FD94C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5" creationId="{BBB20B3F-658B-8A49-AD34-48BB6508F67B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6" creationId="{88F6BAB7-7D4E-984D-A034-C7A35A5DCB85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7" creationId="{A240A0F3-2B8F-424D-929E-085D5A691A89}"/>
          </ac:inkMkLst>
        </pc:inkChg>
        <pc:inkChg chg="add del reco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08" creationId="{0D510B8E-E060-4041-B3ED-830FC8CE540F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0" creationId="{AD1AB028-B7D3-DE45-88F4-283B68BA32C0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1" creationId="{629EB2DD-D1C6-FB41-A1AA-C502384D6443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2" creationId="{3408A2CC-7A59-044A-A5C6-97FC33319A5F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3" creationId="{0FA1BA23-4404-6E4D-83AE-EFE4DBA616DD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4" creationId="{C6276FC2-0574-5140-8EEA-698A3FF43116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5" creationId="{EA3D0ACC-907A-4F40-B0BB-3C5A7A9688BC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6" creationId="{454385FD-62B1-B740-A479-D91702C342BA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7" creationId="{1368F350-DE31-154B-8BB6-859C6288AE09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8" creationId="{CA9B8FB0-0E97-6D40-8BDA-9AEF3FFF5DC2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9" creationId="{28E04887-3300-3B47-9335-44F69832F903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20" creationId="{F43C0CB6-EF72-AA44-912D-0CD89A18CB7A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21" creationId="{5B20A2E4-10E5-CB43-AAAA-E721FD0D4C40}"/>
          </ac:inkMkLst>
        </pc:inkChg>
        <pc:inkChg chg="add del">
          <ac:chgData name="Andrej Bogdanov" userId="51811781_tp_dropbox" providerId="OAuth2" clId="{57DA58E2-8ADE-0242-8089-701BD50565A1}" dt="2019-04-10T03:26:23.265" v="295"/>
          <ac:inkMkLst>
            <pc:docMk/>
            <pc:sldMk cId="3571456247" sldId="288"/>
            <ac:inkMk id="122" creationId="{A6F36117-551E-A94A-8E2C-295D53331A37}"/>
          </ac:inkMkLst>
        </pc:inkChg>
        <pc:inkChg chg="add del reco">
          <ac:chgData name="Andrej Bogdanov" userId="51811781_tp_dropbox" providerId="OAuth2" clId="{57DA58E2-8ADE-0242-8089-701BD50565A1}" dt="2019-04-10T03:26:23.250" v="287"/>
          <ac:inkMkLst>
            <pc:docMk/>
            <pc:sldMk cId="3571456247" sldId="288"/>
            <ac:inkMk id="123" creationId="{130CA82A-CD78-F042-86E3-E8B7D30325DC}"/>
          </ac:inkMkLst>
        </pc:inkChg>
        <pc:inkChg chg="add del reco">
          <ac:chgData name="Andrej Bogdanov" userId="51811781_tp_dropbox" providerId="OAuth2" clId="{57DA58E2-8ADE-0242-8089-701BD50565A1}" dt="2019-04-10T03:26:23.258" v="290"/>
          <ac:inkMkLst>
            <pc:docMk/>
            <pc:sldMk cId="3571456247" sldId="288"/>
            <ac:inkMk id="124" creationId="{DEE15214-91AC-7940-8C7B-EE9BE21E862D}"/>
          </ac:inkMkLst>
        </pc:inkChg>
        <pc:inkChg chg="add del reco">
          <ac:chgData name="Andrej Bogdanov" userId="51811781_tp_dropbox" providerId="OAuth2" clId="{57DA58E2-8ADE-0242-8089-701BD50565A1}" dt="2019-04-10T03:26:23.245" v="286"/>
          <ac:inkMkLst>
            <pc:docMk/>
            <pc:sldMk cId="3571456247" sldId="288"/>
            <ac:inkMk id="125" creationId="{71E8D120-96ED-FF4E-84A0-4A006D781DFF}"/>
          </ac:inkMkLst>
        </pc:inkChg>
        <pc:inkChg chg="add del">
          <ac:chgData name="Andrej Bogdanov" userId="51811781_tp_dropbox" providerId="OAuth2" clId="{57DA58E2-8ADE-0242-8089-701BD50565A1}" dt="2019-04-10T03:25:52.323" v="280"/>
          <ac:inkMkLst>
            <pc:docMk/>
            <pc:sldMk cId="3571456247" sldId="288"/>
            <ac:inkMk id="129" creationId="{A3BBA66B-57F1-FF46-A8CA-501F3F4AAFA3}"/>
          </ac:inkMkLst>
        </pc:inkChg>
        <pc:inkChg chg="add">
          <ac:chgData name="Andrej Bogdanov" userId="51811781_tp_dropbox" providerId="OAuth2" clId="{57DA58E2-8ADE-0242-8089-701BD50565A1}" dt="2019-04-10T03:26:07.804" v="283" actId="7634"/>
          <ac:inkMkLst>
            <pc:docMk/>
            <pc:sldMk cId="3571456247" sldId="288"/>
            <ac:inkMk id="130" creationId="{C7A72E7A-0ECF-B14F-A020-0C0E7F9AB8E7}"/>
          </ac:inkMkLst>
        </pc:inkChg>
      </pc:sldChg>
      <pc:sldChg chg="addSp modSp new">
        <pc:chgData name="Andrej Bogdanov" userId="51811781_tp_dropbox" providerId="OAuth2" clId="{57DA58E2-8ADE-0242-8089-701BD50565A1}" dt="2019-04-15T08:23:55.296" v="379" actId="7634"/>
        <pc:sldMkLst>
          <pc:docMk/>
          <pc:sldMk cId="3209454138" sldId="289"/>
        </pc:sldMkLst>
        <pc:inkChg chg="add mod modStrokes">
          <ac:chgData name="Andrej Bogdanov" userId="51811781_tp_dropbox" providerId="OAuth2" clId="{57DA58E2-8ADE-0242-8089-701BD50565A1}" dt="2019-04-15T08:19:09.233" v="378"/>
          <ac:inkMkLst>
            <pc:docMk/>
            <pc:sldMk cId="3209454138" sldId="289"/>
            <ac:inkMk id="2" creationId="{36798F47-8858-894C-A54C-CA14CD5D3F29}"/>
          </ac:inkMkLst>
        </pc:inkChg>
        <pc:inkChg chg="add">
          <ac:chgData name="Andrej Bogdanov" userId="51811781_tp_dropbox" providerId="OAuth2" clId="{57DA58E2-8ADE-0242-8089-701BD50565A1}" dt="2019-04-15T08:23:55.296" v="379" actId="7634"/>
          <ac:inkMkLst>
            <pc:docMk/>
            <pc:sldMk cId="3209454138" sldId="289"/>
            <ac:inkMk id="3" creationId="{D2737C2A-EDF0-7049-9242-A057D3BC5ABA}"/>
          </ac:inkMkLst>
        </pc:inkChg>
      </pc:sldChg>
    </pc:docChg>
  </pc:docChgLst>
  <pc:docChgLst>
    <pc:chgData name="Andrej Bogdanov (CSD)" userId="54a3fc38-bcd8-4812-b887-b84a314b9e17" providerId="ADAL" clId="{CBC87C70-D620-364B-9A80-13A7F0A969D9}"/>
    <pc:docChg chg="custSel addSld delSld modSld">
      <pc:chgData name="Andrej Bogdanov (CSD)" userId="54a3fc38-bcd8-4812-b887-b84a314b9e17" providerId="ADAL" clId="{CBC87C70-D620-364B-9A80-13A7F0A969D9}" dt="2021-03-01T03:30:45.951" v="301" actId="478"/>
      <pc:docMkLst>
        <pc:docMk/>
      </pc:docMkLst>
      <pc:sldChg chg="modSp mod">
        <pc:chgData name="Andrej Bogdanov (CSD)" userId="54a3fc38-bcd8-4812-b887-b84a314b9e17" providerId="ADAL" clId="{CBC87C70-D620-364B-9A80-13A7F0A969D9}" dt="2021-02-22T02:50:38.392" v="14" actId="114"/>
        <pc:sldMkLst>
          <pc:docMk/>
          <pc:sldMk cId="1171049812" sldId="305"/>
        </pc:sldMkLst>
        <pc:spChg chg="mod">
          <ac:chgData name="Andrej Bogdanov (CSD)" userId="54a3fc38-bcd8-4812-b887-b84a314b9e17" providerId="ADAL" clId="{CBC87C70-D620-364B-9A80-13A7F0A969D9}" dt="2021-02-22T02:50:38.392" v="14" actId="114"/>
          <ac:spMkLst>
            <pc:docMk/>
            <pc:sldMk cId="1171049812" sldId="305"/>
            <ac:spMk id="3" creationId="{5165EFEF-DC91-184D-BFBF-72E75D71884B}"/>
          </ac:spMkLst>
        </pc:spChg>
      </pc:sldChg>
      <pc:sldChg chg="addSp modSp">
        <pc:chgData name="Andrej Bogdanov (CSD)" userId="54a3fc38-bcd8-4812-b887-b84a314b9e17" providerId="ADAL" clId="{CBC87C70-D620-364B-9A80-13A7F0A969D9}" dt="2021-02-22T08:14:48.613" v="92"/>
        <pc:sldMkLst>
          <pc:docMk/>
          <pc:sldMk cId="2716114428" sldId="329"/>
        </pc:sldMkLst>
        <pc:spChg chg="add mod">
          <ac:chgData name="Andrej Bogdanov (CSD)" userId="54a3fc38-bcd8-4812-b887-b84a314b9e17" providerId="ADAL" clId="{CBC87C70-D620-364B-9A80-13A7F0A969D9}" dt="2021-02-22T08:14:48.613" v="92"/>
          <ac:spMkLst>
            <pc:docMk/>
            <pc:sldMk cId="2716114428" sldId="329"/>
            <ac:spMk id="6" creationId="{59C9BE86-CE62-C042-95E6-6CEF2A905871}"/>
          </ac:spMkLst>
        </pc:spChg>
      </pc:sldChg>
      <pc:sldChg chg="addSp delSp modSp mod">
        <pc:chgData name="Andrej Bogdanov (CSD)" userId="54a3fc38-bcd8-4812-b887-b84a314b9e17" providerId="ADAL" clId="{CBC87C70-D620-364B-9A80-13A7F0A969D9}" dt="2021-03-01T03:26:17.112" v="246" actId="1036"/>
        <pc:sldMkLst>
          <pc:docMk/>
          <pc:sldMk cId="55323223" sldId="332"/>
        </pc:sldMkLst>
        <pc:spChg chg="add mod">
          <ac:chgData name="Andrej Bogdanov (CSD)" userId="54a3fc38-bcd8-4812-b887-b84a314b9e17" providerId="ADAL" clId="{CBC87C70-D620-364B-9A80-13A7F0A969D9}" dt="2021-03-01T03:25:58.078" v="236" actId="114"/>
          <ac:spMkLst>
            <pc:docMk/>
            <pc:sldMk cId="55323223" sldId="332"/>
            <ac:spMk id="7" creationId="{D9A7FA64-45A0-E242-8F3C-30B4D2278E0E}"/>
          </ac:spMkLst>
        </pc:spChg>
        <pc:inkChg chg="mod">
          <ac:chgData name="Andrej Bogdanov (CSD)" userId="54a3fc38-bcd8-4812-b887-b84a314b9e17" providerId="ADAL" clId="{CBC87C70-D620-364B-9A80-13A7F0A969D9}" dt="2021-03-01T03:26:14.319" v="243" actId="1036"/>
          <ac:inkMkLst>
            <pc:docMk/>
            <pc:sldMk cId="55323223" sldId="332"/>
            <ac:inkMk id="2" creationId="{0AA07AFF-0664-1348-91B9-9241761D5A5F}"/>
          </ac:inkMkLst>
        </pc:inkChg>
        <pc:inkChg chg="add del mod">
          <ac:chgData name="Andrej Bogdanov (CSD)" userId="54a3fc38-bcd8-4812-b887-b84a314b9e17" providerId="ADAL" clId="{CBC87C70-D620-364B-9A80-13A7F0A969D9}" dt="2021-03-01T03:26:17.112" v="246" actId="1036"/>
          <ac:inkMkLst>
            <pc:docMk/>
            <pc:sldMk cId="55323223" sldId="332"/>
            <ac:inkMk id="6" creationId="{C9386848-1DDD-024E-8FAD-D2DCEC1BD5E7}"/>
          </ac:inkMkLst>
        </pc:inkChg>
      </pc:sldChg>
      <pc:sldChg chg="addSp modSp new del mod modClrScheme chgLayout">
        <pc:chgData name="Andrej Bogdanov (CSD)" userId="54a3fc38-bcd8-4812-b887-b84a314b9e17" providerId="ADAL" clId="{CBC87C70-D620-364B-9A80-13A7F0A969D9}" dt="2021-02-22T02:57:24.838" v="46" actId="2696"/>
        <pc:sldMkLst>
          <pc:docMk/>
          <pc:sldMk cId="696021369" sldId="341"/>
        </pc:sldMkLst>
        <pc:spChg chg="add mod">
          <ac:chgData name="Andrej Bogdanov (CSD)" userId="54a3fc38-bcd8-4812-b887-b84a314b9e17" providerId="ADAL" clId="{CBC87C70-D620-364B-9A80-13A7F0A969D9}" dt="2021-02-22T02:57:02.867" v="45" actId="20577"/>
          <ac:spMkLst>
            <pc:docMk/>
            <pc:sldMk cId="696021369" sldId="341"/>
            <ac:spMk id="2" creationId="{64624703-E16C-0147-A767-B8C9A80FDD23}"/>
          </ac:spMkLst>
        </pc:spChg>
      </pc:sldChg>
      <pc:sldChg chg="addSp modSp new mod modClrScheme chgLayout">
        <pc:chgData name="Andrej Bogdanov (CSD)" userId="54a3fc38-bcd8-4812-b887-b84a314b9e17" providerId="ADAL" clId="{CBC87C70-D620-364B-9A80-13A7F0A969D9}" dt="2021-02-22T03:38:03.406" v="90" actId="20577"/>
        <pc:sldMkLst>
          <pc:docMk/>
          <pc:sldMk cId="922415899" sldId="341"/>
        </pc:sldMkLst>
        <pc:spChg chg="add mod">
          <ac:chgData name="Andrej Bogdanov (CSD)" userId="54a3fc38-bcd8-4812-b887-b84a314b9e17" providerId="ADAL" clId="{CBC87C70-D620-364B-9A80-13A7F0A969D9}" dt="2021-02-22T03:38:03.406" v="90" actId="20577"/>
          <ac:spMkLst>
            <pc:docMk/>
            <pc:sldMk cId="922415899" sldId="341"/>
            <ac:spMk id="2" creationId="{E465B1E4-3AD0-1946-BFD2-46BE7EBEA3AB}"/>
          </ac:spMkLst>
        </pc:spChg>
      </pc:sldChg>
      <pc:sldChg chg="delSp add mod">
        <pc:chgData name="Andrej Bogdanov (CSD)" userId="54a3fc38-bcd8-4812-b887-b84a314b9e17" providerId="ADAL" clId="{CBC87C70-D620-364B-9A80-13A7F0A969D9}" dt="2021-03-01T03:26:28.151" v="249" actId="478"/>
        <pc:sldMkLst>
          <pc:docMk/>
          <pc:sldMk cId="4046743645" sldId="342"/>
        </pc:sldMkLst>
        <pc:spChg chg="del">
          <ac:chgData name="Andrej Bogdanov (CSD)" userId="54a3fc38-bcd8-4812-b887-b84a314b9e17" providerId="ADAL" clId="{CBC87C70-D620-364B-9A80-13A7F0A969D9}" dt="2021-03-01T03:26:23.344" v="247" actId="478"/>
          <ac:spMkLst>
            <pc:docMk/>
            <pc:sldMk cId="4046743645" sldId="342"/>
            <ac:spMk id="3" creationId="{693C0B1F-9614-6948-9A0B-27731DADFD44}"/>
          </ac:spMkLst>
        </pc:spChg>
        <pc:spChg chg="del">
          <ac:chgData name="Andrej Bogdanov (CSD)" userId="54a3fc38-bcd8-4812-b887-b84a314b9e17" providerId="ADAL" clId="{CBC87C70-D620-364B-9A80-13A7F0A969D9}" dt="2021-03-01T03:26:03.416" v="237" actId="478"/>
          <ac:spMkLst>
            <pc:docMk/>
            <pc:sldMk cId="4046743645" sldId="342"/>
            <ac:spMk id="7" creationId="{D9A7FA64-45A0-E242-8F3C-30B4D2278E0E}"/>
          </ac:spMkLst>
        </pc:spChg>
        <pc:inkChg chg="del">
          <ac:chgData name="Andrej Bogdanov (CSD)" userId="54a3fc38-bcd8-4812-b887-b84a314b9e17" providerId="ADAL" clId="{CBC87C70-D620-364B-9A80-13A7F0A969D9}" dt="2021-03-01T03:25:22.142" v="204" actId="478"/>
          <ac:inkMkLst>
            <pc:docMk/>
            <pc:sldMk cId="4046743645" sldId="342"/>
            <ac:inkMk id="2" creationId="{0AA07AFF-0664-1348-91B9-9241761D5A5F}"/>
          </ac:inkMkLst>
        </pc:inkChg>
        <pc:inkChg chg="del">
          <ac:chgData name="Andrej Bogdanov (CSD)" userId="54a3fc38-bcd8-4812-b887-b84a314b9e17" providerId="ADAL" clId="{CBC87C70-D620-364B-9A80-13A7F0A969D9}" dt="2021-03-01T03:25:24.927" v="205" actId="478"/>
          <ac:inkMkLst>
            <pc:docMk/>
            <pc:sldMk cId="4046743645" sldId="342"/>
            <ac:inkMk id="6" creationId="{C9386848-1DDD-024E-8FAD-D2DCEC1BD5E7}"/>
          </ac:inkMkLst>
        </pc:inkChg>
        <pc:cxnChg chg="del">
          <ac:chgData name="Andrej Bogdanov (CSD)" userId="54a3fc38-bcd8-4812-b887-b84a314b9e17" providerId="ADAL" clId="{CBC87C70-D620-364B-9A80-13A7F0A969D9}" dt="2021-03-01T03:26:28.151" v="249" actId="478"/>
          <ac:cxnSpMkLst>
            <pc:docMk/>
            <pc:sldMk cId="4046743645" sldId="342"/>
            <ac:cxnSpMk id="4" creationId="{CEC34E04-5157-F340-8A59-E7984BA4977A}"/>
          </ac:cxnSpMkLst>
        </pc:cxnChg>
        <pc:cxnChg chg="del">
          <ac:chgData name="Andrej Bogdanov (CSD)" userId="54a3fc38-bcd8-4812-b887-b84a314b9e17" providerId="ADAL" clId="{CBC87C70-D620-364B-9A80-13A7F0A969D9}" dt="2021-03-01T03:26:25.167" v="248" actId="478"/>
          <ac:cxnSpMkLst>
            <pc:docMk/>
            <pc:sldMk cId="4046743645" sldId="342"/>
            <ac:cxnSpMk id="5" creationId="{614ED725-60BE-DE45-9C09-8ADF10698E12}"/>
          </ac:cxnSpMkLst>
        </pc:cxnChg>
      </pc:sldChg>
      <pc:sldChg chg="delSp modSp add mod">
        <pc:chgData name="Andrej Bogdanov (CSD)" userId="54a3fc38-bcd8-4812-b887-b84a314b9e17" providerId="ADAL" clId="{CBC87C70-D620-364B-9A80-13A7F0A969D9}" dt="2021-03-01T03:30:45.951" v="301" actId="478"/>
        <pc:sldMkLst>
          <pc:docMk/>
          <pc:sldMk cId="3066411309" sldId="343"/>
        </pc:sldMkLst>
        <pc:spChg chg="mod">
          <ac:chgData name="Andrej Bogdanov (CSD)" userId="54a3fc38-bcd8-4812-b887-b84a314b9e17" providerId="ADAL" clId="{CBC87C70-D620-364B-9A80-13A7F0A969D9}" dt="2021-03-01T03:30:17.895" v="298" actId="20577"/>
          <ac:spMkLst>
            <pc:docMk/>
            <pc:sldMk cId="3066411309" sldId="343"/>
            <ac:spMk id="2" creationId="{077707E2-F971-7046-8E83-B7EBC39EC9B1}"/>
          </ac:spMkLst>
        </pc:spChg>
        <pc:spChg chg="del">
          <ac:chgData name="Andrej Bogdanov (CSD)" userId="54a3fc38-bcd8-4812-b887-b84a314b9e17" providerId="ADAL" clId="{CBC87C70-D620-364B-9A80-13A7F0A969D9}" dt="2021-03-01T03:30:45.951" v="301" actId="478"/>
          <ac:spMkLst>
            <pc:docMk/>
            <pc:sldMk cId="3066411309" sldId="343"/>
            <ac:spMk id="3" creationId="{EBA3BDE7-9EE7-D440-B80C-A6EF35EAF9CE}"/>
          </ac:spMkLst>
        </pc:spChg>
        <pc:spChg chg="del">
          <ac:chgData name="Andrej Bogdanov (CSD)" userId="54a3fc38-bcd8-4812-b887-b84a314b9e17" providerId="ADAL" clId="{CBC87C70-D620-364B-9A80-13A7F0A969D9}" dt="2021-03-01T03:30:45.951" v="301" actId="478"/>
          <ac:spMkLst>
            <pc:docMk/>
            <pc:sldMk cId="3066411309" sldId="343"/>
            <ac:spMk id="4" creationId="{C150EE45-CA1C-344A-A137-CA8E8230E425}"/>
          </ac:spMkLst>
        </pc:spChg>
        <pc:spChg chg="del">
          <ac:chgData name="Andrej Bogdanov (CSD)" userId="54a3fc38-bcd8-4812-b887-b84a314b9e17" providerId="ADAL" clId="{CBC87C70-D620-364B-9A80-13A7F0A969D9}" dt="2021-03-01T03:30:45.951" v="301" actId="478"/>
          <ac:spMkLst>
            <pc:docMk/>
            <pc:sldMk cId="3066411309" sldId="343"/>
            <ac:spMk id="5" creationId="{F4A62C36-8F34-CF4C-8378-F865E92E2F04}"/>
          </ac:spMkLst>
        </pc:spChg>
        <pc:spChg chg="del">
          <ac:chgData name="Andrej Bogdanov (CSD)" userId="54a3fc38-bcd8-4812-b887-b84a314b9e17" providerId="ADAL" clId="{CBC87C70-D620-364B-9A80-13A7F0A969D9}" dt="2021-03-01T03:30:20.775" v="299" actId="478"/>
          <ac:spMkLst>
            <pc:docMk/>
            <pc:sldMk cId="3066411309" sldId="343"/>
            <ac:spMk id="6" creationId="{E42EECA3-97A2-F04C-B689-0521588D6F17}"/>
          </ac:spMkLst>
        </pc:spChg>
        <pc:spChg chg="del">
          <ac:chgData name="Andrej Bogdanov (CSD)" userId="54a3fc38-bcd8-4812-b887-b84a314b9e17" providerId="ADAL" clId="{CBC87C70-D620-364B-9A80-13A7F0A969D9}" dt="2021-03-01T03:30:29.439" v="300" actId="478"/>
          <ac:spMkLst>
            <pc:docMk/>
            <pc:sldMk cId="3066411309" sldId="343"/>
            <ac:spMk id="7" creationId="{09149A35-F0E3-1742-B6DB-8948F3A0CA54}"/>
          </ac:spMkLst>
        </pc:spChg>
        <pc:spChg chg="del">
          <ac:chgData name="Andrej Bogdanov (CSD)" userId="54a3fc38-bcd8-4812-b887-b84a314b9e17" providerId="ADAL" clId="{CBC87C70-D620-364B-9A80-13A7F0A969D9}" dt="2021-03-01T03:30:20.775" v="299" actId="478"/>
          <ac:spMkLst>
            <pc:docMk/>
            <pc:sldMk cId="3066411309" sldId="343"/>
            <ac:spMk id="8" creationId="{EA61CFA7-17AB-CB49-8F6B-8B81BF6C3D6A}"/>
          </ac:spMkLst>
        </pc:spChg>
      </pc:sldChg>
    </pc:docChg>
  </pc:docChgLst>
  <pc:docChgLst>
    <pc:chgData name="Andrej Bogdanov" userId="51811781_tp_dropbox" providerId="OAuth2" clId="{41052E45-3DAC-B041-B0DC-B2CDEBDB9ACB}"/>
    <pc:docChg chg="undo redo custSel delSld modSld sldOrd">
      <pc:chgData name="Andrej Bogdanov" userId="51811781_tp_dropbox" providerId="OAuth2" clId="{41052E45-3DAC-B041-B0DC-B2CDEBDB9ACB}" dt="2020-05-10T01:13:01.640" v="315" actId="7634"/>
      <pc:docMkLst>
        <pc:docMk/>
      </pc:docMkLst>
      <pc:sldChg chg="addSp delSp modSp">
        <pc:chgData name="Andrej Bogdanov" userId="51811781_tp_dropbox" providerId="OAuth2" clId="{41052E45-3DAC-B041-B0DC-B2CDEBDB9ACB}" dt="2020-04-15T03:21:08.280" v="7" actId="7634"/>
        <pc:sldMkLst>
          <pc:docMk/>
          <pc:sldMk cId="871201104" sldId="258"/>
        </pc:sldMkLst>
        <pc:inkChg chg="add del mod modStrokes">
          <ac:chgData name="Andrej Bogdanov" userId="51811781_tp_dropbox" providerId="OAuth2" clId="{41052E45-3DAC-B041-B0DC-B2CDEBDB9ACB}" dt="2020-04-15T03:19:54.984" v="4"/>
          <ac:inkMkLst>
            <pc:docMk/>
            <pc:sldMk cId="871201104" sldId="258"/>
            <ac:inkMk id="2" creationId="{79F493D3-CEAD-EC42-A12A-EA0D16276DBA}"/>
          </ac:inkMkLst>
        </pc:inkChg>
        <pc:inkChg chg="add del">
          <ac:chgData name="Andrej Bogdanov" userId="51811781_tp_dropbox" providerId="OAuth2" clId="{41052E45-3DAC-B041-B0DC-B2CDEBDB9ACB}" dt="2020-04-15T03:20:41.095" v="6"/>
          <ac:inkMkLst>
            <pc:docMk/>
            <pc:sldMk cId="871201104" sldId="258"/>
            <ac:inkMk id="4" creationId="{0AE6B02E-CDB5-4A46-B767-B5E340488F94}"/>
          </ac:inkMkLst>
        </pc:inkChg>
        <pc:inkChg chg="add">
          <ac:chgData name="Andrej Bogdanov" userId="51811781_tp_dropbox" providerId="OAuth2" clId="{41052E45-3DAC-B041-B0DC-B2CDEBDB9ACB}" dt="2020-04-15T03:21:08.280" v="7" actId="7634"/>
          <ac:inkMkLst>
            <pc:docMk/>
            <pc:sldMk cId="871201104" sldId="258"/>
            <ac:inkMk id="10" creationId="{AC26F62C-CCCC-384C-AFFE-485134FD50AA}"/>
          </ac:inkMkLst>
        </pc:inkChg>
      </pc:sldChg>
      <pc:sldChg chg="addSp modSp">
        <pc:chgData name="Andrej Bogdanov" userId="51811781_tp_dropbox" providerId="OAuth2" clId="{41052E45-3DAC-B041-B0DC-B2CDEBDB9ACB}" dt="2020-04-15T03:22:19.751" v="14" actId="7634"/>
        <pc:sldMkLst>
          <pc:docMk/>
          <pc:sldMk cId="1639846032" sldId="259"/>
        </pc:sldMkLst>
        <pc:inkChg chg="add mod modStrokes">
          <ac:chgData name="Andrej Bogdanov" userId="51811781_tp_dropbox" providerId="OAuth2" clId="{41052E45-3DAC-B041-B0DC-B2CDEBDB9ACB}" dt="2020-04-15T03:21:43.036" v="13"/>
          <ac:inkMkLst>
            <pc:docMk/>
            <pc:sldMk cId="1639846032" sldId="259"/>
            <ac:inkMk id="3" creationId="{9D82C100-5B78-AC4B-9ABB-F51D15091A39}"/>
          </ac:inkMkLst>
        </pc:inkChg>
        <pc:inkChg chg="add">
          <ac:chgData name="Andrej Bogdanov" userId="51811781_tp_dropbox" providerId="OAuth2" clId="{41052E45-3DAC-B041-B0DC-B2CDEBDB9ACB}" dt="2020-04-15T03:22:19.751" v="14" actId="7634"/>
          <ac:inkMkLst>
            <pc:docMk/>
            <pc:sldMk cId="1639846032" sldId="259"/>
            <ac:inkMk id="4" creationId="{5BE1B006-0E25-334E-B141-708C3E1D6D25}"/>
          </ac:inkMkLst>
        </pc:inkChg>
      </pc:sldChg>
      <pc:sldChg chg="addSp delSp modSp">
        <pc:chgData name="Andrej Bogdanov" userId="51811781_tp_dropbox" providerId="OAuth2" clId="{41052E45-3DAC-B041-B0DC-B2CDEBDB9ACB}" dt="2020-04-15T03:24:32.381" v="21" actId="7634"/>
        <pc:sldMkLst>
          <pc:docMk/>
          <pc:sldMk cId="3066480065" sldId="260"/>
        </pc:sldMkLst>
        <pc:inkChg chg="add del mod modStrokes">
          <ac:chgData name="Andrej Bogdanov" userId="51811781_tp_dropbox" providerId="OAuth2" clId="{41052E45-3DAC-B041-B0DC-B2CDEBDB9ACB}" dt="2020-04-15T03:22:33.997" v="20"/>
          <ac:inkMkLst>
            <pc:docMk/>
            <pc:sldMk cId="3066480065" sldId="260"/>
            <ac:inkMk id="2" creationId="{C8C3FD1B-C15C-C64A-885B-81225EBD9A6D}"/>
          </ac:inkMkLst>
        </pc:inkChg>
        <pc:inkChg chg="add">
          <ac:chgData name="Andrej Bogdanov" userId="51811781_tp_dropbox" providerId="OAuth2" clId="{41052E45-3DAC-B041-B0DC-B2CDEBDB9ACB}" dt="2020-04-15T03:24:32.381" v="21" actId="7634"/>
          <ac:inkMkLst>
            <pc:docMk/>
            <pc:sldMk cId="3066480065" sldId="260"/>
            <ac:inkMk id="3" creationId="{E2E474CE-76BF-4449-B4E7-D1A57FD31A8C}"/>
          </ac:inkMkLst>
        </pc:inkChg>
      </pc:sldChg>
      <pc:sldChg chg="addSp modSp">
        <pc:chgData name="Andrej Bogdanov" userId="51811781_tp_dropbox" providerId="OAuth2" clId="{41052E45-3DAC-B041-B0DC-B2CDEBDB9ACB}" dt="2020-04-15T03:27:19.779" v="29" actId="7634"/>
        <pc:sldMkLst>
          <pc:docMk/>
          <pc:sldMk cId="1290664766" sldId="262"/>
        </pc:sldMkLst>
        <pc:inkChg chg="add mod modStrokes">
          <ac:chgData name="Andrej Bogdanov" userId="51811781_tp_dropbox" providerId="OAuth2" clId="{41052E45-3DAC-B041-B0DC-B2CDEBDB9ACB}" dt="2020-04-15T03:26:32.504" v="28"/>
          <ac:inkMkLst>
            <pc:docMk/>
            <pc:sldMk cId="1290664766" sldId="262"/>
            <ac:inkMk id="2" creationId="{973A6D77-FAF4-5E44-9D19-0DFB58253A6B}"/>
          </ac:inkMkLst>
        </pc:inkChg>
        <pc:inkChg chg="add">
          <ac:chgData name="Andrej Bogdanov" userId="51811781_tp_dropbox" providerId="OAuth2" clId="{41052E45-3DAC-B041-B0DC-B2CDEBDB9ACB}" dt="2020-04-15T03:27:19.779" v="29" actId="7634"/>
          <ac:inkMkLst>
            <pc:docMk/>
            <pc:sldMk cId="1290664766" sldId="262"/>
            <ac:inkMk id="4" creationId="{D27E10D7-48AF-ED4C-B0BD-BB7A1ADD052A}"/>
          </ac:inkMkLst>
        </pc:inkChg>
      </pc:sldChg>
      <pc:sldChg chg="addSp modSp">
        <pc:chgData name="Andrej Bogdanov" userId="51811781_tp_dropbox" providerId="OAuth2" clId="{41052E45-3DAC-B041-B0DC-B2CDEBDB9ACB}" dt="2020-04-15T03:26:18.575" v="27"/>
        <pc:sldMkLst>
          <pc:docMk/>
          <pc:sldMk cId="3009012011" sldId="263"/>
        </pc:sldMkLst>
        <pc:inkChg chg="add mod modStrokes">
          <ac:chgData name="Andrej Bogdanov" userId="51811781_tp_dropbox" providerId="OAuth2" clId="{41052E45-3DAC-B041-B0DC-B2CDEBDB9ACB}" dt="2020-04-15T03:26:18.575" v="27"/>
          <ac:inkMkLst>
            <pc:docMk/>
            <pc:sldMk cId="3009012011" sldId="263"/>
            <ac:inkMk id="8" creationId="{9375855D-9F43-DD43-9F6E-2284B62DD03B}"/>
          </ac:inkMkLst>
        </pc:inkChg>
        <pc:inkChg chg="add">
          <ac:chgData name="Andrej Bogdanov" userId="51811781_tp_dropbox" providerId="OAuth2" clId="{41052E45-3DAC-B041-B0DC-B2CDEBDB9ACB}" dt="2020-04-15T03:26:15.879" v="26" actId="7634"/>
          <ac:inkMkLst>
            <pc:docMk/>
            <pc:sldMk cId="3009012011" sldId="263"/>
            <ac:inkMk id="9" creationId="{9B7F235E-D68F-4C4F-911E-025D11C55FD1}"/>
          </ac:inkMkLst>
        </pc:inkChg>
      </pc:sldChg>
      <pc:sldChg chg="addSp modSp">
        <pc:chgData name="Andrej Bogdanov" userId="51811781_tp_dropbox" providerId="OAuth2" clId="{41052E45-3DAC-B041-B0DC-B2CDEBDB9ACB}" dt="2020-04-15T03:40:36.383" v="60" actId="7634"/>
        <pc:sldMkLst>
          <pc:docMk/>
          <pc:sldMk cId="2203218808" sldId="264"/>
        </pc:sldMkLst>
        <pc:inkChg chg="add mod modStrokes">
          <ac:chgData name="Andrej Bogdanov" userId="51811781_tp_dropbox" providerId="OAuth2" clId="{41052E45-3DAC-B041-B0DC-B2CDEBDB9ACB}" dt="2020-04-15T03:30:37.410" v="52"/>
          <ac:inkMkLst>
            <pc:docMk/>
            <pc:sldMk cId="2203218808" sldId="264"/>
            <ac:inkMk id="6" creationId="{39EE75F6-E432-C347-87A2-503D5CAE6C61}"/>
          </ac:inkMkLst>
        </pc:inkChg>
        <pc:inkChg chg="add mod modStrokes">
          <ac:chgData name="Andrej Bogdanov" userId="51811781_tp_dropbox" providerId="OAuth2" clId="{41052E45-3DAC-B041-B0DC-B2CDEBDB9ACB}" dt="2020-04-15T03:29:19.218" v="45"/>
          <ac:inkMkLst>
            <pc:docMk/>
            <pc:sldMk cId="2203218808" sldId="264"/>
            <ac:inkMk id="7" creationId="{960FEED6-CBCB-684A-BF55-97622CA01F0B}"/>
          </ac:inkMkLst>
        </pc:inkChg>
        <pc:inkChg chg="add">
          <ac:chgData name="Andrej Bogdanov" userId="51811781_tp_dropbox" providerId="OAuth2" clId="{41052E45-3DAC-B041-B0DC-B2CDEBDB9ACB}" dt="2020-04-15T03:30:29.507" v="50" actId="7634"/>
          <ac:inkMkLst>
            <pc:docMk/>
            <pc:sldMk cId="2203218808" sldId="264"/>
            <ac:inkMk id="8" creationId="{E71F07F7-2490-B141-9D45-01ECB40F2320}"/>
          </ac:inkMkLst>
        </pc:inkChg>
        <pc:inkChg chg="add">
          <ac:chgData name="Andrej Bogdanov" userId="51811781_tp_dropbox" providerId="OAuth2" clId="{41052E45-3DAC-B041-B0DC-B2CDEBDB9ACB}" dt="2020-04-15T03:33:37.535" v="53" actId="7634"/>
          <ac:inkMkLst>
            <pc:docMk/>
            <pc:sldMk cId="2203218808" sldId="264"/>
            <ac:inkMk id="9" creationId="{7A89D85D-F904-3B45-B1FA-628561A6138A}"/>
          </ac:inkMkLst>
        </pc:inkChg>
        <pc:inkChg chg="add">
          <ac:chgData name="Andrej Bogdanov" userId="51811781_tp_dropbox" providerId="OAuth2" clId="{41052E45-3DAC-B041-B0DC-B2CDEBDB9ACB}" dt="2020-04-15T03:40:36.383" v="60" actId="7634"/>
          <ac:inkMkLst>
            <pc:docMk/>
            <pc:sldMk cId="2203218808" sldId="264"/>
            <ac:inkMk id="10" creationId="{0099D8B1-DCD0-E245-8EB6-81B0643E27A7}"/>
          </ac:inkMkLst>
        </pc:inkChg>
      </pc:sldChg>
      <pc:sldChg chg="addSp delSp modSp">
        <pc:chgData name="Andrej Bogdanov" userId="51811781_tp_dropbox" providerId="OAuth2" clId="{41052E45-3DAC-B041-B0DC-B2CDEBDB9ACB}" dt="2020-04-20T01:18:32.889" v="139" actId="7634"/>
        <pc:sldMkLst>
          <pc:docMk/>
          <pc:sldMk cId="1673016085" sldId="265"/>
        </pc:sldMkLst>
        <pc:inkChg chg="add mod modStrokes">
          <ac:chgData name="Andrej Bogdanov" userId="51811781_tp_dropbox" providerId="OAuth2" clId="{41052E45-3DAC-B041-B0DC-B2CDEBDB9ACB}" dt="2020-04-15T03:34:01.248" v="59"/>
          <ac:inkMkLst>
            <pc:docMk/>
            <pc:sldMk cId="1673016085" sldId="265"/>
            <ac:inkMk id="3" creationId="{6FCD6995-18BC-D84F-9063-2B380F31F956}"/>
          </ac:inkMkLst>
        </pc:inkChg>
        <pc:inkChg chg="add mod modStrokes">
          <ac:chgData name="Andrej Bogdanov" userId="51811781_tp_dropbox" providerId="OAuth2" clId="{41052E45-3DAC-B041-B0DC-B2CDEBDB9ACB}" dt="2020-04-17T23:52:59.626" v="135"/>
          <ac:inkMkLst>
            <pc:docMk/>
            <pc:sldMk cId="1673016085" sldId="265"/>
            <ac:inkMk id="4" creationId="{4FBC3108-D2C4-8E4F-8932-8F43335078F9}"/>
          </ac:inkMkLst>
        </pc:inkChg>
        <pc:inkChg chg="del">
          <ac:chgData name="Andrej Bogdanov" userId="51811781_tp_dropbox" providerId="OAuth2" clId="{41052E45-3DAC-B041-B0DC-B2CDEBDB9ACB}" dt="2020-04-17T23:52:46.507" v="132"/>
          <ac:inkMkLst>
            <pc:docMk/>
            <pc:sldMk cId="1673016085" sldId="265"/>
            <ac:inkMk id="5" creationId="{86A0EF84-9B98-5340-9879-F341531F9C1A}"/>
          </ac:inkMkLst>
        </pc:inkChg>
        <pc:inkChg chg="add">
          <ac:chgData name="Andrej Bogdanov" userId="51811781_tp_dropbox" providerId="OAuth2" clId="{41052E45-3DAC-B041-B0DC-B2CDEBDB9ACB}" dt="2020-04-20T01:18:32.889" v="139" actId="7634"/>
          <ac:inkMkLst>
            <pc:docMk/>
            <pc:sldMk cId="1673016085" sldId="265"/>
            <ac:inkMk id="5" creationId="{E85872D4-8A71-8241-83A8-12113F94117F}"/>
          </ac:inkMkLst>
        </pc:inkChg>
        <pc:inkChg chg="add mod modStrokes">
          <ac:chgData name="Andrej Bogdanov" userId="51811781_tp_dropbox" providerId="OAuth2" clId="{41052E45-3DAC-B041-B0DC-B2CDEBDB9ACB}" dt="2020-04-20T01:18:22.756" v="138"/>
          <ac:inkMkLst>
            <pc:docMk/>
            <pc:sldMk cId="1673016085" sldId="265"/>
            <ac:inkMk id="6" creationId="{BBF85252-1B53-394A-9373-6238B8026E42}"/>
          </ac:inkMkLst>
        </pc:inkChg>
      </pc:sldChg>
      <pc:sldChg chg="addSp delSp modSp">
        <pc:chgData name="Andrej Bogdanov" userId="51811781_tp_dropbox" providerId="OAuth2" clId="{41052E45-3DAC-B041-B0DC-B2CDEBDB9ACB}" dt="2020-04-15T04:50:51.592" v="130" actId="7634"/>
        <pc:sldMkLst>
          <pc:docMk/>
          <pc:sldMk cId="2703338071" sldId="266"/>
        </pc:sldMkLst>
        <pc:spChg chg="mod">
          <ac:chgData name="Andrej Bogdanov" userId="51811781_tp_dropbox" providerId="OAuth2" clId="{41052E45-3DAC-B041-B0DC-B2CDEBDB9ACB}" dt="2020-04-15T03:52:37.729" v="85" actId="1076"/>
          <ac:spMkLst>
            <pc:docMk/>
            <pc:sldMk cId="2703338071" sldId="266"/>
            <ac:spMk id="6" creationId="{AEB51875-5BAE-DC48-9153-09FB9297FE6C}"/>
          </ac:spMkLst>
        </pc:spChg>
        <pc:inkChg chg="add">
          <ac:chgData name="Andrej Bogdanov" userId="51811781_tp_dropbox" providerId="OAuth2" clId="{41052E45-3DAC-B041-B0DC-B2CDEBDB9ACB}" dt="2020-04-15T04:50:51.592" v="130" actId="7634"/>
          <ac:inkMkLst>
            <pc:docMk/>
            <pc:sldMk cId="2703338071" sldId="266"/>
            <ac:inkMk id="8" creationId="{8E10B81A-4E63-B649-998D-638E5009B434}"/>
          </ac:inkMkLst>
        </pc:inkChg>
        <pc:inkChg chg="add del mod modStrokes">
          <ac:chgData name="Andrej Bogdanov" userId="51811781_tp_dropbox" providerId="OAuth2" clId="{41052E45-3DAC-B041-B0DC-B2CDEBDB9ACB}" dt="2020-04-15T03:51:43.447" v="83"/>
          <ac:inkMkLst>
            <pc:docMk/>
            <pc:sldMk cId="2703338071" sldId="266"/>
            <ac:inkMk id="8" creationId="{ABC765AB-7638-7342-9719-7B2212D8F720}"/>
          </ac:inkMkLst>
        </pc:inkChg>
      </pc:sldChg>
      <pc:sldChg chg="addSp modSp">
        <pc:chgData name="Andrej Bogdanov" userId="51811781_tp_dropbox" providerId="OAuth2" clId="{41052E45-3DAC-B041-B0DC-B2CDEBDB9ACB}" dt="2020-04-15T03:51:29.716" v="77" actId="7634"/>
        <pc:sldMkLst>
          <pc:docMk/>
          <pc:sldMk cId="2861798232" sldId="267"/>
        </pc:sldMkLst>
        <pc:inkChg chg="add mod modStrokes">
          <ac:chgData name="Andrej Bogdanov" userId="51811781_tp_dropbox" providerId="OAuth2" clId="{41052E45-3DAC-B041-B0DC-B2CDEBDB9ACB}" dt="2020-04-15T03:45:32.459" v="71"/>
          <ac:inkMkLst>
            <pc:docMk/>
            <pc:sldMk cId="2861798232" sldId="267"/>
            <ac:inkMk id="3" creationId="{5C472771-D7AF-BD4E-B536-806F41BE6AB9}"/>
          </ac:inkMkLst>
        </pc:inkChg>
        <pc:inkChg chg="add mod modStrokes">
          <ac:chgData name="Andrej Bogdanov" userId="51811781_tp_dropbox" providerId="OAuth2" clId="{41052E45-3DAC-B041-B0DC-B2CDEBDB9ACB}" dt="2020-04-15T03:45:32.464" v="72"/>
          <ac:inkMkLst>
            <pc:docMk/>
            <pc:sldMk cId="2861798232" sldId="267"/>
            <ac:inkMk id="4" creationId="{88D53CA0-BBEF-D140-B688-F09654B95A9C}"/>
          </ac:inkMkLst>
        </pc:inkChg>
        <pc:inkChg chg="add mod modStrokes">
          <ac:chgData name="Andrej Bogdanov" userId="51811781_tp_dropbox" providerId="OAuth2" clId="{41052E45-3DAC-B041-B0DC-B2CDEBDB9ACB}" dt="2020-04-15T03:45:41.995" v="73"/>
          <ac:inkMkLst>
            <pc:docMk/>
            <pc:sldMk cId="2861798232" sldId="267"/>
            <ac:inkMk id="5" creationId="{442E01E4-6431-D644-8328-075EB81A57A7}"/>
          </ac:inkMkLst>
        </pc:inkChg>
        <pc:inkChg chg="add mod">
          <ac:chgData name="Andrej Bogdanov" userId="51811781_tp_dropbox" providerId="OAuth2" clId="{41052E45-3DAC-B041-B0DC-B2CDEBDB9ACB}" dt="2020-04-15T03:50:50.092" v="76" actId="1076"/>
          <ac:inkMkLst>
            <pc:docMk/>
            <pc:sldMk cId="2861798232" sldId="267"/>
            <ac:inkMk id="6" creationId="{D656808D-7AD5-9A4E-B4FE-4C6E154E411F}"/>
          </ac:inkMkLst>
        </pc:inkChg>
        <pc:inkChg chg="add">
          <ac:chgData name="Andrej Bogdanov" userId="51811781_tp_dropbox" providerId="OAuth2" clId="{41052E45-3DAC-B041-B0DC-B2CDEBDB9ACB}" dt="2020-04-15T03:51:29.716" v="77" actId="7634"/>
          <ac:inkMkLst>
            <pc:docMk/>
            <pc:sldMk cId="2861798232" sldId="267"/>
            <ac:inkMk id="7" creationId="{DFFEE8E8-ADC7-C642-BF8D-75CE80C7A9C1}"/>
          </ac:inkMkLst>
        </pc:inkChg>
      </pc:sldChg>
      <pc:sldChg chg="addSp delSp modSp">
        <pc:chgData name="Andrej Bogdanov" userId="51811781_tp_dropbox" providerId="OAuth2" clId="{41052E45-3DAC-B041-B0DC-B2CDEBDB9ACB}" dt="2020-05-10T01:07:34.975" v="312" actId="7634"/>
        <pc:sldMkLst>
          <pc:docMk/>
          <pc:sldMk cId="1889963386" sldId="268"/>
        </pc:sldMkLst>
        <pc:spChg chg="mod">
          <ac:chgData name="Andrej Bogdanov" userId="51811781_tp_dropbox" providerId="OAuth2" clId="{41052E45-3DAC-B041-B0DC-B2CDEBDB9ACB}" dt="2020-04-15T04:04:19.260" v="112" actId="20577"/>
          <ac:spMkLst>
            <pc:docMk/>
            <pc:sldMk cId="1889963386" sldId="268"/>
            <ac:spMk id="3" creationId="{423420DD-EE3B-5541-8727-65DC3D96EABF}"/>
          </ac:spMkLst>
        </pc:spChg>
        <pc:inkChg chg="add mod modStrokes">
          <ac:chgData name="Andrej Bogdanov" userId="51811781_tp_dropbox" providerId="OAuth2" clId="{41052E45-3DAC-B041-B0DC-B2CDEBDB9ACB}" dt="2020-04-15T03:53:37.810" v="89"/>
          <ac:inkMkLst>
            <pc:docMk/>
            <pc:sldMk cId="1889963386" sldId="268"/>
            <ac:inkMk id="2" creationId="{8ADB625C-1FC9-4D49-BEFC-98AD5FE15C2C}"/>
          </ac:inkMkLst>
        </pc:inkChg>
        <pc:inkChg chg="add mod modStrokes">
          <ac:chgData name="Andrej Bogdanov" userId="51811781_tp_dropbox" providerId="OAuth2" clId="{41052E45-3DAC-B041-B0DC-B2CDEBDB9ACB}" dt="2020-04-20T01:18:00.626" v="137"/>
          <ac:inkMkLst>
            <pc:docMk/>
            <pc:sldMk cId="1889963386" sldId="268"/>
            <ac:inkMk id="4" creationId="{299AC491-8E20-F243-9C42-A945476D4568}"/>
          </ac:inkMkLst>
        </pc:inkChg>
        <pc:inkChg chg="add del">
          <ac:chgData name="Andrej Bogdanov" userId="51811781_tp_dropbox" providerId="OAuth2" clId="{41052E45-3DAC-B041-B0DC-B2CDEBDB9ACB}" dt="2020-04-15T03:53:37.801" v="88"/>
          <ac:inkMkLst>
            <pc:docMk/>
            <pc:sldMk cId="1889963386" sldId="268"/>
            <ac:inkMk id="4" creationId="{DFEF3B65-F0E3-2D43-AEDF-78F847D3B463}"/>
          </ac:inkMkLst>
        </pc:inkChg>
        <pc:inkChg chg="add mod modStrokes">
          <ac:chgData name="Andrej Bogdanov" userId="51811781_tp_dropbox" providerId="OAuth2" clId="{41052E45-3DAC-B041-B0DC-B2CDEBDB9ACB}" dt="2020-05-10T01:07:23.875" v="311"/>
          <ac:inkMkLst>
            <pc:docMk/>
            <pc:sldMk cId="1889963386" sldId="268"/>
            <ac:inkMk id="5" creationId="{A9D714FD-066C-1E45-B329-62A865EA3B12}"/>
          </ac:inkMkLst>
        </pc:inkChg>
        <pc:inkChg chg="add">
          <ac:chgData name="Andrej Bogdanov" userId="51811781_tp_dropbox" providerId="OAuth2" clId="{41052E45-3DAC-B041-B0DC-B2CDEBDB9ACB}" dt="2020-04-15T04:05:19.985" v="117" actId="7634"/>
          <ac:inkMkLst>
            <pc:docMk/>
            <pc:sldMk cId="1889963386" sldId="268"/>
            <ac:inkMk id="6" creationId="{5EBC452E-BB08-5846-A488-274AC5598B91}"/>
          </ac:inkMkLst>
        </pc:inkChg>
        <pc:inkChg chg="add">
          <ac:chgData name="Andrej Bogdanov" userId="51811781_tp_dropbox" providerId="OAuth2" clId="{41052E45-3DAC-B041-B0DC-B2CDEBDB9ACB}" dt="2020-05-10T01:07:34.975" v="312" actId="7634"/>
          <ac:inkMkLst>
            <pc:docMk/>
            <pc:sldMk cId="1889963386" sldId="268"/>
            <ac:inkMk id="7" creationId="{CC87AB40-EE0C-5244-8F41-DBA3C4BC3EF7}"/>
          </ac:inkMkLst>
        </pc:inkChg>
      </pc:sldChg>
      <pc:sldChg chg="addSp delSp modSp">
        <pc:chgData name="Andrej Bogdanov" userId="51811781_tp_dropbox" providerId="OAuth2" clId="{41052E45-3DAC-B041-B0DC-B2CDEBDB9ACB}" dt="2020-04-15T04:06:11.431" v="125" actId="7634"/>
        <pc:sldMkLst>
          <pc:docMk/>
          <pc:sldMk cId="2367920729" sldId="269"/>
        </pc:sldMkLst>
        <pc:inkChg chg="add del mod modStrokes">
          <ac:chgData name="Andrej Bogdanov" userId="51811781_tp_dropbox" providerId="OAuth2" clId="{41052E45-3DAC-B041-B0DC-B2CDEBDB9ACB}" dt="2020-04-15T03:57:36.557" v="94"/>
          <ac:inkMkLst>
            <pc:docMk/>
            <pc:sldMk cId="2367920729" sldId="269"/>
            <ac:inkMk id="4" creationId="{4B1C0222-5084-4648-A489-FF604C9DDC02}"/>
          </ac:inkMkLst>
        </pc:inkChg>
        <pc:inkChg chg="add del mod modStrokes">
          <ac:chgData name="Andrej Bogdanov" userId="51811781_tp_dropbox" providerId="OAuth2" clId="{41052E45-3DAC-B041-B0DC-B2CDEBDB9ACB}" dt="2020-04-15T04:01:07.968" v="103"/>
          <ac:inkMkLst>
            <pc:docMk/>
            <pc:sldMk cId="2367920729" sldId="269"/>
            <ac:inkMk id="6" creationId="{9348D23E-7BFB-564C-871E-76E5002A2D74}"/>
          </ac:inkMkLst>
        </pc:inkChg>
        <pc:inkChg chg="add">
          <ac:chgData name="Andrej Bogdanov" userId="51811781_tp_dropbox" providerId="OAuth2" clId="{41052E45-3DAC-B041-B0DC-B2CDEBDB9ACB}" dt="2020-04-15T04:01:04.539" v="102" actId="7634"/>
          <ac:inkMkLst>
            <pc:docMk/>
            <pc:sldMk cId="2367920729" sldId="269"/>
            <ac:inkMk id="10" creationId="{29361666-767E-8646-A7BB-3248B9EF041A}"/>
          </ac:inkMkLst>
        </pc:inkChg>
        <pc:inkChg chg="add mod modStrokes">
          <ac:chgData name="Andrej Bogdanov" userId="51811781_tp_dropbox" providerId="OAuth2" clId="{41052E45-3DAC-B041-B0DC-B2CDEBDB9ACB}" dt="2020-04-15T04:05:44.304" v="124"/>
          <ac:inkMkLst>
            <pc:docMk/>
            <pc:sldMk cId="2367920729" sldId="269"/>
            <ac:inkMk id="11" creationId="{D6E80B83-9284-B843-84F2-51BC4917061B}"/>
          </ac:inkMkLst>
        </pc:inkChg>
        <pc:inkChg chg="add">
          <ac:chgData name="Andrej Bogdanov" userId="51811781_tp_dropbox" providerId="OAuth2" clId="{41052E45-3DAC-B041-B0DC-B2CDEBDB9ACB}" dt="2020-04-15T04:06:11.431" v="125" actId="7634"/>
          <ac:inkMkLst>
            <pc:docMk/>
            <pc:sldMk cId="2367920729" sldId="269"/>
            <ac:inkMk id="12" creationId="{01BE388B-19AB-6D4F-B21B-671F40F1DA3B}"/>
          </ac:inkMkLst>
        </pc:inkChg>
      </pc:sldChg>
      <pc:sldChg chg="addSp delSp modSp ord">
        <pc:chgData name="Andrej Bogdanov" userId="51811781_tp_dropbox" providerId="OAuth2" clId="{41052E45-3DAC-B041-B0DC-B2CDEBDB9ACB}" dt="2020-04-15T04:05:34.479" v="121" actId="7634"/>
        <pc:sldMkLst>
          <pc:docMk/>
          <pc:sldMk cId="115814539" sldId="270"/>
        </pc:sldMkLst>
        <pc:inkChg chg="add del mod modStrokes">
          <ac:chgData name="Andrej Bogdanov" userId="51811781_tp_dropbox" providerId="OAuth2" clId="{41052E45-3DAC-B041-B0DC-B2CDEBDB9ACB}" dt="2020-04-15T03:58:36.329" v="99"/>
          <ac:inkMkLst>
            <pc:docMk/>
            <pc:sldMk cId="115814539" sldId="270"/>
            <ac:inkMk id="6" creationId="{4BE42E34-010E-CB48-86A8-15DB028D4731}"/>
          </ac:inkMkLst>
        </pc:inkChg>
        <pc:inkChg chg="add mod modStrokes">
          <ac:chgData name="Andrej Bogdanov" userId="51811781_tp_dropbox" providerId="OAuth2" clId="{41052E45-3DAC-B041-B0DC-B2CDEBDB9ACB}" dt="2020-04-15T04:05:27.312" v="120"/>
          <ac:inkMkLst>
            <pc:docMk/>
            <pc:sldMk cId="115814539" sldId="270"/>
            <ac:inkMk id="7" creationId="{7A7D9817-773C-B043-889E-A76737124CF2}"/>
          </ac:inkMkLst>
        </pc:inkChg>
        <pc:inkChg chg="add">
          <ac:chgData name="Andrej Bogdanov" userId="51811781_tp_dropbox" providerId="OAuth2" clId="{41052E45-3DAC-B041-B0DC-B2CDEBDB9ACB}" dt="2020-04-15T04:05:34.479" v="121" actId="7634"/>
          <ac:inkMkLst>
            <pc:docMk/>
            <pc:sldMk cId="115814539" sldId="270"/>
            <ac:inkMk id="8" creationId="{9BB3381A-168F-5242-BDC6-AF7DC48EFFA5}"/>
          </ac:inkMkLst>
        </pc:inkChg>
      </pc:sldChg>
      <pc:sldChg chg="addSp delSp modSp">
        <pc:chgData name="Andrej Bogdanov" userId="51811781_tp_dropbox" providerId="OAuth2" clId="{41052E45-3DAC-B041-B0DC-B2CDEBDB9ACB}" dt="2020-04-15T04:07:27.352" v="127"/>
        <pc:sldMkLst>
          <pc:docMk/>
          <pc:sldMk cId="3911810824" sldId="271"/>
        </pc:sldMkLst>
        <pc:inkChg chg="add del mod modStrokes">
          <ac:chgData name="Andrej Bogdanov" userId="51811781_tp_dropbox" providerId="OAuth2" clId="{41052E45-3DAC-B041-B0DC-B2CDEBDB9ACB}" dt="2020-04-15T04:03:47.011" v="110"/>
          <ac:inkMkLst>
            <pc:docMk/>
            <pc:sldMk cId="3911810824" sldId="271"/>
            <ac:inkMk id="2" creationId="{5F74E2EE-C724-A84F-849E-AA55D7B9DA66}"/>
          </ac:inkMkLst>
        </pc:inkChg>
        <pc:inkChg chg="add mod modStrokes">
          <ac:chgData name="Andrej Bogdanov" userId="51811781_tp_dropbox" providerId="OAuth2" clId="{41052E45-3DAC-B041-B0DC-B2CDEBDB9ACB}" dt="2020-04-15T04:07:27.352" v="127"/>
          <ac:inkMkLst>
            <pc:docMk/>
            <pc:sldMk cId="3911810824" sldId="271"/>
            <ac:inkMk id="4" creationId="{165A57D8-CAF6-2842-A31A-C2416369A0DA}"/>
          </ac:inkMkLst>
        </pc:inkChg>
      </pc:sldChg>
      <pc:sldChg chg="addSp">
        <pc:chgData name="Andrej Bogdanov" userId="51811781_tp_dropbox" providerId="OAuth2" clId="{41052E45-3DAC-B041-B0DC-B2CDEBDB9ACB}" dt="2020-04-20T02:01:32.873" v="144" actId="7634"/>
        <pc:sldMkLst>
          <pc:docMk/>
          <pc:sldMk cId="857692231" sldId="272"/>
        </pc:sldMkLst>
        <pc:inkChg chg="add">
          <ac:chgData name="Andrej Bogdanov" userId="51811781_tp_dropbox" providerId="OAuth2" clId="{41052E45-3DAC-B041-B0DC-B2CDEBDB9ACB}" dt="2020-04-20T02:01:32.873" v="144" actId="7634"/>
          <ac:inkMkLst>
            <pc:docMk/>
            <pc:sldMk cId="857692231" sldId="272"/>
            <ac:inkMk id="5" creationId="{33EE5B69-02C6-5243-B955-88642E978C1E}"/>
          </ac:inkMkLst>
        </pc:inkChg>
      </pc:sldChg>
      <pc:sldChg chg="addSp modSp">
        <pc:chgData name="Andrej Bogdanov" userId="51811781_tp_dropbox" providerId="OAuth2" clId="{41052E45-3DAC-B041-B0DC-B2CDEBDB9ACB}" dt="2020-04-20T02:25:17.763" v="162" actId="7634"/>
        <pc:sldMkLst>
          <pc:docMk/>
          <pc:sldMk cId="2561039472" sldId="274"/>
        </pc:sldMkLst>
        <pc:spChg chg="mod">
          <ac:chgData name="Andrej Bogdanov" userId="51811781_tp_dropbox" providerId="OAuth2" clId="{41052E45-3DAC-B041-B0DC-B2CDEBDB9ACB}" dt="2020-04-20T01:27:46.670" v="141" actId="20577"/>
          <ac:spMkLst>
            <pc:docMk/>
            <pc:sldMk cId="2561039472" sldId="274"/>
            <ac:spMk id="10" creationId="{1A210577-D721-C246-98C1-93E88C03D879}"/>
          </ac:spMkLst>
        </pc:spChg>
        <pc:spChg chg="mod">
          <ac:chgData name="Andrej Bogdanov" userId="51811781_tp_dropbox" providerId="OAuth2" clId="{41052E45-3DAC-B041-B0DC-B2CDEBDB9ACB}" dt="2020-04-20T01:27:54.604" v="143" actId="20577"/>
          <ac:spMkLst>
            <pc:docMk/>
            <pc:sldMk cId="2561039472" sldId="274"/>
            <ac:spMk id="11" creationId="{CDE566D5-534A-9F43-88F4-6C6D87F91B4B}"/>
          </ac:spMkLst>
        </pc:spChg>
        <pc:inkChg chg="add mod modStrokes">
          <ac:chgData name="Andrej Bogdanov" userId="51811781_tp_dropbox" providerId="OAuth2" clId="{41052E45-3DAC-B041-B0DC-B2CDEBDB9ACB}" dt="2020-04-20T02:24:22.841" v="161" actId="1076"/>
          <ac:inkMkLst>
            <pc:docMk/>
            <pc:sldMk cId="2561039472" sldId="274"/>
            <ac:inkMk id="5" creationId="{B7B167C6-ABF5-C642-9A20-ACE7FCD25A2C}"/>
          </ac:inkMkLst>
        </pc:inkChg>
        <pc:inkChg chg="add">
          <ac:chgData name="Andrej Bogdanov" userId="51811781_tp_dropbox" providerId="OAuth2" clId="{41052E45-3DAC-B041-B0DC-B2CDEBDB9ACB}" dt="2020-04-20T02:23:47.400" v="157" actId="7634"/>
          <ac:inkMkLst>
            <pc:docMk/>
            <pc:sldMk cId="2561039472" sldId="274"/>
            <ac:inkMk id="12" creationId="{FD8069E6-7B02-3145-8004-1A33379BC0BE}"/>
          </ac:inkMkLst>
        </pc:inkChg>
        <pc:inkChg chg="add">
          <ac:chgData name="Andrej Bogdanov" userId="51811781_tp_dropbox" providerId="OAuth2" clId="{41052E45-3DAC-B041-B0DC-B2CDEBDB9ACB}" dt="2020-04-20T02:25:17.763" v="162" actId="7634"/>
          <ac:inkMkLst>
            <pc:docMk/>
            <pc:sldMk cId="2561039472" sldId="274"/>
            <ac:inkMk id="13" creationId="{D75C364D-69C1-474B-8484-E494D74FF5E4}"/>
          </ac:inkMkLst>
        </pc:inkChg>
      </pc:sldChg>
      <pc:sldChg chg="del">
        <pc:chgData name="Andrej Bogdanov" userId="51811781_tp_dropbox" providerId="OAuth2" clId="{41052E45-3DAC-B041-B0DC-B2CDEBDB9ACB}" dt="2020-04-15T04:07:38.073" v="128" actId="2696"/>
        <pc:sldMkLst>
          <pc:docMk/>
          <pc:sldMk cId="451442098" sldId="275"/>
        </pc:sldMkLst>
      </pc:sldChg>
      <pc:sldChg chg="del">
        <pc:chgData name="Andrej Bogdanov" userId="51811781_tp_dropbox" providerId="OAuth2" clId="{41052E45-3DAC-B041-B0DC-B2CDEBDB9ACB}" dt="2020-04-15T04:07:40.606" v="129" actId="2696"/>
        <pc:sldMkLst>
          <pc:docMk/>
          <pc:sldMk cId="2515272520" sldId="276"/>
        </pc:sldMkLst>
      </pc:sldChg>
      <pc:sldChg chg="addSp delSp">
        <pc:chgData name="Andrej Bogdanov" userId="51811781_tp_dropbox" providerId="OAuth2" clId="{41052E45-3DAC-B041-B0DC-B2CDEBDB9ACB}" dt="2020-04-20T02:25:57.392" v="164" actId="7634"/>
        <pc:sldMkLst>
          <pc:docMk/>
          <pc:sldMk cId="1239993417" sldId="277"/>
        </pc:sldMkLst>
        <pc:inkChg chg="add del">
          <ac:chgData name="Andrej Bogdanov" userId="51811781_tp_dropbox" providerId="OAuth2" clId="{41052E45-3DAC-B041-B0DC-B2CDEBDB9ACB}" dt="2020-04-20T02:25:25.513" v="163"/>
          <ac:inkMkLst>
            <pc:docMk/>
            <pc:sldMk cId="1239993417" sldId="277"/>
            <ac:inkMk id="5" creationId="{92D877F5-8772-9847-90CE-3208F8809CBC}"/>
          </ac:inkMkLst>
        </pc:inkChg>
        <pc:inkChg chg="add">
          <ac:chgData name="Andrej Bogdanov" userId="51811781_tp_dropbox" providerId="OAuth2" clId="{41052E45-3DAC-B041-B0DC-B2CDEBDB9ACB}" dt="2020-04-20T02:25:57.392" v="164" actId="7634"/>
          <ac:inkMkLst>
            <pc:docMk/>
            <pc:sldMk cId="1239993417" sldId="277"/>
            <ac:inkMk id="9" creationId="{AF401CA9-E44B-8F48-9CB1-413F37D1CCDA}"/>
          </ac:inkMkLst>
        </pc:inkChg>
      </pc:sldChg>
      <pc:sldChg chg="addSp modSp">
        <pc:chgData name="Andrej Bogdanov" userId="51811781_tp_dropbox" providerId="OAuth2" clId="{41052E45-3DAC-B041-B0DC-B2CDEBDB9ACB}" dt="2020-04-20T02:30:54.139" v="197" actId="7634"/>
        <pc:sldMkLst>
          <pc:docMk/>
          <pc:sldMk cId="2732801323" sldId="278"/>
        </pc:sldMkLst>
        <pc:spChg chg="mod">
          <ac:chgData name="Andrej Bogdanov" userId="51811781_tp_dropbox" providerId="OAuth2" clId="{41052E45-3DAC-B041-B0DC-B2CDEBDB9ACB}" dt="2020-04-20T02:21:39.974" v="154" actId="1076"/>
          <ac:spMkLst>
            <pc:docMk/>
            <pc:sldMk cId="2732801323" sldId="278"/>
            <ac:spMk id="7" creationId="{B4D69712-B69A-034C-8281-1FAC4D0A6444}"/>
          </ac:spMkLst>
        </pc:spChg>
        <pc:inkChg chg="add mod modStrokes">
          <ac:chgData name="Andrej Bogdanov" userId="51811781_tp_dropbox" providerId="OAuth2" clId="{41052E45-3DAC-B041-B0DC-B2CDEBDB9ACB}" dt="2020-04-20T02:30:28.374" v="196"/>
          <ac:inkMkLst>
            <pc:docMk/>
            <pc:sldMk cId="2732801323" sldId="278"/>
            <ac:inkMk id="8" creationId="{9EFF5F76-65C9-F241-BE18-B3C5BF4B5A0C}"/>
          </ac:inkMkLst>
        </pc:inkChg>
        <pc:inkChg chg="add">
          <ac:chgData name="Andrej Bogdanov" userId="51811781_tp_dropbox" providerId="OAuth2" clId="{41052E45-3DAC-B041-B0DC-B2CDEBDB9ACB}" dt="2020-04-20T02:30:54.139" v="197" actId="7634"/>
          <ac:inkMkLst>
            <pc:docMk/>
            <pc:sldMk cId="2732801323" sldId="278"/>
            <ac:inkMk id="9" creationId="{617BF0BA-80EB-1D46-8DAA-D9C96F47EF7C}"/>
          </ac:inkMkLst>
        </pc:inkChg>
      </pc:sldChg>
      <pc:sldChg chg="addSp">
        <pc:chgData name="Andrej Bogdanov" userId="51811781_tp_dropbox" providerId="OAuth2" clId="{41052E45-3DAC-B041-B0DC-B2CDEBDB9ACB}" dt="2020-04-20T02:01:32.873" v="144" actId="7634"/>
        <pc:sldMkLst>
          <pc:docMk/>
          <pc:sldMk cId="3817133386" sldId="279"/>
        </pc:sldMkLst>
        <pc:inkChg chg="add">
          <ac:chgData name="Andrej Bogdanov" userId="51811781_tp_dropbox" providerId="OAuth2" clId="{41052E45-3DAC-B041-B0DC-B2CDEBDB9ACB}" dt="2020-04-20T02:01:32.873" v="144" actId="7634"/>
          <ac:inkMkLst>
            <pc:docMk/>
            <pc:sldMk cId="3817133386" sldId="279"/>
            <ac:inkMk id="2" creationId="{43220655-5000-1B4C-B9E1-4A6A288F6FB7}"/>
          </ac:inkMkLst>
        </pc:inkChg>
      </pc:sldChg>
      <pc:sldChg chg="addSp delSp modSp">
        <pc:chgData name="Andrej Bogdanov" userId="51811781_tp_dropbox" providerId="OAuth2" clId="{41052E45-3DAC-B041-B0DC-B2CDEBDB9ACB}" dt="2020-05-10T01:13:01.640" v="315" actId="7634"/>
        <pc:sldMkLst>
          <pc:docMk/>
          <pc:sldMk cId="1006473147" sldId="281"/>
        </pc:sldMkLst>
        <pc:spChg chg="mod">
          <ac:chgData name="Andrej Bogdanov" userId="51811781_tp_dropbox" providerId="OAuth2" clId="{41052E45-3DAC-B041-B0DC-B2CDEBDB9ACB}" dt="2020-04-20T02:26:39.677" v="167" actId="1076"/>
          <ac:spMkLst>
            <pc:docMk/>
            <pc:sldMk cId="1006473147" sldId="281"/>
            <ac:spMk id="9" creationId="{5F4EAF38-EDD5-A54D-A778-6084F8F90BC4}"/>
          </ac:spMkLst>
        </pc:spChg>
        <pc:spChg chg="mod">
          <ac:chgData name="Andrej Bogdanov" userId="51811781_tp_dropbox" providerId="OAuth2" clId="{41052E45-3DAC-B041-B0DC-B2CDEBDB9ACB}" dt="2020-04-20T02:26:34.812" v="166" actId="1076"/>
          <ac:spMkLst>
            <pc:docMk/>
            <pc:sldMk cId="1006473147" sldId="281"/>
            <ac:spMk id="10" creationId="{D84889AB-0C7B-ED4E-AA9E-A4F5AAD16745}"/>
          </ac:spMkLst>
        </pc:spChg>
        <pc:inkChg chg="add mod modStrokes">
          <ac:chgData name="Andrej Bogdanov" userId="51811781_tp_dropbox" providerId="OAuth2" clId="{41052E45-3DAC-B041-B0DC-B2CDEBDB9ACB}" dt="2020-05-10T01:12:32.042" v="313"/>
          <ac:inkMkLst>
            <pc:docMk/>
            <pc:sldMk cId="1006473147" sldId="281"/>
            <ac:inkMk id="6" creationId="{A6305A09-BAED-A540-8B1F-DA928545E545}"/>
          </ac:inkMkLst>
        </pc:inkChg>
        <pc:inkChg chg="add del">
          <ac:chgData name="Andrej Bogdanov" userId="51811781_tp_dropbox" providerId="OAuth2" clId="{41052E45-3DAC-B041-B0DC-B2CDEBDB9ACB}" dt="2020-05-10T01:12:32.046" v="314"/>
          <ac:inkMkLst>
            <pc:docMk/>
            <pc:sldMk cId="1006473147" sldId="281"/>
            <ac:inkMk id="7" creationId="{77762ED7-30AD-864C-B3EA-AC97BB4D539C}"/>
          </ac:inkMkLst>
        </pc:inkChg>
        <pc:inkChg chg="add">
          <ac:chgData name="Andrej Bogdanov" userId="51811781_tp_dropbox" providerId="OAuth2" clId="{41052E45-3DAC-B041-B0DC-B2CDEBDB9ACB}" dt="2020-04-20T02:29:33.432" v="189" actId="7634"/>
          <ac:inkMkLst>
            <pc:docMk/>
            <pc:sldMk cId="1006473147" sldId="281"/>
            <ac:inkMk id="8" creationId="{CB07F26C-7666-8840-8B91-F2660FE2F897}"/>
          </ac:inkMkLst>
        </pc:inkChg>
        <pc:inkChg chg="add">
          <ac:chgData name="Andrej Bogdanov" userId="51811781_tp_dropbox" providerId="OAuth2" clId="{41052E45-3DAC-B041-B0DC-B2CDEBDB9ACB}" dt="2020-05-10T01:13:01.640" v="315" actId="7634"/>
          <ac:inkMkLst>
            <pc:docMk/>
            <pc:sldMk cId="1006473147" sldId="281"/>
            <ac:inkMk id="11" creationId="{FEDE7556-C160-2D44-9BD7-7FDF798C0C84}"/>
          </ac:inkMkLst>
        </pc:inkChg>
      </pc:sldChg>
      <pc:sldChg chg="addSp delSp modSp">
        <pc:chgData name="Andrej Bogdanov" userId="51811781_tp_dropbox" providerId="OAuth2" clId="{41052E45-3DAC-B041-B0DC-B2CDEBDB9ACB}" dt="2020-04-20T02:34:57.546" v="207" actId="7634"/>
        <pc:sldMkLst>
          <pc:docMk/>
          <pc:sldMk cId="2632464731" sldId="282"/>
        </pc:sldMkLst>
        <pc:inkChg chg="add del mod modStrokes">
          <ac:chgData name="Andrej Bogdanov" userId="51811781_tp_dropbox" providerId="OAuth2" clId="{41052E45-3DAC-B041-B0DC-B2CDEBDB9ACB}" dt="2020-04-20T02:31:03.567" v="198"/>
          <ac:inkMkLst>
            <pc:docMk/>
            <pc:sldMk cId="2632464731" sldId="282"/>
            <ac:inkMk id="6" creationId="{E905926B-71C5-F348-8F2A-8E690823C594}"/>
          </ac:inkMkLst>
        </pc:inkChg>
        <pc:inkChg chg="add mod modStrokes">
          <ac:chgData name="Andrej Bogdanov" userId="51811781_tp_dropbox" providerId="OAuth2" clId="{41052E45-3DAC-B041-B0DC-B2CDEBDB9ACB}" dt="2020-04-20T02:34:19.356" v="206"/>
          <ac:inkMkLst>
            <pc:docMk/>
            <pc:sldMk cId="2632464731" sldId="282"/>
            <ac:inkMk id="7" creationId="{7E89D870-E876-C142-9BAE-EC924361E38B}"/>
          </ac:inkMkLst>
        </pc:inkChg>
        <pc:inkChg chg="add">
          <ac:chgData name="Andrej Bogdanov" userId="51811781_tp_dropbox" providerId="OAuth2" clId="{41052E45-3DAC-B041-B0DC-B2CDEBDB9ACB}" dt="2020-04-20T02:34:57.546" v="207" actId="7634"/>
          <ac:inkMkLst>
            <pc:docMk/>
            <pc:sldMk cId="2632464731" sldId="282"/>
            <ac:inkMk id="8" creationId="{DEEFC079-86B1-A746-A0FE-34FC49C6687A}"/>
          </ac:inkMkLst>
        </pc:inkChg>
      </pc:sldChg>
      <pc:sldChg chg="addSp modSp">
        <pc:chgData name="Andrej Bogdanov" userId="51811781_tp_dropbox" providerId="OAuth2" clId="{41052E45-3DAC-B041-B0DC-B2CDEBDB9ACB}" dt="2020-04-20T02:35:45.758" v="211" actId="7634"/>
        <pc:sldMkLst>
          <pc:docMk/>
          <pc:sldMk cId="2097432329" sldId="283"/>
        </pc:sldMkLst>
        <pc:inkChg chg="add mod modStrokes">
          <ac:chgData name="Andrej Bogdanov" userId="51811781_tp_dropbox" providerId="OAuth2" clId="{41052E45-3DAC-B041-B0DC-B2CDEBDB9ACB}" dt="2020-04-20T02:35:38.590" v="210"/>
          <ac:inkMkLst>
            <pc:docMk/>
            <pc:sldMk cId="2097432329" sldId="283"/>
            <ac:inkMk id="2" creationId="{0698A415-2FC0-314B-807B-6FA9AEAEC2F5}"/>
          </ac:inkMkLst>
        </pc:inkChg>
        <pc:inkChg chg="add">
          <ac:chgData name="Andrej Bogdanov" userId="51811781_tp_dropbox" providerId="OAuth2" clId="{41052E45-3DAC-B041-B0DC-B2CDEBDB9ACB}" dt="2020-04-20T02:35:33.092" v="209" actId="7634"/>
          <ac:inkMkLst>
            <pc:docMk/>
            <pc:sldMk cId="2097432329" sldId="283"/>
            <ac:inkMk id="3" creationId="{C728DA04-79F2-9C44-8A47-A7D3EB42EA7C}"/>
          </ac:inkMkLst>
        </pc:inkChg>
        <pc:inkChg chg="add">
          <ac:chgData name="Andrej Bogdanov" userId="51811781_tp_dropbox" providerId="OAuth2" clId="{41052E45-3DAC-B041-B0DC-B2CDEBDB9ACB}" dt="2020-04-20T02:35:45.758" v="211" actId="7634"/>
          <ac:inkMkLst>
            <pc:docMk/>
            <pc:sldMk cId="2097432329" sldId="283"/>
            <ac:inkMk id="4" creationId="{B02C2489-E96C-5841-ABC1-E650A30E8BE4}"/>
          </ac:inkMkLst>
        </pc:inkChg>
      </pc:sldChg>
      <pc:sldChg chg="addSp modSp">
        <pc:chgData name="Andrej Bogdanov" userId="51811781_tp_dropbox" providerId="OAuth2" clId="{41052E45-3DAC-B041-B0DC-B2CDEBDB9ACB}" dt="2020-04-20T02:43:13.342" v="237" actId="7634"/>
        <pc:sldMkLst>
          <pc:docMk/>
          <pc:sldMk cId="17673665" sldId="284"/>
        </pc:sldMkLst>
        <pc:inkChg chg="add mod modStrokes">
          <ac:chgData name="Andrej Bogdanov" userId="51811781_tp_dropbox" providerId="OAuth2" clId="{41052E45-3DAC-B041-B0DC-B2CDEBDB9ACB}" dt="2020-04-20T02:37:40.632" v="223" actId="1076"/>
          <ac:inkMkLst>
            <pc:docMk/>
            <pc:sldMk cId="17673665" sldId="284"/>
            <ac:inkMk id="2" creationId="{7DD16E58-43E2-A547-9CF0-0EDBC991FAD1}"/>
          </ac:inkMkLst>
        </pc:inkChg>
        <pc:inkChg chg="add">
          <ac:chgData name="Andrej Bogdanov" userId="51811781_tp_dropbox" providerId="OAuth2" clId="{41052E45-3DAC-B041-B0DC-B2CDEBDB9ACB}" dt="2020-04-20T02:36:33.694" v="214" actId="7634"/>
          <ac:inkMkLst>
            <pc:docMk/>
            <pc:sldMk cId="17673665" sldId="284"/>
            <ac:inkMk id="6" creationId="{A0160DB7-F7D6-C74F-A42F-C98EDBED6873}"/>
          </ac:inkMkLst>
        </pc:inkChg>
        <pc:inkChg chg="add">
          <ac:chgData name="Andrej Bogdanov" userId="51811781_tp_dropbox" providerId="OAuth2" clId="{41052E45-3DAC-B041-B0DC-B2CDEBDB9ACB}" dt="2020-04-20T02:37:01.068" v="217" actId="7634"/>
          <ac:inkMkLst>
            <pc:docMk/>
            <pc:sldMk cId="17673665" sldId="284"/>
            <ac:inkMk id="7" creationId="{55FD46A5-8DD2-AF45-B81C-1DE2361A9E88}"/>
          </ac:inkMkLst>
        </pc:inkChg>
        <pc:inkChg chg="add mod modStrokes">
          <ac:chgData name="Andrej Bogdanov" userId="51811781_tp_dropbox" providerId="OAuth2" clId="{41052E45-3DAC-B041-B0DC-B2CDEBDB9ACB}" dt="2020-04-20T02:43:07.219" v="236"/>
          <ac:inkMkLst>
            <pc:docMk/>
            <pc:sldMk cId="17673665" sldId="284"/>
            <ac:inkMk id="8" creationId="{2565134F-1A6A-2643-B5F2-2FBD95823007}"/>
          </ac:inkMkLst>
        </pc:inkChg>
        <pc:inkChg chg="add">
          <ac:chgData name="Andrej Bogdanov" userId="51811781_tp_dropbox" providerId="OAuth2" clId="{41052E45-3DAC-B041-B0DC-B2CDEBDB9ACB}" dt="2020-04-20T02:43:13.342" v="237" actId="7634"/>
          <ac:inkMkLst>
            <pc:docMk/>
            <pc:sldMk cId="17673665" sldId="284"/>
            <ac:inkMk id="9" creationId="{8D21F96B-5035-8D41-BC63-12A1F2B66B66}"/>
          </ac:inkMkLst>
        </pc:inkChg>
      </pc:sldChg>
      <pc:sldChg chg="addSp delSp modSp">
        <pc:chgData name="Andrej Bogdanov" userId="51811781_tp_dropbox" providerId="OAuth2" clId="{41052E45-3DAC-B041-B0DC-B2CDEBDB9ACB}" dt="2020-04-22T02:00:12.416" v="239" actId="7634"/>
        <pc:sldMkLst>
          <pc:docMk/>
          <pc:sldMk cId="3076498198" sldId="285"/>
        </pc:sldMkLst>
        <pc:inkChg chg="add">
          <ac:chgData name="Andrej Bogdanov" userId="51811781_tp_dropbox" providerId="OAuth2" clId="{41052E45-3DAC-B041-B0DC-B2CDEBDB9ACB}" dt="2020-04-22T02:00:12.416" v="239" actId="7634"/>
          <ac:inkMkLst>
            <pc:docMk/>
            <pc:sldMk cId="3076498198" sldId="285"/>
            <ac:inkMk id="4" creationId="{BDB9CF2B-E151-064B-B605-0189C7F3D6AB}"/>
          </ac:inkMkLst>
        </pc:inkChg>
        <pc:inkChg chg="add del mod modStrokes">
          <ac:chgData name="Andrej Bogdanov" userId="51811781_tp_dropbox" providerId="OAuth2" clId="{41052E45-3DAC-B041-B0DC-B2CDEBDB9ACB}" dt="2020-04-20T02:41:24.509" v="234"/>
          <ac:inkMkLst>
            <pc:docMk/>
            <pc:sldMk cId="3076498198" sldId="285"/>
            <ac:inkMk id="4" creationId="{D669097C-D3FF-DC46-AE27-87A5371A21F4}"/>
          </ac:inkMkLst>
        </pc:inkChg>
        <pc:inkChg chg="add">
          <ac:chgData name="Andrej Bogdanov" userId="51811781_tp_dropbox" providerId="OAuth2" clId="{41052E45-3DAC-B041-B0DC-B2CDEBDB9ACB}" dt="2020-04-20T02:39:30.283" v="229" actId="7634"/>
          <ac:inkMkLst>
            <pc:docMk/>
            <pc:sldMk cId="3076498198" sldId="285"/>
            <ac:inkMk id="5" creationId="{24BF58A9-DE81-5A4F-AB41-A46C60E2AF90}"/>
          </ac:inkMkLst>
        </pc:inkChg>
        <pc:inkChg chg="add">
          <ac:chgData name="Andrej Bogdanov" userId="51811781_tp_dropbox" providerId="OAuth2" clId="{41052E45-3DAC-B041-B0DC-B2CDEBDB9ACB}" dt="2020-04-20T02:41:00.528" v="231" actId="7634"/>
          <ac:inkMkLst>
            <pc:docMk/>
            <pc:sldMk cId="3076498198" sldId="285"/>
            <ac:inkMk id="6" creationId="{EF81C6F7-3D44-FF46-8BAF-03292C0E6C1A}"/>
          </ac:inkMkLst>
        </pc:inkChg>
        <pc:inkChg chg="add">
          <ac:chgData name="Andrej Bogdanov" userId="51811781_tp_dropbox" providerId="OAuth2" clId="{41052E45-3DAC-B041-B0DC-B2CDEBDB9ACB}" dt="2020-04-20T02:42:32.463" v="235" actId="7634"/>
          <ac:inkMkLst>
            <pc:docMk/>
            <pc:sldMk cId="3076498198" sldId="285"/>
            <ac:inkMk id="7" creationId="{54D48F89-1035-5449-B2DF-4081E1F3ED9D}"/>
          </ac:inkMkLst>
        </pc:inkChg>
      </pc:sldChg>
      <pc:sldChg chg="addSp delSp modSp">
        <pc:chgData name="Andrej Bogdanov" userId="51811781_tp_dropbox" providerId="OAuth2" clId="{41052E45-3DAC-B041-B0DC-B2CDEBDB9ACB}" dt="2020-04-22T03:50:46.100" v="261" actId="7634"/>
        <pc:sldMkLst>
          <pc:docMk/>
          <pc:sldMk cId="2268389162" sldId="286"/>
        </pc:sldMkLst>
        <pc:inkChg chg="add mod modStrokes">
          <ac:chgData name="Andrej Bogdanov" userId="51811781_tp_dropbox" providerId="OAuth2" clId="{41052E45-3DAC-B041-B0DC-B2CDEBDB9ACB}" dt="2020-04-22T03:49:35.350" v="258"/>
          <ac:inkMkLst>
            <pc:docMk/>
            <pc:sldMk cId="2268389162" sldId="286"/>
            <ac:inkMk id="3" creationId="{D303ABEF-20D2-484B-B697-9B271D254791}"/>
          </ac:inkMkLst>
        </pc:inkChg>
        <pc:inkChg chg="add del mod modStrokes">
          <ac:chgData name="Andrej Bogdanov" userId="51811781_tp_dropbox" providerId="OAuth2" clId="{41052E45-3DAC-B041-B0DC-B2CDEBDB9ACB}" dt="2020-04-22T03:48:04.914" v="246"/>
          <ac:inkMkLst>
            <pc:docMk/>
            <pc:sldMk cId="2268389162" sldId="286"/>
            <ac:inkMk id="4" creationId="{FA29FDFE-4DD6-8B43-853F-F8FB51E20D66}"/>
          </ac:inkMkLst>
        </pc:inkChg>
        <pc:inkChg chg="add">
          <ac:chgData name="Andrej Bogdanov" userId="51811781_tp_dropbox" providerId="OAuth2" clId="{41052E45-3DAC-B041-B0DC-B2CDEBDB9ACB}" dt="2020-04-22T03:48:34.593" v="249" actId="7634"/>
          <ac:inkMkLst>
            <pc:docMk/>
            <pc:sldMk cId="2268389162" sldId="286"/>
            <ac:inkMk id="5" creationId="{586889A0-D1CA-7A45-8EBC-8D5FBB1B8379}"/>
          </ac:inkMkLst>
        </pc:inkChg>
        <pc:inkChg chg="add">
          <ac:chgData name="Andrej Bogdanov" userId="51811781_tp_dropbox" providerId="OAuth2" clId="{41052E45-3DAC-B041-B0DC-B2CDEBDB9ACB}" dt="2020-04-22T03:49:28.193" v="256" actId="7634"/>
          <ac:inkMkLst>
            <pc:docMk/>
            <pc:sldMk cId="2268389162" sldId="286"/>
            <ac:inkMk id="6" creationId="{9B63A77C-66EF-E544-892E-E59EB280C462}"/>
          </ac:inkMkLst>
        </pc:inkChg>
        <pc:inkChg chg="add mod modStrokes">
          <ac:chgData name="Andrej Bogdanov" userId="51811781_tp_dropbox" providerId="OAuth2" clId="{41052E45-3DAC-B041-B0DC-B2CDEBDB9ACB}" dt="2020-04-22T03:49:55.490" v="260"/>
          <ac:inkMkLst>
            <pc:docMk/>
            <pc:sldMk cId="2268389162" sldId="286"/>
            <ac:inkMk id="7" creationId="{3995BA56-3DAB-7A46-ACB7-B945936D19D4}"/>
          </ac:inkMkLst>
        </pc:inkChg>
        <pc:inkChg chg="add">
          <ac:chgData name="Andrej Bogdanov" userId="51811781_tp_dropbox" providerId="OAuth2" clId="{41052E45-3DAC-B041-B0DC-B2CDEBDB9ACB}" dt="2020-04-22T03:50:46.100" v="261" actId="7634"/>
          <ac:inkMkLst>
            <pc:docMk/>
            <pc:sldMk cId="2268389162" sldId="286"/>
            <ac:inkMk id="8" creationId="{D6D24AF0-05A0-814F-B660-10E28A006543}"/>
          </ac:inkMkLst>
        </pc:inkChg>
      </pc:sldChg>
      <pc:sldChg chg="addSp modSp">
        <pc:chgData name="Andrej Bogdanov" userId="51811781_tp_dropbox" providerId="OAuth2" clId="{41052E45-3DAC-B041-B0DC-B2CDEBDB9ACB}" dt="2020-05-10T01:06:01.652" v="308" actId="7634"/>
        <pc:sldMkLst>
          <pc:docMk/>
          <pc:sldMk cId="3474182209" sldId="287"/>
        </pc:sldMkLst>
        <pc:inkChg chg="add mod modStrokes">
          <ac:chgData name="Andrej Bogdanov" userId="51811781_tp_dropbox" providerId="OAuth2" clId="{41052E45-3DAC-B041-B0DC-B2CDEBDB9ACB}" dt="2020-05-10T01:02:36.015" v="294"/>
          <ac:inkMkLst>
            <pc:docMk/>
            <pc:sldMk cId="3474182209" sldId="287"/>
            <ac:inkMk id="2" creationId="{175AE2FF-530A-2C49-962D-90B49810C00F}"/>
          </ac:inkMkLst>
        </pc:inkChg>
        <pc:inkChg chg="add mod">
          <ac:chgData name="Andrej Bogdanov" userId="51811781_tp_dropbox" providerId="OAuth2" clId="{41052E45-3DAC-B041-B0DC-B2CDEBDB9ACB}" dt="2020-04-22T03:51:58.736" v="269" actId="1076"/>
          <ac:inkMkLst>
            <pc:docMk/>
            <pc:sldMk cId="3474182209" sldId="287"/>
            <ac:inkMk id="4" creationId="{F4E35624-309B-144A-9B3C-76C04057D4AE}"/>
          </ac:inkMkLst>
        </pc:inkChg>
        <pc:inkChg chg="add">
          <ac:chgData name="Andrej Bogdanov" userId="51811781_tp_dropbox" providerId="OAuth2" clId="{41052E45-3DAC-B041-B0DC-B2CDEBDB9ACB}" dt="2020-04-22T03:53:14.930" v="271" actId="7634"/>
          <ac:inkMkLst>
            <pc:docMk/>
            <pc:sldMk cId="3474182209" sldId="287"/>
            <ac:inkMk id="5" creationId="{2C0E0F57-E132-1E4C-BE5C-F4A514A00D64}"/>
          </ac:inkMkLst>
        </pc:inkChg>
        <pc:inkChg chg="add">
          <ac:chgData name="Andrej Bogdanov" userId="51811781_tp_dropbox" providerId="OAuth2" clId="{41052E45-3DAC-B041-B0DC-B2CDEBDB9ACB}" dt="2020-04-22T03:53:37.522" v="273" actId="7634"/>
          <ac:inkMkLst>
            <pc:docMk/>
            <pc:sldMk cId="3474182209" sldId="287"/>
            <ac:inkMk id="6" creationId="{7DD35E55-18FA-CF41-AFA5-747F99960CD9}"/>
          </ac:inkMkLst>
        </pc:inkChg>
        <pc:inkChg chg="add">
          <ac:chgData name="Andrej Bogdanov" userId="51811781_tp_dropbox" providerId="OAuth2" clId="{41052E45-3DAC-B041-B0DC-B2CDEBDB9ACB}" dt="2020-05-10T01:02:31.671" v="293" actId="7634"/>
          <ac:inkMkLst>
            <pc:docMk/>
            <pc:sldMk cId="3474182209" sldId="287"/>
            <ac:inkMk id="7" creationId="{540F64B2-5FC0-5545-9FF2-20482E83F420}"/>
          </ac:inkMkLst>
        </pc:inkChg>
        <pc:inkChg chg="add">
          <ac:chgData name="Andrej Bogdanov" userId="51811781_tp_dropbox" providerId="OAuth2" clId="{41052E45-3DAC-B041-B0DC-B2CDEBDB9ACB}" dt="2020-05-10T01:06:01.652" v="308" actId="7634"/>
          <ac:inkMkLst>
            <pc:docMk/>
            <pc:sldMk cId="3474182209" sldId="287"/>
            <ac:inkMk id="8" creationId="{2EF87F5B-0B34-1A4C-8800-EDF117B51AA5}"/>
          </ac:inkMkLst>
        </pc:inkChg>
      </pc:sldChg>
      <pc:sldChg chg="addSp delSp modSp">
        <pc:chgData name="Andrej Bogdanov" userId="51811781_tp_dropbox" providerId="OAuth2" clId="{41052E45-3DAC-B041-B0DC-B2CDEBDB9ACB}" dt="2020-05-10T01:06:01.652" v="308" actId="7634"/>
        <pc:sldMkLst>
          <pc:docMk/>
          <pc:sldMk cId="3209454138" sldId="289"/>
        </pc:sldMkLst>
        <pc:inkChg chg="add mod modStrokes">
          <ac:chgData name="Andrej Bogdanov" userId="51811781_tp_dropbox" providerId="OAuth2" clId="{41052E45-3DAC-B041-B0DC-B2CDEBDB9ACB}" dt="2020-05-10T01:02:45.043" v="298"/>
          <ac:inkMkLst>
            <pc:docMk/>
            <pc:sldMk cId="3209454138" sldId="289"/>
            <ac:inkMk id="2" creationId="{6CA5A52F-C160-AC49-8523-43241CE84C7C}"/>
          </ac:inkMkLst>
        </pc:inkChg>
        <pc:inkChg chg="add mod modStrokes">
          <ac:chgData name="Andrej Bogdanov" userId="51811781_tp_dropbox" providerId="OAuth2" clId="{41052E45-3DAC-B041-B0DC-B2CDEBDB9ACB}" dt="2020-04-22T03:54:00.280" v="276"/>
          <ac:inkMkLst>
            <pc:docMk/>
            <pc:sldMk cId="3209454138" sldId="289"/>
            <ac:inkMk id="3" creationId="{DF1AB89A-498D-9545-8F99-8A60C15827EF}"/>
          </ac:inkMkLst>
        </pc:inkChg>
        <pc:inkChg chg="add del mod modStrokes">
          <ac:chgData name="Andrej Bogdanov" userId="51811781_tp_dropbox" providerId="OAuth2" clId="{41052E45-3DAC-B041-B0DC-B2CDEBDB9ACB}" dt="2020-04-22T03:55:34.784" v="279"/>
          <ac:inkMkLst>
            <pc:docMk/>
            <pc:sldMk cId="3209454138" sldId="289"/>
            <ac:inkMk id="4" creationId="{AC572688-7908-5D41-BDE7-52056261C0BB}"/>
          </ac:inkMkLst>
        </pc:inkChg>
        <pc:inkChg chg="add">
          <ac:chgData name="Andrej Bogdanov" userId="51811781_tp_dropbox" providerId="OAuth2" clId="{41052E45-3DAC-B041-B0DC-B2CDEBDB9ACB}" dt="2020-05-10T01:03:25.546" v="301" actId="7634"/>
          <ac:inkMkLst>
            <pc:docMk/>
            <pc:sldMk cId="3209454138" sldId="289"/>
            <ac:inkMk id="4" creationId="{E86B8569-2275-FE4A-941C-A5A00F44A575}"/>
          </ac:inkMkLst>
        </pc:inkChg>
        <pc:inkChg chg="add mod modStrokes">
          <ac:chgData name="Andrej Bogdanov" userId="51811781_tp_dropbox" providerId="OAuth2" clId="{41052E45-3DAC-B041-B0DC-B2CDEBDB9ACB}" dt="2020-05-10T01:02:43.726" v="297"/>
          <ac:inkMkLst>
            <pc:docMk/>
            <pc:sldMk cId="3209454138" sldId="289"/>
            <ac:inkMk id="5" creationId="{585F5BFA-489B-9248-819E-6A1D930DEB36}"/>
          </ac:inkMkLst>
        </pc:inkChg>
        <pc:inkChg chg="add mod modStrokes">
          <ac:chgData name="Andrej Bogdanov" userId="51811781_tp_dropbox" providerId="OAuth2" clId="{41052E45-3DAC-B041-B0DC-B2CDEBDB9ACB}" dt="2020-05-10T01:04:45.410" v="307"/>
          <ac:inkMkLst>
            <pc:docMk/>
            <pc:sldMk cId="3209454138" sldId="289"/>
            <ac:inkMk id="6" creationId="{757CD130-FCC3-164B-A480-ED45601D2695}"/>
          </ac:inkMkLst>
        </pc:inkChg>
        <pc:inkChg chg="add mod modStrokes">
          <ac:chgData name="Andrej Bogdanov" userId="51811781_tp_dropbox" providerId="OAuth2" clId="{41052E45-3DAC-B041-B0DC-B2CDEBDB9ACB}" dt="2020-05-10T01:04:37.412" v="305"/>
          <ac:inkMkLst>
            <pc:docMk/>
            <pc:sldMk cId="3209454138" sldId="289"/>
            <ac:inkMk id="7" creationId="{77B7C271-998B-2942-9103-BC05F6A37E9A}"/>
          </ac:inkMkLst>
        </pc:inkChg>
        <pc:inkChg chg="add">
          <ac:chgData name="Andrej Bogdanov" userId="51811781_tp_dropbox" providerId="OAuth2" clId="{41052E45-3DAC-B041-B0DC-B2CDEBDB9ACB}" dt="2020-04-22T04:03:25.185" v="291" actId="7634"/>
          <ac:inkMkLst>
            <pc:docMk/>
            <pc:sldMk cId="3209454138" sldId="289"/>
            <ac:inkMk id="8" creationId="{324D0CB9-92A6-F94E-A584-4D599FA6B5D4}"/>
          </ac:inkMkLst>
        </pc:inkChg>
        <pc:inkChg chg="add mod modStrokes">
          <ac:chgData name="Andrej Bogdanov" userId="51811781_tp_dropbox" providerId="OAuth2" clId="{41052E45-3DAC-B041-B0DC-B2CDEBDB9ACB}" dt="2020-05-10T01:04:39.184" v="306"/>
          <ac:inkMkLst>
            <pc:docMk/>
            <pc:sldMk cId="3209454138" sldId="289"/>
            <ac:inkMk id="9" creationId="{B417A8A0-A3B3-F348-B8BF-C5CFFB67B47A}"/>
          </ac:inkMkLst>
        </pc:inkChg>
        <pc:inkChg chg="add">
          <ac:chgData name="Andrej Bogdanov" userId="51811781_tp_dropbox" providerId="OAuth2" clId="{41052E45-3DAC-B041-B0DC-B2CDEBDB9ACB}" dt="2020-05-10T01:04:33.872" v="304" actId="7634"/>
          <ac:inkMkLst>
            <pc:docMk/>
            <pc:sldMk cId="3209454138" sldId="289"/>
            <ac:inkMk id="10" creationId="{6983CC1A-82D6-EC4F-A952-85DD39F10EBC}"/>
          </ac:inkMkLst>
        </pc:inkChg>
        <pc:inkChg chg="add">
          <ac:chgData name="Andrej Bogdanov" userId="51811781_tp_dropbox" providerId="OAuth2" clId="{41052E45-3DAC-B041-B0DC-B2CDEBDB9ACB}" dt="2020-05-10T01:06:01.652" v="308" actId="7634"/>
          <ac:inkMkLst>
            <pc:docMk/>
            <pc:sldMk cId="3209454138" sldId="289"/>
            <ac:inkMk id="11" creationId="{0AF3C203-6CFB-5F49-89E8-F4F964852DC9}"/>
          </ac:inkMkLst>
        </pc:inkChg>
      </pc:sldChg>
    </pc:docChg>
  </pc:docChgLst>
  <pc:docChgLst>
    <pc:chgData name="Andrej Bogdanov (CSD)" userId="54a3fc38-bcd8-4812-b887-b84a314b9e17" providerId="ADAL" clId="{5D818532-2AAC-A441-9AD4-F6BAB75FA6FD}"/>
    <pc:docChg chg="custSel addSld delSld modSld">
      <pc:chgData name="Andrej Bogdanov (CSD)" userId="54a3fc38-bcd8-4812-b887-b84a314b9e17" providerId="ADAL" clId="{5D818532-2AAC-A441-9AD4-F6BAB75FA6FD}" dt="2021-03-15T08:56:51.780" v="72"/>
      <pc:docMkLst>
        <pc:docMk/>
      </pc:docMkLst>
      <pc:sldChg chg="del">
        <pc:chgData name="Andrej Bogdanov (CSD)" userId="54a3fc38-bcd8-4812-b887-b84a314b9e17" providerId="ADAL" clId="{5D818532-2AAC-A441-9AD4-F6BAB75FA6FD}" dt="2021-03-15T07:40:58.895" v="19" actId="2696"/>
        <pc:sldMkLst>
          <pc:docMk/>
          <pc:sldMk cId="2924982372" sldId="308"/>
        </pc:sldMkLst>
      </pc:sldChg>
      <pc:sldChg chg="del">
        <pc:chgData name="Andrej Bogdanov (CSD)" userId="54a3fc38-bcd8-4812-b887-b84a314b9e17" providerId="ADAL" clId="{5D818532-2AAC-A441-9AD4-F6BAB75FA6FD}" dt="2021-03-15T07:41:27.579" v="20" actId="2696"/>
        <pc:sldMkLst>
          <pc:docMk/>
          <pc:sldMk cId="595187598" sldId="309"/>
        </pc:sldMkLst>
      </pc:sldChg>
      <pc:sldChg chg="add">
        <pc:chgData name="Andrej Bogdanov (CSD)" userId="54a3fc38-bcd8-4812-b887-b84a314b9e17" providerId="ADAL" clId="{5D818532-2AAC-A441-9AD4-F6BAB75FA6FD}" dt="2021-03-15T07:41:35.443" v="21"/>
        <pc:sldMkLst>
          <pc:docMk/>
          <pc:sldMk cId="1482593760" sldId="309"/>
        </pc:sldMkLst>
      </pc:sldChg>
      <pc:sldChg chg="del">
        <pc:chgData name="Andrej Bogdanov (CSD)" userId="54a3fc38-bcd8-4812-b887-b84a314b9e17" providerId="ADAL" clId="{5D818532-2AAC-A441-9AD4-F6BAB75FA6FD}" dt="2021-03-15T07:41:27.579" v="20" actId="2696"/>
        <pc:sldMkLst>
          <pc:docMk/>
          <pc:sldMk cId="2076568325" sldId="311"/>
        </pc:sldMkLst>
      </pc:sldChg>
      <pc:sldChg chg="modSp add mod">
        <pc:chgData name="Andrej Bogdanov (CSD)" userId="54a3fc38-bcd8-4812-b887-b84a314b9e17" providerId="ADAL" clId="{5D818532-2AAC-A441-9AD4-F6BAB75FA6FD}" dt="2021-03-15T08:56:51.780" v="72"/>
        <pc:sldMkLst>
          <pc:docMk/>
          <pc:sldMk cId="3330049526" sldId="311"/>
        </pc:sldMkLst>
        <pc:spChg chg="mod">
          <ac:chgData name="Andrej Bogdanov (CSD)" userId="54a3fc38-bcd8-4812-b887-b84a314b9e17" providerId="ADAL" clId="{5D818532-2AAC-A441-9AD4-F6BAB75FA6FD}" dt="2021-03-15T08:56:31.822" v="71" actId="20577"/>
          <ac:spMkLst>
            <pc:docMk/>
            <pc:sldMk cId="3330049526" sldId="311"/>
            <ac:spMk id="3" creationId="{87619102-DD25-4947-9892-68D5C607E5B6}"/>
          </ac:spMkLst>
        </pc:spChg>
        <pc:inkChg chg="mod">
          <ac:chgData name="Andrej Bogdanov (CSD)" userId="54a3fc38-bcd8-4812-b887-b84a314b9e17" providerId="ADAL" clId="{5D818532-2AAC-A441-9AD4-F6BAB75FA6FD}" dt="2021-03-15T08:56:51.780" v="72"/>
          <ac:inkMkLst>
            <pc:docMk/>
            <pc:sldMk cId="3330049526" sldId="311"/>
            <ac:inkMk id="9" creationId="{7B6A0CAB-273E-C44C-866E-D1A1E8F5F88B}"/>
          </ac:inkMkLst>
        </pc:inkChg>
      </pc:sldChg>
      <pc:sldChg chg="add">
        <pc:chgData name="Andrej Bogdanov (CSD)" userId="54a3fc38-bcd8-4812-b887-b84a314b9e17" providerId="ADAL" clId="{5D818532-2AAC-A441-9AD4-F6BAB75FA6FD}" dt="2021-03-15T07:41:35.443" v="21"/>
        <pc:sldMkLst>
          <pc:docMk/>
          <pc:sldMk cId="1555113343" sldId="312"/>
        </pc:sldMkLst>
      </pc:sldChg>
      <pc:sldChg chg="del">
        <pc:chgData name="Andrej Bogdanov (CSD)" userId="54a3fc38-bcd8-4812-b887-b84a314b9e17" providerId="ADAL" clId="{5D818532-2AAC-A441-9AD4-F6BAB75FA6FD}" dt="2021-03-15T07:41:27.579" v="20" actId="2696"/>
        <pc:sldMkLst>
          <pc:docMk/>
          <pc:sldMk cId="3202235931" sldId="312"/>
        </pc:sldMkLst>
      </pc:sldChg>
      <pc:sldChg chg="del">
        <pc:chgData name="Andrej Bogdanov (CSD)" userId="54a3fc38-bcd8-4812-b887-b84a314b9e17" providerId="ADAL" clId="{5D818532-2AAC-A441-9AD4-F6BAB75FA6FD}" dt="2021-03-15T07:41:27.579" v="20" actId="2696"/>
        <pc:sldMkLst>
          <pc:docMk/>
          <pc:sldMk cId="1837324131" sldId="313"/>
        </pc:sldMkLst>
      </pc:sldChg>
      <pc:sldChg chg="add">
        <pc:chgData name="Andrej Bogdanov (CSD)" userId="54a3fc38-bcd8-4812-b887-b84a314b9e17" providerId="ADAL" clId="{5D818532-2AAC-A441-9AD4-F6BAB75FA6FD}" dt="2021-03-15T07:41:35.443" v="21"/>
        <pc:sldMkLst>
          <pc:docMk/>
          <pc:sldMk cId="3775979354" sldId="313"/>
        </pc:sldMkLst>
      </pc:sldChg>
      <pc:sldChg chg="modSp mod">
        <pc:chgData name="Andrej Bogdanov (CSD)" userId="54a3fc38-bcd8-4812-b887-b84a314b9e17" providerId="ADAL" clId="{5D818532-2AAC-A441-9AD4-F6BAB75FA6FD}" dt="2021-03-15T08:54:43.066" v="65"/>
        <pc:sldMkLst>
          <pc:docMk/>
          <pc:sldMk cId="3855841563" sldId="317"/>
        </pc:sldMkLst>
        <pc:spChg chg="mod">
          <ac:chgData name="Andrej Bogdanov (CSD)" userId="54a3fc38-bcd8-4812-b887-b84a314b9e17" providerId="ADAL" clId="{5D818532-2AAC-A441-9AD4-F6BAB75FA6FD}" dt="2021-03-15T08:54:43.066" v="65"/>
          <ac:spMkLst>
            <pc:docMk/>
            <pc:sldMk cId="3855841563" sldId="317"/>
            <ac:spMk id="4" creationId="{56C6FEE0-B65C-FB4E-AC4D-02893E82556D}"/>
          </ac:spMkLst>
        </pc:spChg>
      </pc:sldChg>
      <pc:sldChg chg="modSp mod">
        <pc:chgData name="Andrej Bogdanov (CSD)" userId="54a3fc38-bcd8-4812-b887-b84a314b9e17" providerId="ADAL" clId="{5D818532-2AAC-A441-9AD4-F6BAB75FA6FD}" dt="2021-03-15T03:58:44.727" v="17" actId="2711"/>
        <pc:sldMkLst>
          <pc:docMk/>
          <pc:sldMk cId="169446022" sldId="320"/>
        </pc:sldMkLst>
        <pc:spChg chg="mod">
          <ac:chgData name="Andrej Bogdanov (CSD)" userId="54a3fc38-bcd8-4812-b887-b84a314b9e17" providerId="ADAL" clId="{5D818532-2AAC-A441-9AD4-F6BAB75FA6FD}" dt="2021-03-15T03:58:44.727" v="17" actId="2711"/>
          <ac:spMkLst>
            <pc:docMk/>
            <pc:sldMk cId="169446022" sldId="320"/>
            <ac:spMk id="7" creationId="{849CA05B-87AD-F644-BBC3-A68273768773}"/>
          </ac:spMkLst>
        </pc:spChg>
      </pc:sldChg>
      <pc:sldChg chg="addSp delSp modSp mod">
        <pc:chgData name="Andrej Bogdanov (CSD)" userId="54a3fc38-bcd8-4812-b887-b84a314b9e17" providerId="ADAL" clId="{5D818532-2AAC-A441-9AD4-F6BAB75FA6FD}" dt="2021-03-15T07:47:16.658" v="60" actId="478"/>
        <pc:sldMkLst>
          <pc:docMk/>
          <pc:sldMk cId="3718504943" sldId="324"/>
        </pc:sldMkLst>
        <pc:picChg chg="add del mod">
          <ac:chgData name="Andrej Bogdanov (CSD)" userId="54a3fc38-bcd8-4812-b887-b84a314b9e17" providerId="ADAL" clId="{5D818532-2AAC-A441-9AD4-F6BAB75FA6FD}" dt="2021-03-15T07:47:16.658" v="60" actId="478"/>
          <ac:picMkLst>
            <pc:docMk/>
            <pc:sldMk cId="3718504943" sldId="324"/>
            <ac:picMk id="4" creationId="{E5E3BB37-ACEE-2E49-89CB-641CC4311875}"/>
          </ac:picMkLst>
        </pc:picChg>
        <pc:picChg chg="add del mod">
          <ac:chgData name="Andrej Bogdanov (CSD)" userId="54a3fc38-bcd8-4812-b887-b84a314b9e17" providerId="ADAL" clId="{5D818532-2AAC-A441-9AD4-F6BAB75FA6FD}" dt="2021-03-15T07:47:16.098" v="59" actId="478"/>
          <ac:picMkLst>
            <pc:docMk/>
            <pc:sldMk cId="3718504943" sldId="324"/>
            <ac:picMk id="6" creationId="{481E50B7-E249-1B4D-90DB-C3C86E319CF3}"/>
          </ac:picMkLst>
        </pc:picChg>
      </pc:sldChg>
      <pc:sldChg chg="add">
        <pc:chgData name="Andrej Bogdanov (CSD)" userId="54a3fc38-bcd8-4812-b887-b84a314b9e17" providerId="ADAL" clId="{5D818532-2AAC-A441-9AD4-F6BAB75FA6FD}" dt="2021-03-15T07:40:56.096" v="18"/>
        <pc:sldMkLst>
          <pc:docMk/>
          <pc:sldMk cId="499482812" sldId="325"/>
        </pc:sldMkLst>
      </pc:sldChg>
      <pc:sldChg chg="addSp modSp new mod">
        <pc:chgData name="Andrej Bogdanov (CSD)" userId="54a3fc38-bcd8-4812-b887-b84a314b9e17" providerId="ADAL" clId="{5D818532-2AAC-A441-9AD4-F6BAB75FA6FD}" dt="2021-03-15T07:47:13.307" v="58" actId="1076"/>
        <pc:sldMkLst>
          <pc:docMk/>
          <pc:sldMk cId="2228068489" sldId="326"/>
        </pc:sldMkLst>
        <pc:spChg chg="add mod">
          <ac:chgData name="Andrej Bogdanov (CSD)" userId="54a3fc38-bcd8-4812-b887-b84a314b9e17" providerId="ADAL" clId="{5D818532-2AAC-A441-9AD4-F6BAB75FA6FD}" dt="2021-03-15T07:47:08.731" v="57" actId="164"/>
          <ac:spMkLst>
            <pc:docMk/>
            <pc:sldMk cId="2228068489" sldId="326"/>
            <ac:spMk id="5" creationId="{616504F9-6A3D-A040-BA48-2EB2D852FB52}"/>
          </ac:spMkLst>
        </pc:spChg>
        <pc:grpChg chg="add mod">
          <ac:chgData name="Andrej Bogdanov (CSD)" userId="54a3fc38-bcd8-4812-b887-b84a314b9e17" providerId="ADAL" clId="{5D818532-2AAC-A441-9AD4-F6BAB75FA6FD}" dt="2021-03-15T07:47:08.731" v="57" actId="164"/>
          <ac:grpSpMkLst>
            <pc:docMk/>
            <pc:sldMk cId="2228068489" sldId="326"/>
            <ac:grpSpMk id="4" creationId="{DA2327BE-252D-9D4C-A15B-54657379082D}"/>
          </ac:grpSpMkLst>
        </pc:grpChg>
        <pc:grpChg chg="add mod">
          <ac:chgData name="Andrej Bogdanov (CSD)" userId="54a3fc38-bcd8-4812-b887-b84a314b9e17" providerId="ADAL" clId="{5D818532-2AAC-A441-9AD4-F6BAB75FA6FD}" dt="2021-03-15T07:47:13.307" v="58" actId="1076"/>
          <ac:grpSpMkLst>
            <pc:docMk/>
            <pc:sldMk cId="2228068489" sldId="326"/>
            <ac:grpSpMk id="6" creationId="{08F605FE-1208-894A-B6A8-324D11F8EC34}"/>
          </ac:grpSpMkLst>
        </pc:grpChg>
        <pc:picChg chg="add mod">
          <ac:chgData name="Andrej Bogdanov (CSD)" userId="54a3fc38-bcd8-4812-b887-b84a314b9e17" providerId="ADAL" clId="{5D818532-2AAC-A441-9AD4-F6BAB75FA6FD}" dt="2021-03-15T07:46:28.499" v="40" actId="164"/>
          <ac:picMkLst>
            <pc:docMk/>
            <pc:sldMk cId="2228068489" sldId="326"/>
            <ac:picMk id="2" creationId="{777A1CE8-C5FE-BE42-A861-D023FDC212EC}"/>
          </ac:picMkLst>
        </pc:picChg>
        <pc:picChg chg="add mod">
          <ac:chgData name="Andrej Bogdanov (CSD)" userId="54a3fc38-bcd8-4812-b887-b84a314b9e17" providerId="ADAL" clId="{5D818532-2AAC-A441-9AD4-F6BAB75FA6FD}" dt="2021-03-15T07:46:28.499" v="40" actId="164"/>
          <ac:picMkLst>
            <pc:docMk/>
            <pc:sldMk cId="2228068489" sldId="326"/>
            <ac:picMk id="3" creationId="{A591EB07-66EC-6240-872D-FCB892643D52}"/>
          </ac:picMkLst>
        </pc:picChg>
      </pc:sldChg>
    </pc:docChg>
  </pc:docChgLst>
  <pc:docChgLst>
    <pc:chgData name="Andrej Bogdanov (CSD)" userId="54a3fc38-bcd8-4812-b887-b84a314b9e17" providerId="ADAL" clId="{8F3F2485-A5D7-3941-8D33-08765528AC49}"/>
    <pc:docChg chg="undo custSel addSld modSld">
      <pc:chgData name="Andrej Bogdanov (CSD)" userId="54a3fc38-bcd8-4812-b887-b84a314b9e17" providerId="ADAL" clId="{8F3F2485-A5D7-3941-8D33-08765528AC49}" dt="2021-03-03T13:41:06.578" v="335" actId="7634"/>
      <pc:docMkLst>
        <pc:docMk/>
      </pc:docMkLst>
      <pc:sldChg chg="addSp modSp">
        <pc:chgData name="Andrej Bogdanov (CSD)" userId="54a3fc38-bcd8-4812-b887-b84a314b9e17" providerId="ADAL" clId="{8F3F2485-A5D7-3941-8D33-08765528AC49}" dt="2021-02-22T07:54:01.431" v="6"/>
        <pc:sldMkLst>
          <pc:docMk/>
          <pc:sldMk cId="1171049812" sldId="305"/>
        </pc:sldMkLst>
        <pc:inkChg chg="add mod modStrokes">
          <ac:chgData name="Andrej Bogdanov (CSD)" userId="54a3fc38-bcd8-4812-b887-b84a314b9e17" providerId="ADAL" clId="{8F3F2485-A5D7-3941-8D33-08765528AC49}" dt="2021-02-22T07:54:01.431" v="6"/>
          <ac:inkMkLst>
            <pc:docMk/>
            <pc:sldMk cId="1171049812" sldId="305"/>
            <ac:inkMk id="2" creationId="{50351F20-638C-244A-9370-EE6AEE930AD9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2-22T08:01:11.586" v="73" actId="7634"/>
        <pc:sldMkLst>
          <pc:docMk/>
          <pc:sldMk cId="2592757567" sldId="324"/>
        </pc:sldMkLst>
        <pc:inkChg chg="add del mod modStrokes">
          <ac:chgData name="Andrej Bogdanov (CSD)" userId="54a3fc38-bcd8-4812-b887-b84a314b9e17" providerId="ADAL" clId="{8F3F2485-A5D7-3941-8D33-08765528AC49}" dt="2021-02-22T08:00:41.467" v="72"/>
          <ac:inkMkLst>
            <pc:docMk/>
            <pc:sldMk cId="2592757567" sldId="324"/>
            <ac:inkMk id="5" creationId="{1286000D-608B-BE42-BC9C-618CE83A7FA0}"/>
          </ac:inkMkLst>
        </pc:inkChg>
        <pc:inkChg chg="add">
          <ac:chgData name="Andrej Bogdanov (CSD)" userId="54a3fc38-bcd8-4812-b887-b84a314b9e17" providerId="ADAL" clId="{8F3F2485-A5D7-3941-8D33-08765528AC49}" dt="2021-02-22T08:01:11.586" v="73" actId="7634"/>
          <ac:inkMkLst>
            <pc:docMk/>
            <pc:sldMk cId="2592757567" sldId="324"/>
            <ac:inkMk id="7" creationId="{426EF4D9-9102-8841-A246-01094440FE67}"/>
          </ac:inkMkLst>
        </pc:inkChg>
      </pc:sldChg>
      <pc:sldChg chg="addSp modSp">
        <pc:chgData name="Andrej Bogdanov (CSD)" userId="54a3fc38-bcd8-4812-b887-b84a314b9e17" providerId="ADAL" clId="{8F3F2485-A5D7-3941-8D33-08765528AC49}" dt="2021-02-22T08:02:20.650" v="79" actId="7634"/>
        <pc:sldMkLst>
          <pc:docMk/>
          <pc:sldMk cId="3333352670" sldId="325"/>
        </pc:sldMkLst>
        <pc:inkChg chg="add mod modStrokes">
          <ac:chgData name="Andrej Bogdanov (CSD)" userId="54a3fc38-bcd8-4812-b887-b84a314b9e17" providerId="ADAL" clId="{8F3F2485-A5D7-3941-8D33-08765528AC49}" dt="2021-02-22T08:01:38.524" v="78" actId="1076"/>
          <ac:inkMkLst>
            <pc:docMk/>
            <pc:sldMk cId="3333352670" sldId="325"/>
            <ac:inkMk id="4" creationId="{AB1AE69A-B7FE-9C4B-B3E1-08444687F6A2}"/>
          </ac:inkMkLst>
        </pc:inkChg>
        <pc:inkChg chg="add">
          <ac:chgData name="Andrej Bogdanov (CSD)" userId="54a3fc38-bcd8-4812-b887-b84a314b9e17" providerId="ADAL" clId="{8F3F2485-A5D7-3941-8D33-08765528AC49}" dt="2021-02-22T08:02:20.650" v="79" actId="7634"/>
          <ac:inkMkLst>
            <pc:docMk/>
            <pc:sldMk cId="3333352670" sldId="325"/>
            <ac:inkMk id="5" creationId="{EAE07D27-4D26-E645-B3A9-261F1595D8C2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2-22T08:00:10.987" v="65" actId="7634"/>
        <pc:sldMkLst>
          <pc:docMk/>
          <pc:sldMk cId="1854997407" sldId="326"/>
        </pc:sldMkLst>
        <pc:grpChg chg="add del">
          <ac:chgData name="Andrej Bogdanov (CSD)" userId="54a3fc38-bcd8-4812-b887-b84a314b9e17" providerId="ADAL" clId="{8F3F2485-A5D7-3941-8D33-08765528AC49}" dt="2021-02-22T07:58:53.979" v="56"/>
          <ac:grpSpMkLst>
            <pc:docMk/>
            <pc:sldMk cId="1854997407" sldId="326"/>
            <ac:grpSpMk id="16" creationId="{F7F67F9E-6F2B-8542-A4A4-ABDBC3767D06}"/>
          </ac:grpSpMkLst>
        </pc:grpChg>
        <pc:inkChg chg="add mod modStrokes">
          <ac:chgData name="Andrej Bogdanov (CSD)" userId="54a3fc38-bcd8-4812-b887-b84a314b9e17" providerId="ADAL" clId="{8F3F2485-A5D7-3941-8D33-08765528AC49}" dt="2021-02-22T08:00:02.801" v="64"/>
          <ac:inkMkLst>
            <pc:docMk/>
            <pc:sldMk cId="1854997407" sldId="326"/>
            <ac:inkMk id="4" creationId="{C20A7A05-F44A-7D4A-B675-C159A2CAD62A}"/>
          </ac:inkMkLst>
        </pc:inkChg>
        <pc:inkChg chg="add mod modStrokes">
          <ac:chgData name="Andrej Bogdanov (CSD)" userId="54a3fc38-bcd8-4812-b887-b84a314b9e17" providerId="ADAL" clId="{8F3F2485-A5D7-3941-8D33-08765528AC49}" dt="2021-02-22T07:59:03.242" v="61"/>
          <ac:inkMkLst>
            <pc:docMk/>
            <pc:sldMk cId="1854997407" sldId="326"/>
            <ac:inkMk id="8" creationId="{3171D9B8-F023-1C46-88BB-0AC61DBD4394}"/>
          </ac:inkMkLst>
        </pc:inkChg>
        <pc:inkChg chg="add mod">
          <ac:chgData name="Andrej Bogdanov (CSD)" userId="54a3fc38-bcd8-4812-b887-b84a314b9e17" providerId="ADAL" clId="{8F3F2485-A5D7-3941-8D33-08765528AC49}" dt="2021-02-22T07:59:14.075" v="62" actId="1076"/>
          <ac:inkMkLst>
            <pc:docMk/>
            <pc:sldMk cId="1854997407" sldId="326"/>
            <ac:inkMk id="13" creationId="{771EAD64-0B8F-8646-972E-7591A692334D}"/>
          </ac:inkMkLst>
        </pc:inkChg>
        <pc:inkChg chg="add del topLvl">
          <ac:chgData name="Andrej Bogdanov (CSD)" userId="54a3fc38-bcd8-4812-b887-b84a314b9e17" providerId="ADAL" clId="{8F3F2485-A5D7-3941-8D33-08765528AC49}" dt="2021-02-22T07:58:53.979" v="56"/>
          <ac:inkMkLst>
            <pc:docMk/>
            <pc:sldMk cId="1854997407" sldId="326"/>
            <ac:inkMk id="14" creationId="{991AFCFC-C646-C447-92E0-390367FED62A}"/>
          </ac:inkMkLst>
        </pc:inkChg>
        <pc:inkChg chg="add del topLvl">
          <ac:chgData name="Andrej Bogdanov (CSD)" userId="54a3fc38-bcd8-4812-b887-b84a314b9e17" providerId="ADAL" clId="{8F3F2485-A5D7-3941-8D33-08765528AC49}" dt="2021-02-22T07:58:54.004" v="58"/>
          <ac:inkMkLst>
            <pc:docMk/>
            <pc:sldMk cId="1854997407" sldId="326"/>
            <ac:inkMk id="15" creationId="{BDA06DFB-1551-BF4A-951A-BDD354FA7694}"/>
          </ac:inkMkLst>
        </pc:inkChg>
        <pc:inkChg chg="add mod">
          <ac:chgData name="Andrej Bogdanov (CSD)" userId="54a3fc38-bcd8-4812-b887-b84a314b9e17" providerId="ADAL" clId="{8F3F2485-A5D7-3941-8D33-08765528AC49}" dt="2021-02-22T07:59:14.075" v="62" actId="1076"/>
          <ac:inkMkLst>
            <pc:docMk/>
            <pc:sldMk cId="1854997407" sldId="326"/>
            <ac:inkMk id="17" creationId="{A0843C06-B4C1-BA4C-9111-209BFF113DD3}"/>
          </ac:inkMkLst>
        </pc:inkChg>
        <pc:inkChg chg="add">
          <ac:chgData name="Andrej Bogdanov (CSD)" userId="54a3fc38-bcd8-4812-b887-b84a314b9e17" providerId="ADAL" clId="{8F3F2485-A5D7-3941-8D33-08765528AC49}" dt="2021-02-22T07:59:52.436" v="63" actId="7634"/>
          <ac:inkMkLst>
            <pc:docMk/>
            <pc:sldMk cId="1854997407" sldId="326"/>
            <ac:inkMk id="18" creationId="{15E68248-C10B-9849-8980-EB347C64FEF6}"/>
          </ac:inkMkLst>
        </pc:inkChg>
        <pc:inkChg chg="add">
          <ac:chgData name="Andrej Bogdanov (CSD)" userId="54a3fc38-bcd8-4812-b887-b84a314b9e17" providerId="ADAL" clId="{8F3F2485-A5D7-3941-8D33-08765528AC49}" dt="2021-02-22T08:00:10.987" v="65" actId="7634"/>
          <ac:inkMkLst>
            <pc:docMk/>
            <pc:sldMk cId="1854997407" sldId="326"/>
            <ac:inkMk id="19" creationId="{C6DCB7F8-913C-F440-AAA6-D7ECAFF8A415}"/>
          </ac:inkMkLst>
        </pc:inkChg>
      </pc:sldChg>
      <pc:sldChg chg="addSp modSp">
        <pc:chgData name="Andrej Bogdanov (CSD)" userId="54a3fc38-bcd8-4812-b887-b84a314b9e17" providerId="ADAL" clId="{8F3F2485-A5D7-3941-8D33-08765528AC49}" dt="2021-02-22T08:00:24.579" v="70"/>
        <pc:sldMkLst>
          <pc:docMk/>
          <pc:sldMk cId="952276677" sldId="327"/>
        </pc:sldMkLst>
        <pc:inkChg chg="add mod modStrokes">
          <ac:chgData name="Andrej Bogdanov (CSD)" userId="54a3fc38-bcd8-4812-b887-b84a314b9e17" providerId="ADAL" clId="{8F3F2485-A5D7-3941-8D33-08765528AC49}" dt="2021-02-22T08:00:24.579" v="70"/>
          <ac:inkMkLst>
            <pc:docMk/>
            <pc:sldMk cId="952276677" sldId="327"/>
            <ac:inkMk id="4" creationId="{4CDCD65A-421C-9D42-AB14-4965A11D7012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3T09:24:28.993" v="323" actId="7634"/>
        <pc:sldMkLst>
          <pc:docMk/>
          <pc:sldMk cId="2508502271" sldId="328"/>
        </pc:sldMkLst>
        <pc:inkChg chg="add mod modStrokes">
          <ac:chgData name="Andrej Bogdanov (CSD)" userId="54a3fc38-bcd8-4812-b887-b84a314b9e17" providerId="ADAL" clId="{8F3F2485-A5D7-3941-8D33-08765528AC49}" dt="2021-03-03T09:23:55.913" v="322"/>
          <ac:inkMkLst>
            <pc:docMk/>
            <pc:sldMk cId="2508502271" sldId="328"/>
            <ac:inkMk id="3" creationId="{074BECB9-3820-7E43-929D-CEFFA83ACD70}"/>
          </ac:inkMkLst>
        </pc:inkChg>
        <pc:inkChg chg="add mod modStrokes">
          <ac:chgData name="Andrej Bogdanov (CSD)" userId="54a3fc38-bcd8-4812-b887-b84a314b9e17" providerId="ADAL" clId="{8F3F2485-A5D7-3941-8D33-08765528AC49}" dt="2021-02-22T08:06:41.608" v="98"/>
          <ac:inkMkLst>
            <pc:docMk/>
            <pc:sldMk cId="2508502271" sldId="328"/>
            <ac:inkMk id="4" creationId="{8F11730B-399D-7446-A153-20B859A1A54C}"/>
          </ac:inkMkLst>
        </pc:inkChg>
        <pc:inkChg chg="add del">
          <ac:chgData name="Andrej Bogdanov (CSD)" userId="54a3fc38-bcd8-4812-b887-b84a314b9e17" providerId="ADAL" clId="{8F3F2485-A5D7-3941-8D33-08765528AC49}" dt="2021-03-03T09:22:23.840" v="319"/>
          <ac:inkMkLst>
            <pc:docMk/>
            <pc:sldMk cId="2508502271" sldId="328"/>
            <ac:inkMk id="5" creationId="{1DE22C9B-9952-C742-9EDE-EAEA45575A51}"/>
          </ac:inkMkLst>
        </pc:inkChg>
        <pc:inkChg chg="add">
          <ac:chgData name="Andrej Bogdanov (CSD)" userId="54a3fc38-bcd8-4812-b887-b84a314b9e17" providerId="ADAL" clId="{8F3F2485-A5D7-3941-8D33-08765528AC49}" dt="2021-03-03T09:22:41.860" v="320" actId="7634"/>
          <ac:inkMkLst>
            <pc:docMk/>
            <pc:sldMk cId="2508502271" sldId="328"/>
            <ac:inkMk id="6" creationId="{26668DB8-590A-4946-B160-517A1D5813A2}"/>
          </ac:inkMkLst>
        </pc:inkChg>
        <pc:inkChg chg="add">
          <ac:chgData name="Andrej Bogdanov (CSD)" userId="54a3fc38-bcd8-4812-b887-b84a314b9e17" providerId="ADAL" clId="{8F3F2485-A5D7-3941-8D33-08765528AC49}" dt="2021-03-03T09:24:28.993" v="323" actId="7634"/>
          <ac:inkMkLst>
            <pc:docMk/>
            <pc:sldMk cId="2508502271" sldId="328"/>
            <ac:inkMk id="7" creationId="{91A1E05C-85A6-4B42-B66F-F0CC63058657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2-22T08:05:25.739" v="95" actId="1076"/>
        <pc:sldMkLst>
          <pc:docMk/>
          <pc:sldMk cId="2716114428" sldId="329"/>
        </pc:sldMkLst>
        <pc:inkChg chg="add del mod modStrokes">
          <ac:chgData name="Andrej Bogdanov (CSD)" userId="54a3fc38-bcd8-4812-b887-b84a314b9e17" providerId="ADAL" clId="{8F3F2485-A5D7-3941-8D33-08765528AC49}" dt="2021-02-22T08:05:17.552" v="94"/>
          <ac:inkMkLst>
            <pc:docMk/>
            <pc:sldMk cId="2716114428" sldId="329"/>
            <ac:inkMk id="3" creationId="{71779732-EDCE-2B41-9B94-B84288228777}"/>
          </ac:inkMkLst>
        </pc:inkChg>
        <pc:inkChg chg="add mod">
          <ac:chgData name="Andrej Bogdanov (CSD)" userId="54a3fc38-bcd8-4812-b887-b84a314b9e17" providerId="ADAL" clId="{8F3F2485-A5D7-3941-8D33-08765528AC49}" dt="2021-02-22T08:05:25.739" v="95" actId="1076"/>
          <ac:inkMkLst>
            <pc:docMk/>
            <pc:sldMk cId="2716114428" sldId="329"/>
            <ac:inkMk id="4" creationId="{325959ED-C61F-BC4B-9066-E9052779AE24}"/>
          </ac:inkMkLst>
        </pc:inkChg>
        <pc:inkChg chg="add del">
          <ac:chgData name="Andrej Bogdanov (CSD)" userId="54a3fc38-bcd8-4812-b887-b84a314b9e17" providerId="ADAL" clId="{8F3F2485-A5D7-3941-8D33-08765528AC49}" dt="2021-02-22T08:05:09.784" v="92"/>
          <ac:inkMkLst>
            <pc:docMk/>
            <pc:sldMk cId="2716114428" sldId="329"/>
            <ac:inkMk id="5" creationId="{BCBD4127-F762-844D-BBC1-E91EA86B3A36}"/>
          </ac:inkMkLst>
        </pc:inkChg>
        <pc:inkChg chg="add del">
          <ac:chgData name="Andrej Bogdanov (CSD)" userId="54a3fc38-bcd8-4812-b887-b84a314b9e17" providerId="ADAL" clId="{8F3F2485-A5D7-3941-8D33-08765528AC49}" dt="2021-02-22T08:05:11.299" v="93"/>
          <ac:inkMkLst>
            <pc:docMk/>
            <pc:sldMk cId="2716114428" sldId="329"/>
            <ac:inkMk id="6" creationId="{F8DE43B8-348C-174E-A14E-5FD5551AFDA7}"/>
          </ac:inkMkLst>
        </pc:inkChg>
        <pc:inkChg chg="add mod">
          <ac:chgData name="Andrej Bogdanov (CSD)" userId="54a3fc38-bcd8-4812-b887-b84a314b9e17" providerId="ADAL" clId="{8F3F2485-A5D7-3941-8D33-08765528AC49}" dt="2021-02-22T08:05:25.739" v="95" actId="1076"/>
          <ac:inkMkLst>
            <pc:docMk/>
            <pc:sldMk cId="2716114428" sldId="329"/>
            <ac:inkMk id="7" creationId="{591E0368-6D02-344D-B829-7FD22D7048FB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1T08:57:53.510" v="143"/>
        <pc:sldMkLst>
          <pc:docMk/>
          <pc:sldMk cId="351016479" sldId="331"/>
        </pc:sldMkLst>
        <pc:inkChg chg="add mod modStrokes">
          <ac:chgData name="Andrej Bogdanov (CSD)" userId="54a3fc38-bcd8-4812-b887-b84a314b9e17" providerId="ADAL" clId="{8F3F2485-A5D7-3941-8D33-08765528AC49}" dt="2021-02-22T08:10:56.445" v="117"/>
          <ac:inkMkLst>
            <pc:docMk/>
            <pc:sldMk cId="351016479" sldId="331"/>
            <ac:inkMk id="4" creationId="{9DAC434F-CF57-EA4B-A405-82EBE5B4469D}"/>
          </ac:inkMkLst>
        </pc:inkChg>
        <pc:inkChg chg="add mod modStrokes">
          <ac:chgData name="Andrej Bogdanov (CSD)" userId="54a3fc38-bcd8-4812-b887-b84a314b9e17" providerId="ADAL" clId="{8F3F2485-A5D7-3941-8D33-08765528AC49}" dt="2021-02-22T08:10:13.534" v="114"/>
          <ac:inkMkLst>
            <pc:docMk/>
            <pc:sldMk cId="351016479" sldId="331"/>
            <ac:inkMk id="5" creationId="{2F345D3D-FE0E-A145-A2FF-2F239666EA20}"/>
          </ac:inkMkLst>
        </pc:inkChg>
        <pc:inkChg chg="add">
          <ac:chgData name="Andrej Bogdanov (CSD)" userId="54a3fc38-bcd8-4812-b887-b84a314b9e17" providerId="ADAL" clId="{8F3F2485-A5D7-3941-8D33-08765528AC49}" dt="2021-02-22T08:10:00.763" v="111" actId="7634"/>
          <ac:inkMkLst>
            <pc:docMk/>
            <pc:sldMk cId="351016479" sldId="331"/>
            <ac:inkMk id="6" creationId="{B7246BE0-C7C4-D041-B426-08FA30C199B1}"/>
          </ac:inkMkLst>
        </pc:inkChg>
        <pc:inkChg chg="add">
          <ac:chgData name="Andrej Bogdanov (CSD)" userId="54a3fc38-bcd8-4812-b887-b84a314b9e17" providerId="ADAL" clId="{8F3F2485-A5D7-3941-8D33-08765528AC49}" dt="2021-02-22T08:10:44.111" v="115" actId="7634"/>
          <ac:inkMkLst>
            <pc:docMk/>
            <pc:sldMk cId="351016479" sldId="331"/>
            <ac:inkMk id="7" creationId="{E3EC1769-30AE-594F-846E-77990D38E12C}"/>
          </ac:inkMkLst>
        </pc:inkChg>
        <pc:inkChg chg="add">
          <ac:chgData name="Andrej Bogdanov (CSD)" userId="54a3fc38-bcd8-4812-b887-b84a314b9e17" providerId="ADAL" clId="{8F3F2485-A5D7-3941-8D33-08765528AC49}" dt="2021-02-22T08:11:10.330" v="118" actId="7634"/>
          <ac:inkMkLst>
            <pc:docMk/>
            <pc:sldMk cId="351016479" sldId="331"/>
            <ac:inkMk id="8" creationId="{AE60DCEB-407A-A14C-928A-625233DB3BAE}"/>
          </ac:inkMkLst>
        </pc:inkChg>
        <pc:inkChg chg="add del mod modStrokes">
          <ac:chgData name="Andrej Bogdanov (CSD)" userId="54a3fc38-bcd8-4812-b887-b84a314b9e17" providerId="ADAL" clId="{8F3F2485-A5D7-3941-8D33-08765528AC49}" dt="2021-03-01T08:57:53.510" v="143"/>
          <ac:inkMkLst>
            <pc:docMk/>
            <pc:sldMk cId="351016479" sldId="331"/>
            <ac:inkMk id="9" creationId="{5CE880A2-83FC-C842-B2D0-E19F1204CECC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1T09:00:32.374" v="161" actId="7634"/>
        <pc:sldMkLst>
          <pc:docMk/>
          <pc:sldMk cId="55323223" sldId="332"/>
        </pc:sldMkLst>
        <pc:inkChg chg="add mod modStrokes">
          <ac:chgData name="Andrej Bogdanov (CSD)" userId="54a3fc38-bcd8-4812-b887-b84a314b9e17" providerId="ADAL" clId="{8F3F2485-A5D7-3941-8D33-08765528AC49}" dt="2021-02-22T08:11:47.968" v="123"/>
          <ac:inkMkLst>
            <pc:docMk/>
            <pc:sldMk cId="55323223" sldId="332"/>
            <ac:inkMk id="2" creationId="{0AA07AFF-0664-1348-91B9-9241761D5A5F}"/>
          </ac:inkMkLst>
        </pc:inkChg>
        <pc:inkChg chg="add">
          <ac:chgData name="Andrej Bogdanov (CSD)" userId="54a3fc38-bcd8-4812-b887-b84a314b9e17" providerId="ADAL" clId="{8F3F2485-A5D7-3941-8D33-08765528AC49}" dt="2021-02-22T08:12:13.048" v="124" actId="7634"/>
          <ac:inkMkLst>
            <pc:docMk/>
            <pc:sldMk cId="55323223" sldId="332"/>
            <ac:inkMk id="6" creationId="{C9386848-1DDD-024E-8FAD-D2DCEC1BD5E7}"/>
          </ac:inkMkLst>
        </pc:inkChg>
        <pc:inkChg chg="add mod modStrokes">
          <ac:chgData name="Andrej Bogdanov (CSD)" userId="54a3fc38-bcd8-4812-b887-b84a314b9e17" providerId="ADAL" clId="{8F3F2485-A5D7-3941-8D33-08765528AC49}" dt="2021-03-01T08:58:37.044" v="146"/>
          <ac:inkMkLst>
            <pc:docMk/>
            <pc:sldMk cId="55323223" sldId="332"/>
            <ac:inkMk id="8" creationId="{64410E51-B95D-3148-A4DC-441D2B95F653}"/>
          </ac:inkMkLst>
        </pc:inkChg>
        <pc:inkChg chg="add del">
          <ac:chgData name="Andrej Bogdanov (CSD)" userId="54a3fc38-bcd8-4812-b887-b84a314b9e17" providerId="ADAL" clId="{8F3F2485-A5D7-3941-8D33-08765528AC49}" dt="2021-03-01T08:58:37.046" v="147"/>
          <ac:inkMkLst>
            <pc:docMk/>
            <pc:sldMk cId="55323223" sldId="332"/>
            <ac:inkMk id="9" creationId="{38DA41DC-4BAE-8F49-80CE-08329422F026}"/>
          </ac:inkMkLst>
        </pc:inkChg>
        <pc:inkChg chg="add">
          <ac:chgData name="Andrej Bogdanov (CSD)" userId="54a3fc38-bcd8-4812-b887-b84a314b9e17" providerId="ADAL" clId="{8F3F2485-A5D7-3941-8D33-08765528AC49}" dt="2021-03-01T08:58:44.603" v="148" actId="7634"/>
          <ac:inkMkLst>
            <pc:docMk/>
            <pc:sldMk cId="55323223" sldId="332"/>
            <ac:inkMk id="10" creationId="{082C2BFF-66B2-2B4C-A618-722C8BDDF53A}"/>
          </ac:inkMkLst>
        </pc:inkChg>
        <pc:inkChg chg="add">
          <ac:chgData name="Andrej Bogdanov (CSD)" userId="54a3fc38-bcd8-4812-b887-b84a314b9e17" providerId="ADAL" clId="{8F3F2485-A5D7-3941-8D33-08765528AC49}" dt="2021-03-01T09:00:32.374" v="161" actId="7634"/>
          <ac:inkMkLst>
            <pc:docMk/>
            <pc:sldMk cId="55323223" sldId="332"/>
            <ac:inkMk id="11" creationId="{CA0A13C1-A919-424C-BE33-B8CEEBD45754}"/>
          </ac:inkMkLst>
        </pc:inkChg>
      </pc:sldChg>
      <pc:sldChg chg="addSp modSp">
        <pc:chgData name="Andrej Bogdanov (CSD)" userId="54a3fc38-bcd8-4812-b887-b84a314b9e17" providerId="ADAL" clId="{8F3F2485-A5D7-3941-8D33-08765528AC49}" dt="2021-03-01T10:02:35.434" v="317" actId="7634"/>
        <pc:sldMkLst>
          <pc:docMk/>
          <pc:sldMk cId="870056491" sldId="333"/>
        </pc:sldMkLst>
        <pc:inkChg chg="add mod modStrokes">
          <ac:chgData name="Andrej Bogdanov (CSD)" userId="54a3fc38-bcd8-4812-b887-b84a314b9e17" providerId="ADAL" clId="{8F3F2485-A5D7-3941-8D33-08765528AC49}" dt="2021-03-01T10:00:04.289" v="316"/>
          <ac:inkMkLst>
            <pc:docMk/>
            <pc:sldMk cId="870056491" sldId="333"/>
            <ac:inkMk id="3" creationId="{3E8CAA88-59C6-6E4C-B718-5DD988FE56E3}"/>
          </ac:inkMkLst>
        </pc:inkChg>
        <pc:inkChg chg="add">
          <ac:chgData name="Andrej Bogdanov (CSD)" userId="54a3fc38-bcd8-4812-b887-b84a314b9e17" providerId="ADAL" clId="{8F3F2485-A5D7-3941-8D33-08765528AC49}" dt="2021-03-01T10:02:35.434" v="317" actId="7634"/>
          <ac:inkMkLst>
            <pc:docMk/>
            <pc:sldMk cId="870056491" sldId="333"/>
            <ac:inkMk id="4" creationId="{86ECF1D8-59CB-014F-B6DC-96ECEED6B131}"/>
          </ac:inkMkLst>
        </pc:inkChg>
      </pc:sldChg>
      <pc:sldChg chg="addSp">
        <pc:chgData name="Andrej Bogdanov (CSD)" userId="54a3fc38-bcd8-4812-b887-b84a314b9e17" providerId="ADAL" clId="{8F3F2485-A5D7-3941-8D33-08765528AC49}" dt="2021-03-01T05:14:55.897" v="125" actId="7634"/>
        <pc:sldMkLst>
          <pc:docMk/>
          <pc:sldMk cId="1920346700" sldId="334"/>
        </pc:sldMkLst>
        <pc:inkChg chg="add">
          <ac:chgData name="Andrej Bogdanov (CSD)" userId="54a3fc38-bcd8-4812-b887-b84a314b9e17" providerId="ADAL" clId="{8F3F2485-A5D7-3941-8D33-08765528AC49}" dt="2021-03-01T05:14:55.897" v="125" actId="7634"/>
          <ac:inkMkLst>
            <pc:docMk/>
            <pc:sldMk cId="1920346700" sldId="334"/>
            <ac:inkMk id="9" creationId="{0E403364-7E9D-C54A-81B3-E93C1B5B1877}"/>
          </ac:inkMkLst>
        </pc:inkChg>
      </pc:sldChg>
      <pc:sldChg chg="addSp modSp">
        <pc:chgData name="Andrej Bogdanov (CSD)" userId="54a3fc38-bcd8-4812-b887-b84a314b9e17" providerId="ADAL" clId="{8F3F2485-A5D7-3941-8D33-08765528AC49}" dt="2021-03-01T09:04:10.387" v="178" actId="7634"/>
        <pc:sldMkLst>
          <pc:docMk/>
          <pc:sldMk cId="1922373272" sldId="335"/>
        </pc:sldMkLst>
        <pc:inkChg chg="add mod modStrokes">
          <ac:chgData name="Andrej Bogdanov (CSD)" userId="54a3fc38-bcd8-4812-b887-b84a314b9e17" providerId="ADAL" clId="{8F3F2485-A5D7-3941-8D33-08765528AC49}" dt="2021-03-01T09:03:38.618" v="177"/>
          <ac:inkMkLst>
            <pc:docMk/>
            <pc:sldMk cId="1922373272" sldId="335"/>
            <ac:inkMk id="3" creationId="{1C55D37E-62AA-354C-9E81-0943922B0361}"/>
          </ac:inkMkLst>
        </pc:inkChg>
        <pc:inkChg chg="add mod">
          <ac:chgData name="Andrej Bogdanov (CSD)" userId="54a3fc38-bcd8-4812-b887-b84a314b9e17" providerId="ADAL" clId="{8F3F2485-A5D7-3941-8D33-08765528AC49}" dt="2021-03-01T09:01:19.930" v="166" actId="1076"/>
          <ac:inkMkLst>
            <pc:docMk/>
            <pc:sldMk cId="1922373272" sldId="335"/>
            <ac:inkMk id="4" creationId="{3CFBFAB5-3172-994F-967B-27DDF45DD4A0}"/>
          </ac:inkMkLst>
        </pc:inkChg>
        <pc:inkChg chg="add">
          <ac:chgData name="Andrej Bogdanov (CSD)" userId="54a3fc38-bcd8-4812-b887-b84a314b9e17" providerId="ADAL" clId="{8F3F2485-A5D7-3941-8D33-08765528AC49}" dt="2021-03-01T09:02:13.035" v="169" actId="7634"/>
          <ac:inkMkLst>
            <pc:docMk/>
            <pc:sldMk cId="1922373272" sldId="335"/>
            <ac:inkMk id="5" creationId="{EB5F3841-3E3E-4C43-9AAB-76A1542BACE5}"/>
          </ac:inkMkLst>
        </pc:inkChg>
        <pc:inkChg chg="add">
          <ac:chgData name="Andrej Bogdanov (CSD)" userId="54a3fc38-bcd8-4812-b887-b84a314b9e17" providerId="ADAL" clId="{8F3F2485-A5D7-3941-8D33-08765528AC49}" dt="2021-03-01T09:03:11.102" v="172" actId="7634"/>
          <ac:inkMkLst>
            <pc:docMk/>
            <pc:sldMk cId="1922373272" sldId="335"/>
            <ac:inkMk id="6" creationId="{DC3E0CA5-2C5B-D142-B845-8EF2DAF638CC}"/>
          </ac:inkMkLst>
        </pc:inkChg>
        <pc:inkChg chg="add">
          <ac:chgData name="Andrej Bogdanov (CSD)" userId="54a3fc38-bcd8-4812-b887-b84a314b9e17" providerId="ADAL" clId="{8F3F2485-A5D7-3941-8D33-08765528AC49}" dt="2021-03-01T09:04:10.387" v="178" actId="7634"/>
          <ac:inkMkLst>
            <pc:docMk/>
            <pc:sldMk cId="1922373272" sldId="335"/>
            <ac:inkMk id="7" creationId="{7164D960-7DF2-7B4A-885C-29590FFFAD16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3T09:25:55.311" v="327" actId="7634"/>
        <pc:sldMkLst>
          <pc:docMk/>
          <pc:sldMk cId="4203333580" sldId="336"/>
        </pc:sldMkLst>
        <pc:grpChg chg="add del">
          <ac:chgData name="Andrej Bogdanov (CSD)" userId="54a3fc38-bcd8-4812-b887-b84a314b9e17" providerId="ADAL" clId="{8F3F2485-A5D7-3941-8D33-08765528AC49}" dt="2021-03-01T09:04:29.830" v="188"/>
          <ac:grpSpMkLst>
            <pc:docMk/>
            <pc:sldMk cId="4203333580" sldId="336"/>
            <ac:grpSpMk id="6" creationId="{09A5E325-4D8B-744C-8606-5932F68F394E}"/>
          </ac:grpSpMkLst>
        </pc:grpChg>
        <pc:inkChg chg="add mod modStrokes">
          <ac:chgData name="Andrej Bogdanov (CSD)" userId="54a3fc38-bcd8-4812-b887-b84a314b9e17" providerId="ADAL" clId="{8F3F2485-A5D7-3941-8D33-08765528AC49}" dt="2021-03-03T09:25:45.754" v="326"/>
          <ac:inkMkLst>
            <pc:docMk/>
            <pc:sldMk cId="4203333580" sldId="336"/>
            <ac:inkMk id="3" creationId="{49E6D0B8-5AA9-AF43-9517-C53745086C3C}"/>
          </ac:inkMkLst>
        </pc:inkChg>
        <pc:inkChg chg="add">
          <ac:chgData name="Andrej Bogdanov (CSD)" userId="54a3fc38-bcd8-4812-b887-b84a314b9e17" providerId="ADAL" clId="{8F3F2485-A5D7-3941-8D33-08765528AC49}" dt="2021-03-03T09:25:42.050" v="325" actId="7634"/>
          <ac:inkMkLst>
            <pc:docMk/>
            <pc:sldMk cId="4203333580" sldId="336"/>
            <ac:inkMk id="4" creationId="{2E5FB996-3579-7D46-BBBB-8188F5459651}"/>
          </ac:inkMkLst>
        </pc:inkChg>
        <pc:inkChg chg="add del topLvl">
          <ac:chgData name="Andrej Bogdanov (CSD)" userId="54a3fc38-bcd8-4812-b887-b84a314b9e17" providerId="ADAL" clId="{8F3F2485-A5D7-3941-8D33-08765528AC49}" dt="2021-03-01T09:04:29.838" v="189"/>
          <ac:inkMkLst>
            <pc:docMk/>
            <pc:sldMk cId="4203333580" sldId="336"/>
            <ac:inkMk id="4" creationId="{BCE5FCB5-662F-B34F-9C02-CBD938FD816B}"/>
          </ac:inkMkLst>
        </pc:inkChg>
        <pc:inkChg chg="add">
          <ac:chgData name="Andrej Bogdanov (CSD)" userId="54a3fc38-bcd8-4812-b887-b84a314b9e17" providerId="ADAL" clId="{8F3F2485-A5D7-3941-8D33-08765528AC49}" dt="2021-03-03T09:25:55.311" v="327" actId="7634"/>
          <ac:inkMkLst>
            <pc:docMk/>
            <pc:sldMk cId="4203333580" sldId="336"/>
            <ac:inkMk id="5" creationId="{35F85142-59FF-624F-91CE-71E066E226D9}"/>
          </ac:inkMkLst>
        </pc:inkChg>
        <pc:inkChg chg="add del topLvl">
          <ac:chgData name="Andrej Bogdanov (CSD)" userId="54a3fc38-bcd8-4812-b887-b84a314b9e17" providerId="ADAL" clId="{8F3F2485-A5D7-3941-8D33-08765528AC49}" dt="2021-03-01T09:04:29.830" v="188"/>
          <ac:inkMkLst>
            <pc:docMk/>
            <pc:sldMk cId="4203333580" sldId="336"/>
            <ac:inkMk id="5" creationId="{494E68CD-A031-7840-A963-5EC748BD3B57}"/>
          </ac:inkMkLst>
        </pc:inkChg>
        <pc:inkChg chg="add">
          <ac:chgData name="Andrej Bogdanov (CSD)" userId="54a3fc38-bcd8-4812-b887-b84a314b9e17" providerId="ADAL" clId="{8F3F2485-A5D7-3941-8D33-08765528AC49}" dt="2021-03-01T09:04:50.911" v="192" actId="7634"/>
          <ac:inkMkLst>
            <pc:docMk/>
            <pc:sldMk cId="4203333580" sldId="336"/>
            <ac:inkMk id="7" creationId="{3B9DDF7C-3DCF-514A-89A7-B226189C3741}"/>
          </ac:inkMkLst>
        </pc:inkChg>
        <pc:inkChg chg="add">
          <ac:chgData name="Andrej Bogdanov (CSD)" userId="54a3fc38-bcd8-4812-b887-b84a314b9e17" providerId="ADAL" clId="{8F3F2485-A5D7-3941-8D33-08765528AC49}" dt="2021-03-01T09:05:48.555" v="203" actId="7634"/>
          <ac:inkMkLst>
            <pc:docMk/>
            <pc:sldMk cId="4203333580" sldId="336"/>
            <ac:inkMk id="8" creationId="{89BDB499-2D3A-504A-AB93-3AEB9557D03B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1T09:59:28.986" v="315" actId="7634"/>
        <pc:sldMkLst>
          <pc:docMk/>
          <pc:sldMk cId="1042251454" sldId="337"/>
        </pc:sldMkLst>
        <pc:inkChg chg="add mod modStrokes">
          <ac:chgData name="Andrej Bogdanov (CSD)" userId="54a3fc38-bcd8-4812-b887-b84a314b9e17" providerId="ADAL" clId="{8F3F2485-A5D7-3941-8D33-08765528AC49}" dt="2021-03-01T09:59:15.657" v="313"/>
          <ac:inkMkLst>
            <pc:docMk/>
            <pc:sldMk cId="1042251454" sldId="337"/>
            <ac:inkMk id="8" creationId="{03437BB9-635D-F448-B63C-C758E5C2AFED}"/>
          </ac:inkMkLst>
        </pc:inkChg>
        <pc:inkChg chg="add del">
          <ac:chgData name="Andrej Bogdanov (CSD)" userId="54a3fc38-bcd8-4812-b887-b84a314b9e17" providerId="ADAL" clId="{8F3F2485-A5D7-3941-8D33-08765528AC49}" dt="2021-03-01T09:58:58.003" v="311"/>
          <ac:inkMkLst>
            <pc:docMk/>
            <pc:sldMk cId="1042251454" sldId="337"/>
            <ac:inkMk id="9" creationId="{15E567DB-B8B8-DB4A-9A01-D85E22CB2B3D}"/>
          </ac:inkMkLst>
        </pc:inkChg>
        <pc:inkChg chg="add del">
          <ac:chgData name="Andrej Bogdanov (CSD)" userId="54a3fc38-bcd8-4812-b887-b84a314b9e17" providerId="ADAL" clId="{8F3F2485-A5D7-3941-8D33-08765528AC49}" dt="2021-03-01T09:05:54.340" v="206"/>
          <ac:inkMkLst>
            <pc:docMk/>
            <pc:sldMk cId="1042251454" sldId="337"/>
            <ac:inkMk id="10" creationId="{DC14DE31-0E41-D44C-BE83-4CB6713E81A1}"/>
          </ac:inkMkLst>
        </pc:inkChg>
        <pc:inkChg chg="add mod">
          <ac:chgData name="Andrej Bogdanov (CSD)" userId="54a3fc38-bcd8-4812-b887-b84a314b9e17" providerId="ADAL" clId="{8F3F2485-A5D7-3941-8D33-08765528AC49}" dt="2021-03-01T09:07:48.581" v="218" actId="1076"/>
          <ac:inkMkLst>
            <pc:docMk/>
            <pc:sldMk cId="1042251454" sldId="337"/>
            <ac:inkMk id="11" creationId="{8739F972-7B59-784D-ACE9-44AC5F5FD79A}"/>
          </ac:inkMkLst>
        </pc:inkChg>
        <pc:inkChg chg="add mod modStrokes">
          <ac:chgData name="Andrej Bogdanov (CSD)" userId="54a3fc38-bcd8-4812-b887-b84a314b9e17" providerId="ADAL" clId="{8F3F2485-A5D7-3941-8D33-08765528AC49}" dt="2021-03-01T09:07:48.581" v="218" actId="1076"/>
          <ac:inkMkLst>
            <pc:docMk/>
            <pc:sldMk cId="1042251454" sldId="337"/>
            <ac:inkMk id="12" creationId="{2117551F-D4DF-EB45-9651-51D4433ABB0A}"/>
          </ac:inkMkLst>
        </pc:inkChg>
        <pc:inkChg chg="add mod modStrokes">
          <ac:chgData name="Andrej Bogdanov (CSD)" userId="54a3fc38-bcd8-4812-b887-b84a314b9e17" providerId="ADAL" clId="{8F3F2485-A5D7-3941-8D33-08765528AC49}" dt="2021-03-01T09:09:33.956" v="221"/>
          <ac:inkMkLst>
            <pc:docMk/>
            <pc:sldMk cId="1042251454" sldId="337"/>
            <ac:inkMk id="13" creationId="{07890FF1-9A11-084D-B03B-D00C3DE719E6}"/>
          </ac:inkMkLst>
        </pc:inkChg>
        <pc:inkChg chg="add">
          <ac:chgData name="Andrej Bogdanov (CSD)" userId="54a3fc38-bcd8-4812-b887-b84a314b9e17" providerId="ADAL" clId="{8F3F2485-A5D7-3941-8D33-08765528AC49}" dt="2021-03-01T09:09:57.050" v="222" actId="7634"/>
          <ac:inkMkLst>
            <pc:docMk/>
            <pc:sldMk cId="1042251454" sldId="337"/>
            <ac:inkMk id="14" creationId="{03626A54-3D7A-9840-9CD4-85360AB296A2}"/>
          </ac:inkMkLst>
        </pc:inkChg>
        <pc:inkChg chg="add">
          <ac:chgData name="Andrej Bogdanov (CSD)" userId="54a3fc38-bcd8-4812-b887-b84a314b9e17" providerId="ADAL" clId="{8F3F2485-A5D7-3941-8D33-08765528AC49}" dt="2021-03-01T09:59:10.876" v="312" actId="7634"/>
          <ac:inkMkLst>
            <pc:docMk/>
            <pc:sldMk cId="1042251454" sldId="337"/>
            <ac:inkMk id="15" creationId="{4F880513-C407-D646-830C-CD0F02AC7A00}"/>
          </ac:inkMkLst>
        </pc:inkChg>
        <pc:inkChg chg="add">
          <ac:chgData name="Andrej Bogdanov (CSD)" userId="54a3fc38-bcd8-4812-b887-b84a314b9e17" providerId="ADAL" clId="{8F3F2485-A5D7-3941-8D33-08765528AC49}" dt="2021-03-01T09:59:21.521" v="314" actId="7634"/>
          <ac:inkMkLst>
            <pc:docMk/>
            <pc:sldMk cId="1042251454" sldId="337"/>
            <ac:inkMk id="16" creationId="{8084D109-93E3-A946-B406-CA35820DA0EF}"/>
          </ac:inkMkLst>
        </pc:inkChg>
        <pc:inkChg chg="add">
          <ac:chgData name="Andrej Bogdanov (CSD)" userId="54a3fc38-bcd8-4812-b887-b84a314b9e17" providerId="ADAL" clId="{8F3F2485-A5D7-3941-8D33-08765528AC49}" dt="2021-03-01T09:59:28.986" v="315" actId="7634"/>
          <ac:inkMkLst>
            <pc:docMk/>
            <pc:sldMk cId="1042251454" sldId="337"/>
            <ac:inkMk id="17" creationId="{C8AEF896-8E5A-7C4B-A0E3-935496B1C7D6}"/>
          </ac:inkMkLst>
        </pc:inkChg>
      </pc:sldChg>
      <pc:sldChg chg="addSp modSp">
        <pc:chgData name="Andrej Bogdanov (CSD)" userId="54a3fc38-bcd8-4812-b887-b84a314b9e17" providerId="ADAL" clId="{8F3F2485-A5D7-3941-8D33-08765528AC49}" dt="2021-03-01T09:11:12.248" v="239" actId="1076"/>
        <pc:sldMkLst>
          <pc:docMk/>
          <pc:sldMk cId="3469355701" sldId="338"/>
        </pc:sldMkLst>
        <pc:inkChg chg="add mod modStrokes">
          <ac:chgData name="Andrej Bogdanov (CSD)" userId="54a3fc38-bcd8-4812-b887-b84a314b9e17" providerId="ADAL" clId="{8F3F2485-A5D7-3941-8D33-08765528AC49}" dt="2021-03-01T09:11:12.248" v="239" actId="1076"/>
          <ac:inkMkLst>
            <pc:docMk/>
            <pc:sldMk cId="3469355701" sldId="338"/>
            <ac:inkMk id="9" creationId="{B7323CAE-DFF0-A142-AC87-CA22A3B44875}"/>
          </ac:inkMkLst>
        </pc:inkChg>
        <pc:inkChg chg="add">
          <ac:chgData name="Andrej Bogdanov (CSD)" userId="54a3fc38-bcd8-4812-b887-b84a314b9e17" providerId="ADAL" clId="{8F3F2485-A5D7-3941-8D33-08765528AC49}" dt="2021-03-01T09:10:59.892" v="237" actId="7634"/>
          <ac:inkMkLst>
            <pc:docMk/>
            <pc:sldMk cId="3469355701" sldId="338"/>
            <ac:inkMk id="10" creationId="{0ADD6C3B-89DC-524B-985E-289DAF9EB782}"/>
          </ac:inkMkLst>
        </pc:inkChg>
      </pc:sldChg>
      <pc:sldChg chg="addSp modSp">
        <pc:chgData name="Andrej Bogdanov (CSD)" userId="54a3fc38-bcd8-4812-b887-b84a314b9e17" providerId="ADAL" clId="{8F3F2485-A5D7-3941-8D33-08765528AC49}" dt="2021-03-03T09:28:02.894" v="334" actId="7634"/>
        <pc:sldMkLst>
          <pc:docMk/>
          <pc:sldMk cId="3103330044" sldId="340"/>
        </pc:sldMkLst>
        <pc:inkChg chg="add mod modStrokes">
          <ac:chgData name="Andrej Bogdanov (CSD)" userId="54a3fc38-bcd8-4812-b887-b84a314b9e17" providerId="ADAL" clId="{8F3F2485-A5D7-3941-8D33-08765528AC49}" dt="2021-03-03T09:27:42.062" v="333"/>
          <ac:inkMkLst>
            <pc:docMk/>
            <pc:sldMk cId="3103330044" sldId="340"/>
            <ac:inkMk id="3" creationId="{224A165C-46FB-0449-A880-ADC262849606}"/>
          </ac:inkMkLst>
        </pc:inkChg>
        <pc:inkChg chg="add mod">
          <ac:chgData name="Andrej Bogdanov (CSD)" userId="54a3fc38-bcd8-4812-b887-b84a314b9e17" providerId="ADAL" clId="{8F3F2485-A5D7-3941-8D33-08765528AC49}" dt="2021-03-01T09:14:13.053" v="288" actId="1076"/>
          <ac:inkMkLst>
            <pc:docMk/>
            <pc:sldMk cId="3103330044" sldId="340"/>
            <ac:inkMk id="4" creationId="{2D7EDA47-BD41-314C-9173-6C449242DB46}"/>
          </ac:inkMkLst>
        </pc:inkChg>
        <pc:inkChg chg="add mod">
          <ac:chgData name="Andrej Bogdanov (CSD)" userId="54a3fc38-bcd8-4812-b887-b84a314b9e17" providerId="ADAL" clId="{8F3F2485-A5D7-3941-8D33-08765528AC49}" dt="2021-03-01T09:14:13.053" v="288" actId="1076"/>
          <ac:inkMkLst>
            <pc:docMk/>
            <pc:sldMk cId="3103330044" sldId="340"/>
            <ac:inkMk id="5" creationId="{13ED6E0D-7E84-C646-BEF3-BC31EC0435EB}"/>
          </ac:inkMkLst>
        </pc:inkChg>
        <pc:inkChg chg="add">
          <ac:chgData name="Andrej Bogdanov (CSD)" userId="54a3fc38-bcd8-4812-b887-b84a314b9e17" providerId="ADAL" clId="{8F3F2485-A5D7-3941-8D33-08765528AC49}" dt="2021-03-03T09:27:10.457" v="329" actId="7634"/>
          <ac:inkMkLst>
            <pc:docMk/>
            <pc:sldMk cId="3103330044" sldId="340"/>
            <ac:inkMk id="6" creationId="{D0E0D1C7-7AEC-594B-A634-605A6CB80457}"/>
          </ac:inkMkLst>
        </pc:inkChg>
        <pc:inkChg chg="add">
          <ac:chgData name="Andrej Bogdanov (CSD)" userId="54a3fc38-bcd8-4812-b887-b84a314b9e17" providerId="ADAL" clId="{8F3F2485-A5D7-3941-8D33-08765528AC49}" dt="2021-03-03T09:27:26.447" v="331" actId="7634"/>
          <ac:inkMkLst>
            <pc:docMk/>
            <pc:sldMk cId="3103330044" sldId="340"/>
            <ac:inkMk id="7" creationId="{A2BA1C42-806A-0C45-AE4B-BF602C88EAE4}"/>
          </ac:inkMkLst>
        </pc:inkChg>
        <pc:inkChg chg="add">
          <ac:chgData name="Andrej Bogdanov (CSD)" userId="54a3fc38-bcd8-4812-b887-b84a314b9e17" providerId="ADAL" clId="{8F3F2485-A5D7-3941-8D33-08765528AC49}" dt="2021-03-03T09:28:02.894" v="334" actId="7634"/>
          <ac:inkMkLst>
            <pc:docMk/>
            <pc:sldMk cId="3103330044" sldId="340"/>
            <ac:inkMk id="8" creationId="{1EFF39F9-3C39-F042-A746-597326CFD620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3T13:41:06.578" v="335" actId="7634"/>
        <pc:sldMkLst>
          <pc:docMk/>
          <pc:sldMk cId="922415899" sldId="341"/>
        </pc:sldMkLst>
        <pc:inkChg chg="add mod modStrokes">
          <ac:chgData name="Andrej Bogdanov (CSD)" userId="54a3fc38-bcd8-4812-b887-b84a314b9e17" providerId="ADAL" clId="{8F3F2485-A5D7-3941-8D33-08765528AC49}" dt="2021-02-22T07:57:30.656" v="34" actId="1076"/>
          <ac:inkMkLst>
            <pc:docMk/>
            <pc:sldMk cId="922415899" sldId="341"/>
            <ac:inkMk id="3" creationId="{1813800F-35E1-D249-987B-EB53223DFF54}"/>
          </ac:inkMkLst>
        </pc:inkChg>
        <pc:inkChg chg="add">
          <ac:chgData name="Andrej Bogdanov (CSD)" userId="54a3fc38-bcd8-4812-b887-b84a314b9e17" providerId="ADAL" clId="{8F3F2485-A5D7-3941-8D33-08765528AC49}" dt="2021-03-03T13:41:06.578" v="335" actId="7634"/>
          <ac:inkMkLst>
            <pc:docMk/>
            <pc:sldMk cId="922415899" sldId="341"/>
            <ac:inkMk id="4" creationId="{3D941387-32E4-A449-8CBB-59482BA3F1AC}"/>
          </ac:inkMkLst>
        </pc:inkChg>
        <pc:inkChg chg="add del">
          <ac:chgData name="Andrej Bogdanov (CSD)" userId="54a3fc38-bcd8-4812-b887-b84a314b9e17" providerId="ADAL" clId="{8F3F2485-A5D7-3941-8D33-08765528AC49}" dt="2021-02-22T07:54:59.389" v="16"/>
          <ac:inkMkLst>
            <pc:docMk/>
            <pc:sldMk cId="922415899" sldId="341"/>
            <ac:inkMk id="4" creationId="{6D03FDD1-606C-F440-847D-B74016C0E988}"/>
          </ac:inkMkLst>
        </pc:inkChg>
        <pc:inkChg chg="add mod modStrokes">
          <ac:chgData name="Andrej Bogdanov (CSD)" userId="54a3fc38-bcd8-4812-b887-b84a314b9e17" providerId="ADAL" clId="{8F3F2485-A5D7-3941-8D33-08765528AC49}" dt="2021-02-22T07:57:02.443" v="30" actId="1076"/>
          <ac:inkMkLst>
            <pc:docMk/>
            <pc:sldMk cId="922415899" sldId="341"/>
            <ac:inkMk id="5" creationId="{E44F8C1C-FDC4-F245-BBAE-BCC050C75A43}"/>
          </ac:inkMkLst>
        </pc:inkChg>
        <pc:inkChg chg="add mod modStrokes">
          <ac:chgData name="Andrej Bogdanov (CSD)" userId="54a3fc38-bcd8-4812-b887-b84a314b9e17" providerId="ADAL" clId="{8F3F2485-A5D7-3941-8D33-08765528AC49}" dt="2021-02-22T07:57:02.443" v="30" actId="1076"/>
          <ac:inkMkLst>
            <pc:docMk/>
            <pc:sldMk cId="922415899" sldId="341"/>
            <ac:inkMk id="6" creationId="{6D09CFC4-2F88-954E-8A0F-CF76DB882B2C}"/>
          </ac:inkMkLst>
        </pc:inkChg>
        <pc:inkChg chg="add mod">
          <ac:chgData name="Andrej Bogdanov (CSD)" userId="54a3fc38-bcd8-4812-b887-b84a314b9e17" providerId="ADAL" clId="{8F3F2485-A5D7-3941-8D33-08765528AC49}" dt="2021-02-22T07:57:02.443" v="30" actId="1076"/>
          <ac:inkMkLst>
            <pc:docMk/>
            <pc:sldMk cId="922415899" sldId="341"/>
            <ac:inkMk id="7" creationId="{E8CD59BB-F4FC-734A-9A93-6F45C224672F}"/>
          </ac:inkMkLst>
        </pc:inkChg>
        <pc:inkChg chg="add">
          <ac:chgData name="Andrej Bogdanov (CSD)" userId="54a3fc38-bcd8-4812-b887-b84a314b9e17" providerId="ADAL" clId="{8F3F2485-A5D7-3941-8D33-08765528AC49}" dt="2021-02-22T07:57:23.258" v="33" actId="7634"/>
          <ac:inkMkLst>
            <pc:docMk/>
            <pc:sldMk cId="922415899" sldId="341"/>
            <ac:inkMk id="8" creationId="{0B8E6739-038E-9C4B-9A3E-8B3100FD6E1B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1T09:00:13.731" v="160" actId="7634"/>
        <pc:sldMkLst>
          <pc:docMk/>
          <pc:sldMk cId="4046743645" sldId="342"/>
        </pc:sldMkLst>
        <pc:inkChg chg="add mod modStrokes">
          <ac:chgData name="Andrej Bogdanov (CSD)" userId="54a3fc38-bcd8-4812-b887-b84a314b9e17" providerId="ADAL" clId="{8F3F2485-A5D7-3941-8D33-08765528AC49}" dt="2021-03-01T08:59:44.369" v="159" actId="1076"/>
          <ac:inkMkLst>
            <pc:docMk/>
            <pc:sldMk cId="4046743645" sldId="342"/>
            <ac:inkMk id="2" creationId="{9D53709B-7D72-6247-BF3D-7DAE14E17445}"/>
          </ac:inkMkLst>
        </pc:inkChg>
        <pc:inkChg chg="add del">
          <ac:chgData name="Andrej Bogdanov (CSD)" userId="54a3fc38-bcd8-4812-b887-b84a314b9e17" providerId="ADAL" clId="{8F3F2485-A5D7-3941-8D33-08765528AC49}" dt="2021-03-01T08:58:55.486" v="151"/>
          <ac:inkMkLst>
            <pc:docMk/>
            <pc:sldMk cId="4046743645" sldId="342"/>
            <ac:inkMk id="3" creationId="{3EFD3C7E-8359-1E45-9E72-5C7160DE51BE}"/>
          </ac:inkMkLst>
        </pc:inkChg>
        <pc:inkChg chg="add mod">
          <ac:chgData name="Andrej Bogdanov (CSD)" userId="54a3fc38-bcd8-4812-b887-b84a314b9e17" providerId="ADAL" clId="{8F3F2485-A5D7-3941-8D33-08765528AC49}" dt="2021-03-01T08:59:44.369" v="159" actId="1076"/>
          <ac:inkMkLst>
            <pc:docMk/>
            <pc:sldMk cId="4046743645" sldId="342"/>
            <ac:inkMk id="4" creationId="{A6ACD4BE-76B3-4F4A-8B17-2CE5A40BF6E6}"/>
          </ac:inkMkLst>
        </pc:inkChg>
        <pc:inkChg chg="add">
          <ac:chgData name="Andrej Bogdanov (CSD)" userId="54a3fc38-bcd8-4812-b887-b84a314b9e17" providerId="ADAL" clId="{8F3F2485-A5D7-3941-8D33-08765528AC49}" dt="2021-03-01T09:00:13.731" v="160" actId="7634"/>
          <ac:inkMkLst>
            <pc:docMk/>
            <pc:sldMk cId="4046743645" sldId="342"/>
            <ac:inkMk id="5" creationId="{AD542ED1-A52B-6042-86CD-7732AD505B99}"/>
          </ac:inkMkLst>
        </pc:inkChg>
      </pc:sldChg>
      <pc:sldChg chg="addSp modSp">
        <pc:chgData name="Andrej Bogdanov (CSD)" userId="54a3fc38-bcd8-4812-b887-b84a314b9e17" providerId="ADAL" clId="{8F3F2485-A5D7-3941-8D33-08765528AC49}" dt="2021-03-01T09:58:45.371" v="309" actId="7634"/>
        <pc:sldMkLst>
          <pc:docMk/>
          <pc:sldMk cId="3066411309" sldId="343"/>
        </pc:sldMkLst>
        <pc:inkChg chg="add mod modStrokes">
          <ac:chgData name="Andrej Bogdanov (CSD)" userId="54a3fc38-bcd8-4812-b887-b84a314b9e17" providerId="ADAL" clId="{8F3F2485-A5D7-3941-8D33-08765528AC49}" dt="2021-03-01T09:58:17.170" v="308"/>
          <ac:inkMkLst>
            <pc:docMk/>
            <pc:sldMk cId="3066411309" sldId="343"/>
            <ac:inkMk id="3" creationId="{90CDD62B-FE26-304E-A24A-1044EF38A78E}"/>
          </ac:inkMkLst>
        </pc:inkChg>
        <pc:inkChg chg="add">
          <ac:chgData name="Andrej Bogdanov (CSD)" userId="54a3fc38-bcd8-4812-b887-b84a314b9e17" providerId="ADAL" clId="{8F3F2485-A5D7-3941-8D33-08765528AC49}" dt="2021-03-01T09:15:30.747" v="298" actId="7634"/>
          <ac:inkMkLst>
            <pc:docMk/>
            <pc:sldMk cId="3066411309" sldId="343"/>
            <ac:inkMk id="4" creationId="{B58B4D0E-2348-344E-ADAD-CC9B5AAAAB80}"/>
          </ac:inkMkLst>
        </pc:inkChg>
        <pc:inkChg chg="add">
          <ac:chgData name="Andrej Bogdanov (CSD)" userId="54a3fc38-bcd8-4812-b887-b84a314b9e17" providerId="ADAL" clId="{8F3F2485-A5D7-3941-8D33-08765528AC49}" dt="2021-03-01T09:15:58.527" v="300" actId="7634"/>
          <ac:inkMkLst>
            <pc:docMk/>
            <pc:sldMk cId="3066411309" sldId="343"/>
            <ac:inkMk id="5" creationId="{86FAA973-8BDD-4348-927B-EE7882F15D63}"/>
          </ac:inkMkLst>
        </pc:inkChg>
        <pc:inkChg chg="add">
          <ac:chgData name="Andrej Bogdanov (CSD)" userId="54a3fc38-bcd8-4812-b887-b84a314b9e17" providerId="ADAL" clId="{8F3F2485-A5D7-3941-8D33-08765528AC49}" dt="2021-03-01T09:16:59.845" v="306" actId="7634"/>
          <ac:inkMkLst>
            <pc:docMk/>
            <pc:sldMk cId="3066411309" sldId="343"/>
            <ac:inkMk id="6" creationId="{9FFD3F8F-5A23-484F-874D-06BAC4DFC0EB}"/>
          </ac:inkMkLst>
        </pc:inkChg>
        <pc:inkChg chg="add">
          <ac:chgData name="Andrej Bogdanov (CSD)" userId="54a3fc38-bcd8-4812-b887-b84a314b9e17" providerId="ADAL" clId="{8F3F2485-A5D7-3941-8D33-08765528AC49}" dt="2021-03-01T09:58:45.371" v="309" actId="7634"/>
          <ac:inkMkLst>
            <pc:docMk/>
            <pc:sldMk cId="3066411309" sldId="343"/>
            <ac:inkMk id="7" creationId="{3FF10E15-F772-2042-B1F1-D78EFEC82431}"/>
          </ac:inkMkLst>
        </pc:inkChg>
      </pc:sldChg>
      <pc:sldChg chg="addSp delSp modSp new mod modClrScheme chgLayout">
        <pc:chgData name="Andrej Bogdanov (CSD)" userId="54a3fc38-bcd8-4812-b887-b84a314b9e17" providerId="ADAL" clId="{8F3F2485-A5D7-3941-8D33-08765528AC49}" dt="2021-03-01T09:12:57.857" v="276" actId="20577"/>
        <pc:sldMkLst>
          <pc:docMk/>
          <pc:sldMk cId="2199746606" sldId="344"/>
        </pc:sldMkLst>
        <pc:spChg chg="add mod ord">
          <ac:chgData name="Andrej Bogdanov (CSD)" userId="54a3fc38-bcd8-4812-b887-b84a314b9e17" providerId="ADAL" clId="{8F3F2485-A5D7-3941-8D33-08765528AC49}" dt="2021-03-01T09:12:57.857" v="276" actId="20577"/>
          <ac:spMkLst>
            <pc:docMk/>
            <pc:sldMk cId="2199746606" sldId="344"/>
            <ac:spMk id="5" creationId="{602EAB3C-BC10-C44D-B86E-E33CAA07CD43}"/>
          </ac:spMkLst>
        </pc:spChg>
        <pc:inkChg chg="add mod modStrokes">
          <ac:chgData name="Andrej Bogdanov (CSD)" userId="54a3fc38-bcd8-4812-b887-b84a314b9e17" providerId="ADAL" clId="{8F3F2485-A5D7-3941-8D33-08765528AC49}" dt="2021-03-01T09:12:43.036" v="251"/>
          <ac:inkMkLst>
            <pc:docMk/>
            <pc:sldMk cId="2199746606" sldId="344"/>
            <ac:inkMk id="2" creationId="{F05DABB6-99E0-8046-AD90-2A03BBF7BA61}"/>
          </ac:inkMkLst>
        </pc:inkChg>
        <pc:inkChg chg="add del">
          <ac:chgData name="Andrej Bogdanov (CSD)" userId="54a3fc38-bcd8-4812-b887-b84a314b9e17" providerId="ADAL" clId="{8F3F2485-A5D7-3941-8D33-08765528AC49}" dt="2021-03-01T09:12:43.022" v="250"/>
          <ac:inkMkLst>
            <pc:docMk/>
            <pc:sldMk cId="2199746606" sldId="344"/>
            <ac:inkMk id="3" creationId="{656EDB9D-83F3-3045-BED4-E953AC357C4E}"/>
          </ac:inkMkLst>
        </pc:inkChg>
        <pc:inkChg chg="add">
          <ac:chgData name="Andrej Bogdanov (CSD)" userId="54a3fc38-bcd8-4812-b887-b84a314b9e17" providerId="ADAL" clId="{8F3F2485-A5D7-3941-8D33-08765528AC49}" dt="2021-03-01T09:12:40.073" v="248" actId="7634"/>
          <ac:inkMkLst>
            <pc:docMk/>
            <pc:sldMk cId="2199746606" sldId="344"/>
            <ac:inkMk id="4" creationId="{B9C3FB24-EB95-0C4D-9ED3-A79712E8A98E}"/>
          </ac:inkMkLst>
        </pc:inkChg>
      </pc:sldChg>
    </pc:docChg>
  </pc:docChgLst>
  <pc:docChgLst>
    <pc:chgData name="Andrej Bogdanov (CSD)" userId="54a3fc38-bcd8-4812-b887-b84a314b9e17" providerId="ADAL" clId="{D96F1C16-1366-9E43-898A-02D2BDE251E9}"/>
    <pc:docChg chg="custSel modSld">
      <pc:chgData name="Andrej Bogdanov (CSD)" userId="54a3fc38-bcd8-4812-b887-b84a314b9e17" providerId="ADAL" clId="{D96F1C16-1366-9E43-898A-02D2BDE251E9}" dt="2021-01-25T08:01:57.826" v="68" actId="7634"/>
      <pc:docMkLst>
        <pc:docMk/>
      </pc:docMkLst>
      <pc:sldChg chg="addSp modSp">
        <pc:chgData name="Andrej Bogdanov (CSD)" userId="54a3fc38-bcd8-4812-b887-b84a314b9e17" providerId="ADAL" clId="{D96F1C16-1366-9E43-898A-02D2BDE251E9}" dt="2021-01-25T07:21:55.683" v="5" actId="1076"/>
        <pc:sldMkLst>
          <pc:docMk/>
          <pc:sldMk cId="414435539" sldId="257"/>
        </pc:sldMkLst>
        <pc:inkChg chg="add mod modStrokes">
          <ac:chgData name="Andrej Bogdanov (CSD)" userId="54a3fc38-bcd8-4812-b887-b84a314b9e17" providerId="ADAL" clId="{D96F1C16-1366-9E43-898A-02D2BDE251E9}" dt="2021-01-25T07:21:55.683" v="5" actId="1076"/>
          <ac:inkMkLst>
            <pc:docMk/>
            <pc:sldMk cId="414435539" sldId="257"/>
            <ac:inkMk id="2" creationId="{836A91F0-6374-4940-B99C-61DBEE8A962D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2:56.026" v="8" actId="7634"/>
        <pc:sldMkLst>
          <pc:docMk/>
          <pc:sldMk cId="3028429763" sldId="258"/>
        </pc:sldMkLst>
        <pc:inkChg chg="add mod modStrokes">
          <ac:chgData name="Andrej Bogdanov (CSD)" userId="54a3fc38-bcd8-4812-b887-b84a314b9e17" providerId="ADAL" clId="{D96F1C16-1366-9E43-898A-02D2BDE251E9}" dt="2021-01-25T07:22:08.829" v="7"/>
          <ac:inkMkLst>
            <pc:docMk/>
            <pc:sldMk cId="3028429763" sldId="258"/>
            <ac:inkMk id="3" creationId="{3C62ED59-9F04-AD44-9005-3828ECBB4D66}"/>
          </ac:inkMkLst>
        </pc:inkChg>
        <pc:inkChg chg="add">
          <ac:chgData name="Andrej Bogdanov (CSD)" userId="54a3fc38-bcd8-4812-b887-b84a314b9e17" providerId="ADAL" clId="{D96F1C16-1366-9E43-898A-02D2BDE251E9}" dt="2021-01-25T07:22:56.026" v="8" actId="7634"/>
          <ac:inkMkLst>
            <pc:docMk/>
            <pc:sldMk cId="3028429763" sldId="258"/>
            <ac:inkMk id="7" creationId="{21B14278-EE5E-6B4A-B4AA-FCE6D95AEB17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5:50.731" v="21" actId="1076"/>
        <pc:sldMkLst>
          <pc:docMk/>
          <pc:sldMk cId="19031797" sldId="259"/>
        </pc:sldMkLst>
        <pc:inkChg chg="add mod">
          <ac:chgData name="Andrej Bogdanov (CSD)" userId="54a3fc38-bcd8-4812-b887-b84a314b9e17" providerId="ADAL" clId="{D96F1C16-1366-9E43-898A-02D2BDE251E9}" dt="2021-01-25T07:25:50.731" v="21" actId="1076"/>
          <ac:inkMkLst>
            <pc:docMk/>
            <pc:sldMk cId="19031797" sldId="259"/>
            <ac:inkMk id="7" creationId="{ED398588-9CEF-404B-81A8-F422B4EF3AD8}"/>
          </ac:inkMkLst>
        </pc:inkChg>
      </pc:sldChg>
      <pc:sldChg chg="addSp">
        <pc:chgData name="Andrej Bogdanov (CSD)" userId="54a3fc38-bcd8-4812-b887-b84a314b9e17" providerId="ADAL" clId="{D96F1C16-1366-9E43-898A-02D2BDE251E9}" dt="2021-01-25T07:25:43.897" v="20" actId="7634"/>
        <pc:sldMkLst>
          <pc:docMk/>
          <pc:sldMk cId="4153385911" sldId="260"/>
        </pc:sldMkLst>
        <pc:inkChg chg="add">
          <ac:chgData name="Andrej Bogdanov (CSD)" userId="54a3fc38-bcd8-4812-b887-b84a314b9e17" providerId="ADAL" clId="{D96F1C16-1366-9E43-898A-02D2BDE251E9}" dt="2021-01-25T06:30:03.915" v="0" actId="7634"/>
          <ac:inkMkLst>
            <pc:docMk/>
            <pc:sldMk cId="4153385911" sldId="260"/>
            <ac:inkMk id="2" creationId="{429CB466-EC86-2542-8943-9876118A306D}"/>
          </ac:inkMkLst>
        </pc:inkChg>
        <pc:inkChg chg="add">
          <ac:chgData name="Andrej Bogdanov (CSD)" userId="54a3fc38-bcd8-4812-b887-b84a314b9e17" providerId="ADAL" clId="{D96F1C16-1366-9E43-898A-02D2BDE251E9}" dt="2021-01-25T07:25:43.897" v="20" actId="7634"/>
          <ac:inkMkLst>
            <pc:docMk/>
            <pc:sldMk cId="4153385911" sldId="260"/>
            <ac:inkMk id="3" creationId="{98DCF1AA-1C0D-E343-BBE5-98D01B8DCF89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6:23.751" v="26"/>
        <pc:sldMkLst>
          <pc:docMk/>
          <pc:sldMk cId="1146909800" sldId="261"/>
        </pc:sldMkLst>
        <pc:inkChg chg="add mod modStrokes">
          <ac:chgData name="Andrej Bogdanov (CSD)" userId="54a3fc38-bcd8-4812-b887-b84a314b9e17" providerId="ADAL" clId="{D96F1C16-1366-9E43-898A-02D2BDE251E9}" dt="2021-01-25T07:26:23.751" v="26"/>
          <ac:inkMkLst>
            <pc:docMk/>
            <pc:sldMk cId="1146909800" sldId="261"/>
            <ac:inkMk id="2" creationId="{7B15C88E-B514-574B-A96F-4A580EDC4060}"/>
          </ac:inkMkLst>
        </pc:inkChg>
      </pc:sldChg>
      <pc:sldChg chg="addSp">
        <pc:chgData name="Andrej Bogdanov (CSD)" userId="54a3fc38-bcd8-4812-b887-b84a314b9e17" providerId="ADAL" clId="{D96F1C16-1366-9E43-898A-02D2BDE251E9}" dt="2021-01-25T06:30:03.915" v="0" actId="7634"/>
        <pc:sldMkLst>
          <pc:docMk/>
          <pc:sldMk cId="3223953489" sldId="262"/>
        </pc:sldMkLst>
        <pc:inkChg chg="add">
          <ac:chgData name="Andrej Bogdanov (CSD)" userId="54a3fc38-bcd8-4812-b887-b84a314b9e17" providerId="ADAL" clId="{D96F1C16-1366-9E43-898A-02D2BDE251E9}" dt="2021-01-25T06:30:03.915" v="0" actId="7634"/>
          <ac:inkMkLst>
            <pc:docMk/>
            <pc:sldMk cId="3223953489" sldId="262"/>
            <ac:inkMk id="7" creationId="{4553B890-BA86-8D4E-8A47-7C43870C44C8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7:24.737" v="32"/>
        <pc:sldMkLst>
          <pc:docMk/>
          <pc:sldMk cId="642582840" sldId="263"/>
        </pc:sldMkLst>
        <pc:inkChg chg="add mod modStrokes">
          <ac:chgData name="Andrej Bogdanov (CSD)" userId="54a3fc38-bcd8-4812-b887-b84a314b9e17" providerId="ADAL" clId="{D96F1C16-1366-9E43-898A-02D2BDE251E9}" dt="2021-01-25T07:27:24.737" v="32"/>
          <ac:inkMkLst>
            <pc:docMk/>
            <pc:sldMk cId="642582840" sldId="263"/>
            <ac:inkMk id="5" creationId="{CDC06CDA-E529-A74C-86A4-DD7FE7C04A3A}"/>
          </ac:inkMkLst>
        </pc:inkChg>
        <pc:inkChg chg="add">
          <ac:chgData name="Andrej Bogdanov (CSD)" userId="54a3fc38-bcd8-4812-b887-b84a314b9e17" providerId="ADAL" clId="{D96F1C16-1366-9E43-898A-02D2BDE251E9}" dt="2021-01-25T07:27:21.634" v="31" actId="7634"/>
          <ac:inkMkLst>
            <pc:docMk/>
            <pc:sldMk cId="642582840" sldId="263"/>
            <ac:inkMk id="6" creationId="{93E6AE93-6C82-B845-B71A-87DFE67E031C}"/>
          </ac:inkMkLst>
        </pc:inkChg>
      </pc:sldChg>
      <pc:sldChg chg="addSp">
        <pc:chgData name="Andrej Bogdanov (CSD)" userId="54a3fc38-bcd8-4812-b887-b84a314b9e17" providerId="ADAL" clId="{D96F1C16-1366-9E43-898A-02D2BDE251E9}" dt="2021-01-25T06:30:03.915" v="0" actId="7634"/>
        <pc:sldMkLst>
          <pc:docMk/>
          <pc:sldMk cId="2928209802" sldId="264"/>
        </pc:sldMkLst>
        <pc:inkChg chg="add">
          <ac:chgData name="Andrej Bogdanov (CSD)" userId="54a3fc38-bcd8-4812-b887-b84a314b9e17" providerId="ADAL" clId="{D96F1C16-1366-9E43-898A-02D2BDE251E9}" dt="2021-01-25T06:30:03.915" v="0" actId="7634"/>
          <ac:inkMkLst>
            <pc:docMk/>
            <pc:sldMk cId="2928209802" sldId="264"/>
            <ac:inkMk id="2" creationId="{1DDCF4B1-DA92-F34A-8CF7-9CF7C40808B3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7:28:52.168" v="36" actId="7634"/>
        <pc:sldMkLst>
          <pc:docMk/>
          <pc:sldMk cId="1932346036" sldId="265"/>
        </pc:sldMkLst>
        <pc:inkChg chg="add del mod modStrokes">
          <ac:chgData name="Andrej Bogdanov (CSD)" userId="54a3fc38-bcd8-4812-b887-b84a314b9e17" providerId="ADAL" clId="{D96F1C16-1366-9E43-898A-02D2BDE251E9}" dt="2021-01-25T07:27:36.924" v="35"/>
          <ac:inkMkLst>
            <pc:docMk/>
            <pc:sldMk cId="1932346036" sldId="265"/>
            <ac:inkMk id="5" creationId="{7489A589-B4AF-BA46-915D-7E54CC3DBC83}"/>
          </ac:inkMkLst>
        </pc:inkChg>
        <pc:inkChg chg="add">
          <ac:chgData name="Andrej Bogdanov (CSD)" userId="54a3fc38-bcd8-4812-b887-b84a314b9e17" providerId="ADAL" clId="{D96F1C16-1366-9E43-898A-02D2BDE251E9}" dt="2021-01-25T07:28:52.168" v="36" actId="7634"/>
          <ac:inkMkLst>
            <pc:docMk/>
            <pc:sldMk cId="1932346036" sldId="265"/>
            <ac:inkMk id="7" creationId="{8375E0A4-70E6-B945-9396-6A6A8212BC98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30:11.686" v="43" actId="7634"/>
        <pc:sldMkLst>
          <pc:docMk/>
          <pc:sldMk cId="3122845433" sldId="266"/>
        </pc:sldMkLst>
        <pc:inkChg chg="add mod modStrokes">
          <ac:chgData name="Andrej Bogdanov (CSD)" userId="54a3fc38-bcd8-4812-b887-b84a314b9e17" providerId="ADAL" clId="{D96F1C16-1366-9E43-898A-02D2BDE251E9}" dt="2021-01-25T07:29:20.198" v="42"/>
          <ac:inkMkLst>
            <pc:docMk/>
            <pc:sldMk cId="3122845433" sldId="266"/>
            <ac:inkMk id="2" creationId="{3E6D258C-901F-344E-8019-EC1F8EA60A09}"/>
          </ac:inkMkLst>
        </pc:inkChg>
        <pc:inkChg chg="add">
          <ac:chgData name="Andrej Bogdanov (CSD)" userId="54a3fc38-bcd8-4812-b887-b84a314b9e17" providerId="ADAL" clId="{D96F1C16-1366-9E43-898A-02D2BDE251E9}" dt="2021-01-25T07:30:11.686" v="43" actId="7634"/>
          <ac:inkMkLst>
            <pc:docMk/>
            <pc:sldMk cId="3122845433" sldId="266"/>
            <ac:inkMk id="5" creationId="{C9119D4D-C4A0-C647-97E2-C04447918067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8:01:57.826" v="68" actId="7634"/>
        <pc:sldMkLst>
          <pc:docMk/>
          <pc:sldMk cId="2398619159" sldId="267"/>
        </pc:sldMkLst>
        <pc:inkChg chg="add mod modStrokes">
          <ac:chgData name="Andrej Bogdanov (CSD)" userId="54a3fc38-bcd8-4812-b887-b84a314b9e17" providerId="ADAL" clId="{D96F1C16-1366-9E43-898A-02D2BDE251E9}" dt="2021-01-25T07:30:31.914" v="50"/>
          <ac:inkMkLst>
            <pc:docMk/>
            <pc:sldMk cId="2398619159" sldId="267"/>
            <ac:inkMk id="2" creationId="{6E940138-7896-2E47-8942-78769610DF87}"/>
          </ac:inkMkLst>
        </pc:inkChg>
        <pc:inkChg chg="add">
          <ac:chgData name="Andrej Bogdanov (CSD)" userId="54a3fc38-bcd8-4812-b887-b84a314b9e17" providerId="ADAL" clId="{D96F1C16-1366-9E43-898A-02D2BDE251E9}" dt="2021-01-25T08:01:57.826" v="68" actId="7634"/>
          <ac:inkMkLst>
            <pc:docMk/>
            <pc:sldMk cId="2398619159" sldId="267"/>
            <ac:inkMk id="4" creationId="{72E42036-1DC7-5846-887E-71F2B8B2D16C}"/>
          </ac:inkMkLst>
        </pc:inkChg>
        <pc:inkChg chg="add del">
          <ac:chgData name="Andrej Bogdanov (CSD)" userId="54a3fc38-bcd8-4812-b887-b84a314b9e17" providerId="ADAL" clId="{D96F1C16-1366-9E43-898A-02D2BDE251E9}" dt="2021-01-25T07:30:21.377" v="45"/>
          <ac:inkMkLst>
            <pc:docMk/>
            <pc:sldMk cId="2398619159" sldId="267"/>
            <ac:inkMk id="4" creationId="{834FC604-C28C-0B48-8C57-3D60E6AB035F}"/>
          </ac:inkMkLst>
        </pc:inkChg>
        <pc:inkChg chg="add">
          <ac:chgData name="Andrej Bogdanov (CSD)" userId="54a3fc38-bcd8-4812-b887-b84a314b9e17" providerId="ADAL" clId="{D96F1C16-1366-9E43-898A-02D2BDE251E9}" dt="2021-01-25T07:33:45.040" v="51" actId="7634"/>
          <ac:inkMkLst>
            <pc:docMk/>
            <pc:sldMk cId="2398619159" sldId="267"/>
            <ac:inkMk id="5" creationId="{F9934570-DC06-1E4E-A110-8311C880BA2C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7:48:44.649" v="67" actId="1076"/>
        <pc:sldMkLst>
          <pc:docMk/>
          <pc:sldMk cId="2294743168" sldId="268"/>
        </pc:sldMkLst>
        <pc:inkChg chg="add del mod modStrokes">
          <ac:chgData name="Andrej Bogdanov (CSD)" userId="54a3fc38-bcd8-4812-b887-b84a314b9e17" providerId="ADAL" clId="{D96F1C16-1366-9E43-898A-02D2BDE251E9}" dt="2021-01-25T07:47:38.824" v="63"/>
          <ac:inkMkLst>
            <pc:docMk/>
            <pc:sldMk cId="2294743168" sldId="268"/>
            <ac:inkMk id="3" creationId="{1D7FBDB8-95E5-B842-B38A-2B2766645836}"/>
          </ac:inkMkLst>
        </pc:inkChg>
        <pc:inkChg chg="add del">
          <ac:chgData name="Andrej Bogdanov (CSD)" userId="54a3fc38-bcd8-4812-b887-b84a314b9e17" providerId="ADAL" clId="{D96F1C16-1366-9E43-898A-02D2BDE251E9}" dt="2021-01-25T07:42:49.685" v="58"/>
          <ac:inkMkLst>
            <pc:docMk/>
            <pc:sldMk cId="2294743168" sldId="268"/>
            <ac:inkMk id="4" creationId="{AA8F4A3E-CC0C-A248-88A8-6A9BA79CF6B6}"/>
          </ac:inkMkLst>
        </pc:inkChg>
        <pc:inkChg chg="add mod">
          <ac:chgData name="Andrej Bogdanov (CSD)" userId="54a3fc38-bcd8-4812-b887-b84a314b9e17" providerId="ADAL" clId="{D96F1C16-1366-9E43-898A-02D2BDE251E9}" dt="2021-01-25T07:48:44.649" v="67" actId="1076"/>
          <ac:inkMkLst>
            <pc:docMk/>
            <pc:sldMk cId="2294743168" sldId="268"/>
            <ac:inkMk id="6" creationId="{606FBDFA-47D2-F34A-8EE2-6F9F809EAB92}"/>
          </ac:inkMkLst>
        </pc:inkChg>
        <pc:inkChg chg="add del">
          <ac:chgData name="Andrej Bogdanov (CSD)" userId="54a3fc38-bcd8-4812-b887-b84a314b9e17" providerId="ADAL" clId="{D96F1C16-1366-9E43-898A-02D2BDE251E9}" dt="2021-01-25T07:47:38.817" v="62"/>
          <ac:inkMkLst>
            <pc:docMk/>
            <pc:sldMk cId="2294743168" sldId="268"/>
            <ac:inkMk id="7" creationId="{AAD402A5-E6C5-EA41-8419-A706715E2D90}"/>
          </ac:inkMkLst>
        </pc:inkChg>
        <pc:inkChg chg="add mod">
          <ac:chgData name="Andrej Bogdanov (CSD)" userId="54a3fc38-bcd8-4812-b887-b84a314b9e17" providerId="ADAL" clId="{D96F1C16-1366-9E43-898A-02D2BDE251E9}" dt="2021-01-25T07:48:31.587" v="65" actId="1076"/>
          <ac:inkMkLst>
            <pc:docMk/>
            <pc:sldMk cId="2294743168" sldId="268"/>
            <ac:inkMk id="8" creationId="{34DE4DD3-F9AF-A14A-9BE4-DD86262E555E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8:01:57.826" v="68" actId="7634"/>
        <pc:sldMkLst>
          <pc:docMk/>
          <pc:sldMk cId="1444934352" sldId="270"/>
        </pc:sldMkLst>
        <pc:inkChg chg="add">
          <ac:chgData name="Andrej Bogdanov (CSD)" userId="54a3fc38-bcd8-4812-b887-b84a314b9e17" providerId="ADAL" clId="{D96F1C16-1366-9E43-898A-02D2BDE251E9}" dt="2021-01-25T08:01:57.826" v="68" actId="7634"/>
          <ac:inkMkLst>
            <pc:docMk/>
            <pc:sldMk cId="1444934352" sldId="270"/>
            <ac:inkMk id="2" creationId="{0CA1B3CC-B9C9-FE4C-88C1-C350EBD56FB0}"/>
          </ac:inkMkLst>
        </pc:inkChg>
        <pc:inkChg chg="add del">
          <ac:chgData name="Andrej Bogdanov (CSD)" userId="54a3fc38-bcd8-4812-b887-b84a314b9e17" providerId="ADAL" clId="{D96F1C16-1366-9E43-898A-02D2BDE251E9}" dt="2021-01-25T07:33:52.888" v="52"/>
          <ac:inkMkLst>
            <pc:docMk/>
            <pc:sldMk cId="1444934352" sldId="270"/>
            <ac:inkMk id="2" creationId="{351387B8-156E-E84A-9CF4-2A15E71AE788}"/>
          </ac:inkMkLst>
        </pc:inkChg>
        <pc:inkChg chg="add mod modStrokes">
          <ac:chgData name="Andrej Bogdanov (CSD)" userId="54a3fc38-bcd8-4812-b887-b84a314b9e17" providerId="ADAL" clId="{D96F1C16-1366-9E43-898A-02D2BDE251E9}" dt="2021-01-25T07:42:33.761" v="55"/>
          <ac:inkMkLst>
            <pc:docMk/>
            <pc:sldMk cId="1444934352" sldId="270"/>
            <ac:inkMk id="4" creationId="{73FD16FF-EAD4-544E-BA43-D267439C0F2A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5:14.115" v="19" actId="1076"/>
        <pc:sldMkLst>
          <pc:docMk/>
          <pc:sldMk cId="2133362205" sldId="306"/>
        </pc:sldMkLst>
        <pc:inkChg chg="add mod modStrokes">
          <ac:chgData name="Andrej Bogdanov (CSD)" userId="54a3fc38-bcd8-4812-b887-b84a314b9e17" providerId="ADAL" clId="{D96F1C16-1366-9E43-898A-02D2BDE251E9}" dt="2021-01-25T07:25:14.115" v="19" actId="1076"/>
          <ac:inkMkLst>
            <pc:docMk/>
            <pc:sldMk cId="2133362205" sldId="306"/>
            <ac:inkMk id="5" creationId="{B96BA7B0-C0CF-C949-83C4-5645626315F7}"/>
          </ac:inkMkLst>
        </pc:inkChg>
        <pc:inkChg chg="add">
          <ac:chgData name="Andrej Bogdanov (CSD)" userId="54a3fc38-bcd8-4812-b887-b84a314b9e17" providerId="ADAL" clId="{D96F1C16-1366-9E43-898A-02D2BDE251E9}" dt="2021-01-25T07:23:23.911" v="10" actId="7634"/>
          <ac:inkMkLst>
            <pc:docMk/>
            <pc:sldMk cId="2133362205" sldId="306"/>
            <ac:inkMk id="6" creationId="{7479BD2D-58BE-B741-8231-A3C8752DEB84}"/>
          </ac:inkMkLst>
        </pc:inkChg>
        <pc:inkChg chg="add">
          <ac:chgData name="Andrej Bogdanov (CSD)" userId="54a3fc38-bcd8-4812-b887-b84a314b9e17" providerId="ADAL" clId="{D96F1C16-1366-9E43-898A-02D2BDE251E9}" dt="2021-01-25T07:25:07.574" v="18" actId="7634"/>
          <ac:inkMkLst>
            <pc:docMk/>
            <pc:sldMk cId="2133362205" sldId="306"/>
            <ac:inkMk id="7" creationId="{785A129C-FDA9-FC46-87DE-964A3F580A82}"/>
          </ac:inkMkLst>
        </pc:inkChg>
      </pc:sldChg>
    </pc:docChg>
  </pc:docChgLst>
  <pc:docChgLst>
    <pc:chgData name="Andrej Bogdanov (CSD)" userId="54a3fc38-bcd8-4812-b887-b84a314b9e17" providerId="ADAL" clId="{CB0367FB-76E8-6245-A44D-D0A532754CDE}"/>
    <pc:docChg chg="undo custSel addSld delSld modSld sldOrd">
      <pc:chgData name="Andrej Bogdanov (CSD)" userId="54a3fc38-bcd8-4812-b887-b84a314b9e17" providerId="ADAL" clId="{CB0367FB-76E8-6245-A44D-D0A532754CDE}" dt="2021-02-01T07:43:28.041" v="1683" actId="2696"/>
      <pc:docMkLst>
        <pc:docMk/>
      </pc:docMkLst>
      <pc:sldChg chg="modSp mod">
        <pc:chgData name="Andrej Bogdanov (CSD)" userId="54a3fc38-bcd8-4812-b887-b84a314b9e17" providerId="ADAL" clId="{CB0367FB-76E8-6245-A44D-D0A532754CDE}" dt="2021-01-29T04:26:34.154" v="16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CB0367FB-76E8-6245-A44D-D0A532754CDE}" dt="2021-01-29T04:26:34.154" v="16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414435539" sldId="257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028429763" sldId="258"/>
        </pc:sldMkLst>
      </pc:sldChg>
      <pc:sldChg chg="delSp add mod">
        <pc:chgData name="Andrej Bogdanov (CSD)" userId="54a3fc38-bcd8-4812-b887-b84a314b9e17" providerId="ADAL" clId="{CB0367FB-76E8-6245-A44D-D0A532754CDE}" dt="2021-01-29T04:27:13.195" v="19" actId="478"/>
        <pc:sldMkLst>
          <pc:docMk/>
          <pc:sldMk cId="3575290213" sldId="258"/>
        </pc:sldMkLst>
        <pc:inkChg chg="del">
          <ac:chgData name="Andrej Bogdanov (CSD)" userId="54a3fc38-bcd8-4812-b887-b84a314b9e17" providerId="ADAL" clId="{CB0367FB-76E8-6245-A44D-D0A532754CDE}" dt="2021-01-29T04:27:13.195" v="19" actId="478"/>
          <ac:inkMkLst>
            <pc:docMk/>
            <pc:sldMk cId="3575290213" sldId="258"/>
            <ac:inkMk id="2" creationId="{91A8C046-4D91-5340-9038-B8FC33D6A187}"/>
          </ac:inkMkLst>
        </pc:ink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9031797" sldId="259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4153385911" sldId="260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146909800" sldId="261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223953489" sldId="262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642582840" sldId="263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928209802" sldId="264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932346036" sldId="265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122845433" sldId="266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398619159" sldId="267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294743168" sldId="268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922468892" sldId="269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444934352" sldId="270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28546336" sldId="271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4015896405" sldId="272"/>
        </pc:sldMkLst>
      </pc:sldChg>
      <pc:sldChg chg="delSp modSp add mod">
        <pc:chgData name="Andrej Bogdanov (CSD)" userId="54a3fc38-bcd8-4812-b887-b84a314b9e17" providerId="ADAL" clId="{CB0367FB-76E8-6245-A44D-D0A532754CDE}" dt="2021-02-01T07:42:36.737" v="1678"/>
        <pc:sldMkLst>
          <pc:docMk/>
          <pc:sldMk cId="590128982" sldId="287"/>
        </pc:sldMkLst>
        <pc:spChg chg="mod">
          <ac:chgData name="Andrej Bogdanov (CSD)" userId="54a3fc38-bcd8-4812-b887-b84a314b9e17" providerId="ADAL" clId="{CB0367FB-76E8-6245-A44D-D0A532754CDE}" dt="2021-01-29T06:31:02.234" v="1318" actId="1035"/>
          <ac:spMkLst>
            <pc:docMk/>
            <pc:sldMk cId="590128982" sldId="287"/>
            <ac:spMk id="2" creationId="{51BDD70E-8054-7C40-8180-0C6C75B72131}"/>
          </ac:spMkLst>
        </pc:spChg>
        <pc:spChg chg="mod">
          <ac:chgData name="Andrej Bogdanov (CSD)" userId="54a3fc38-bcd8-4812-b887-b84a314b9e17" providerId="ADAL" clId="{CB0367FB-76E8-6245-A44D-D0A532754CDE}" dt="2021-01-29T06:31:31.918" v="1330" actId="207"/>
          <ac:spMkLst>
            <pc:docMk/>
            <pc:sldMk cId="590128982" sldId="287"/>
            <ac:spMk id="6" creationId="{B7118985-10A7-8941-9C2F-5C134B8DF55C}"/>
          </ac:spMkLst>
        </pc:spChg>
        <pc:spChg chg="del">
          <ac:chgData name="Andrej Bogdanov (CSD)" userId="54a3fc38-bcd8-4812-b887-b84a314b9e17" providerId="ADAL" clId="{CB0367FB-76E8-6245-A44D-D0A532754CDE}" dt="2021-01-29T06:30:39.123" v="1265" actId="478"/>
          <ac:spMkLst>
            <pc:docMk/>
            <pc:sldMk cId="590128982" sldId="287"/>
            <ac:spMk id="7" creationId="{03B69B80-44CC-084E-AFF9-6D81FBC971BD}"/>
          </ac:spMkLst>
        </pc:spChg>
        <pc:spChg chg="mod">
          <ac:chgData name="Andrej Bogdanov (CSD)" userId="54a3fc38-bcd8-4812-b887-b84a314b9e17" providerId="ADAL" clId="{CB0367FB-76E8-6245-A44D-D0A532754CDE}" dt="2021-01-29T06:32:43.411" v="1341" actId="1076"/>
          <ac:spMkLst>
            <pc:docMk/>
            <pc:sldMk cId="590128982" sldId="287"/>
            <ac:spMk id="8" creationId="{1DB74459-91CC-F946-9251-E389A9038412}"/>
          </ac:spMkLst>
        </pc:spChg>
        <pc:inkChg chg="mod">
          <ac:chgData name="Andrej Bogdanov (CSD)" userId="54a3fc38-bcd8-4812-b887-b84a314b9e17" providerId="ADAL" clId="{CB0367FB-76E8-6245-A44D-D0A532754CDE}" dt="2021-02-01T07:42:36.737" v="1678"/>
          <ac:inkMkLst>
            <pc:docMk/>
            <pc:sldMk cId="590128982" sldId="287"/>
            <ac:inkMk id="3" creationId="{A8261027-F1A4-DA4D-9475-AD50B6958933}"/>
          </ac:inkMkLst>
        </pc:inkChg>
        <pc:inkChg chg="del">
          <ac:chgData name="Andrej Bogdanov (CSD)" userId="54a3fc38-bcd8-4812-b887-b84a314b9e17" providerId="ADAL" clId="{CB0367FB-76E8-6245-A44D-D0A532754CDE}" dt="2021-01-29T06:31:37.370" v="1332" actId="478"/>
          <ac:inkMkLst>
            <pc:docMk/>
            <pc:sldMk cId="590128982" sldId="287"/>
            <ac:inkMk id="3" creationId="{F3C310A8-27E4-4749-BED8-D88088D32887}"/>
          </ac:inkMkLst>
        </pc:inkChg>
        <pc:inkChg chg="del">
          <ac:chgData name="Andrej Bogdanov (CSD)" userId="54a3fc38-bcd8-4812-b887-b84a314b9e17" providerId="ADAL" clId="{CB0367FB-76E8-6245-A44D-D0A532754CDE}" dt="2021-01-29T06:30:48.778" v="1266" actId="478"/>
          <ac:inkMkLst>
            <pc:docMk/>
            <pc:sldMk cId="590128982" sldId="287"/>
            <ac:inkMk id="4" creationId="{0EAD9328-A116-2749-94C5-C1EF2A31584B}"/>
          </ac:inkMkLst>
        </pc:inkChg>
      </pc:sldChg>
      <pc:sldChg chg="addSp delSp modSp add mod">
        <pc:chgData name="Andrej Bogdanov (CSD)" userId="54a3fc38-bcd8-4812-b887-b84a314b9e17" providerId="ADAL" clId="{CB0367FB-76E8-6245-A44D-D0A532754CDE}" dt="2021-01-29T04:40:42.777" v="395" actId="114"/>
        <pc:sldMkLst>
          <pc:docMk/>
          <pc:sldMk cId="377043815" sldId="288"/>
        </pc:sldMkLst>
        <pc:spChg chg="mod">
          <ac:chgData name="Andrej Bogdanov (CSD)" userId="54a3fc38-bcd8-4812-b887-b84a314b9e17" providerId="ADAL" clId="{CB0367FB-76E8-6245-A44D-D0A532754CDE}" dt="2021-01-29T04:40:40.401" v="394" actId="114"/>
          <ac:spMkLst>
            <pc:docMk/>
            <pc:sldMk cId="377043815" sldId="288"/>
            <ac:spMk id="6" creationId="{AF5D25B8-1D03-AB4B-A8F6-E4A3BD4C3D10}"/>
          </ac:spMkLst>
        </pc:spChg>
        <pc:spChg chg="mod">
          <ac:chgData name="Andrej Bogdanov (CSD)" userId="54a3fc38-bcd8-4812-b887-b84a314b9e17" providerId="ADAL" clId="{CB0367FB-76E8-6245-A44D-D0A532754CDE}" dt="2021-01-29T04:40:42.777" v="395" actId="114"/>
          <ac:spMkLst>
            <pc:docMk/>
            <pc:sldMk cId="377043815" sldId="288"/>
            <ac:spMk id="7" creationId="{DCCDF984-BD55-C141-9212-3489B74D320F}"/>
          </ac:spMkLst>
        </pc:spChg>
        <pc:spChg chg="add del mod">
          <ac:chgData name="Andrej Bogdanov (CSD)" userId="54a3fc38-bcd8-4812-b887-b84a314b9e17" providerId="ADAL" clId="{CB0367FB-76E8-6245-A44D-D0A532754CDE}" dt="2021-01-29T04:35:22.636" v="209" actId="478"/>
          <ac:spMkLst>
            <pc:docMk/>
            <pc:sldMk cId="377043815" sldId="288"/>
            <ac:spMk id="10" creationId="{71B9727D-3BBD-1F4E-B37A-37CEB7F8EA16}"/>
          </ac:spMkLst>
        </pc:spChg>
        <pc:spChg chg="mod">
          <ac:chgData name="Andrej Bogdanov (CSD)" userId="54a3fc38-bcd8-4812-b887-b84a314b9e17" providerId="ADAL" clId="{CB0367FB-76E8-6245-A44D-D0A532754CDE}" dt="2021-01-29T04:36:07.016" v="253" actId="1035"/>
          <ac:spMkLst>
            <pc:docMk/>
            <pc:sldMk cId="377043815" sldId="288"/>
            <ac:spMk id="11" creationId="{88A32CAA-2BCB-FF4D-804C-DF31F01F9AD0}"/>
          </ac:spMkLst>
        </pc:spChg>
        <pc:spChg chg="add del mod">
          <ac:chgData name="Andrej Bogdanov (CSD)" userId="54a3fc38-bcd8-4812-b887-b84a314b9e17" providerId="ADAL" clId="{CB0367FB-76E8-6245-A44D-D0A532754CDE}" dt="2021-01-29T04:35:22.636" v="209" actId="478"/>
          <ac:spMkLst>
            <pc:docMk/>
            <pc:sldMk cId="377043815" sldId="288"/>
            <ac:spMk id="12" creationId="{A09D57BB-5BFC-7248-B3AE-BEA6A251A7C7}"/>
          </ac:spMkLst>
        </pc:spChg>
        <pc:spChg chg="add del mod">
          <ac:chgData name="Andrej Bogdanov (CSD)" userId="54a3fc38-bcd8-4812-b887-b84a314b9e17" providerId="ADAL" clId="{CB0367FB-76E8-6245-A44D-D0A532754CDE}" dt="2021-01-29T04:34:51.501" v="202" actId="478"/>
          <ac:spMkLst>
            <pc:docMk/>
            <pc:sldMk cId="377043815" sldId="288"/>
            <ac:spMk id="13" creationId="{891D647C-86C7-0441-8E4D-812DD7230BC0}"/>
          </ac:spMkLst>
        </pc:spChg>
        <pc:spChg chg="add del mod">
          <ac:chgData name="Andrej Bogdanov (CSD)" userId="54a3fc38-bcd8-4812-b887-b84a314b9e17" providerId="ADAL" clId="{CB0367FB-76E8-6245-A44D-D0A532754CDE}" dt="2021-01-29T04:34:51.501" v="202" actId="478"/>
          <ac:spMkLst>
            <pc:docMk/>
            <pc:sldMk cId="377043815" sldId="288"/>
            <ac:spMk id="14" creationId="{23B4595F-96B0-E24F-A6B4-8E717470C153}"/>
          </ac:spMkLst>
        </pc:spChg>
        <pc:inkChg chg="del">
          <ac:chgData name="Andrej Bogdanov (CSD)" userId="54a3fc38-bcd8-4812-b887-b84a314b9e17" providerId="ADAL" clId="{CB0367FB-76E8-6245-A44D-D0A532754CDE}" dt="2021-01-29T04:27:16.386" v="20" actId="478"/>
          <ac:inkMkLst>
            <pc:docMk/>
            <pc:sldMk cId="377043815" sldId="288"/>
            <ac:inkMk id="4" creationId="{E1E61946-BF1F-5546-81A3-FA199F060C64}"/>
          </ac:inkMkLst>
        </pc:inkChg>
      </pc:sldChg>
      <pc:sldChg chg="addSp delSp modSp new mod modClrScheme chgLayout">
        <pc:chgData name="Andrej Bogdanov (CSD)" userId="54a3fc38-bcd8-4812-b887-b84a314b9e17" providerId="ADAL" clId="{CB0367FB-76E8-6245-A44D-D0A532754CDE}" dt="2021-01-29T04:40:51.795" v="400" actId="1036"/>
        <pc:sldMkLst>
          <pc:docMk/>
          <pc:sldMk cId="744781874" sldId="289"/>
        </pc:sldMkLst>
        <pc:spChg chg="del">
          <ac:chgData name="Andrej Bogdanov (CSD)" userId="54a3fc38-bcd8-4812-b887-b84a314b9e17" providerId="ADAL" clId="{CB0367FB-76E8-6245-A44D-D0A532754CDE}" dt="2021-01-29T04:39:07.470" v="255" actId="700"/>
          <ac:spMkLst>
            <pc:docMk/>
            <pc:sldMk cId="744781874" sldId="289"/>
            <ac:spMk id="2" creationId="{75B16B0C-72D0-404B-8760-A137291B58EE}"/>
          </ac:spMkLst>
        </pc:spChg>
        <pc:spChg chg="add mod">
          <ac:chgData name="Andrej Bogdanov (CSD)" userId="54a3fc38-bcd8-4812-b887-b84a314b9e17" providerId="ADAL" clId="{CB0367FB-76E8-6245-A44D-D0A532754CDE}" dt="2021-01-29T04:40:51.795" v="400" actId="1036"/>
          <ac:spMkLst>
            <pc:docMk/>
            <pc:sldMk cId="744781874" sldId="289"/>
            <ac:spMk id="3" creationId="{71ED709A-FA11-6A42-A9E7-54534428BC77}"/>
          </ac:spMkLst>
        </pc:spChg>
      </pc:sldChg>
      <pc:sldChg chg="addSp modSp new mod modClrScheme modAnim chgLayout">
        <pc:chgData name="Andrej Bogdanov (CSD)" userId="54a3fc38-bcd8-4812-b887-b84a314b9e17" providerId="ADAL" clId="{CB0367FB-76E8-6245-A44D-D0A532754CDE}" dt="2021-01-29T06:10:52.632" v="700" actId="20577"/>
        <pc:sldMkLst>
          <pc:docMk/>
          <pc:sldMk cId="3093432108" sldId="290"/>
        </pc:sldMkLst>
        <pc:spChg chg="add mod">
          <ac:chgData name="Andrej Bogdanov (CSD)" userId="54a3fc38-bcd8-4812-b887-b84a314b9e17" providerId="ADAL" clId="{CB0367FB-76E8-6245-A44D-D0A532754CDE}" dt="2021-01-29T06:10:52.632" v="700" actId="20577"/>
          <ac:spMkLst>
            <pc:docMk/>
            <pc:sldMk cId="3093432108" sldId="290"/>
            <ac:spMk id="2" creationId="{BE751CA0-D2ED-DC49-89FF-FD0F2BADFBB0}"/>
          </ac:spMkLst>
        </pc:spChg>
        <pc:spChg chg="add mod">
          <ac:chgData name="Andrej Bogdanov (CSD)" userId="54a3fc38-bcd8-4812-b887-b84a314b9e17" providerId="ADAL" clId="{CB0367FB-76E8-6245-A44D-D0A532754CDE}" dt="2021-01-29T06:04:03.369" v="511" actId="207"/>
          <ac:spMkLst>
            <pc:docMk/>
            <pc:sldMk cId="3093432108" sldId="290"/>
            <ac:spMk id="3" creationId="{551BC6AA-9BA7-274C-BC2C-AA75712D18B6}"/>
          </ac:spMkLst>
        </pc:spChg>
        <pc:spChg chg="add mod">
          <ac:chgData name="Andrej Bogdanov (CSD)" userId="54a3fc38-bcd8-4812-b887-b84a314b9e17" providerId="ADAL" clId="{CB0367FB-76E8-6245-A44D-D0A532754CDE}" dt="2021-01-29T06:07:33.946" v="568" actId="20577"/>
          <ac:spMkLst>
            <pc:docMk/>
            <pc:sldMk cId="3093432108" sldId="290"/>
            <ac:spMk id="4" creationId="{92C5E0E2-7818-4E45-A138-B915781E22FB}"/>
          </ac:spMkLst>
        </pc:spChg>
      </pc:sldChg>
      <pc:sldChg chg="addSp delSp modSp new mod modClrScheme modAnim chgLayout">
        <pc:chgData name="Andrej Bogdanov (CSD)" userId="54a3fc38-bcd8-4812-b887-b84a314b9e17" providerId="ADAL" clId="{CB0367FB-76E8-6245-A44D-D0A532754CDE}" dt="2021-02-01T07:41:50.135" v="1671"/>
        <pc:sldMkLst>
          <pc:docMk/>
          <pc:sldMk cId="46535786" sldId="291"/>
        </pc:sldMkLst>
        <pc:spChg chg="add mod">
          <ac:chgData name="Andrej Bogdanov (CSD)" userId="54a3fc38-bcd8-4812-b887-b84a314b9e17" providerId="ADAL" clId="{CB0367FB-76E8-6245-A44D-D0A532754CDE}" dt="2021-01-29T06:11:34.608" v="763" actId="1037"/>
          <ac:spMkLst>
            <pc:docMk/>
            <pc:sldMk cId="46535786" sldId="291"/>
            <ac:spMk id="6" creationId="{A4215438-5E71-9C45-AA40-7EAC938762D1}"/>
          </ac:spMkLst>
        </pc:spChg>
        <pc:spChg chg="add del mod">
          <ac:chgData name="Andrej Bogdanov (CSD)" userId="54a3fc38-bcd8-4812-b887-b84a314b9e17" providerId="ADAL" clId="{CB0367FB-76E8-6245-A44D-D0A532754CDE}" dt="2021-01-29T06:10:56.568" v="701" actId="478"/>
          <ac:spMkLst>
            <pc:docMk/>
            <pc:sldMk cId="46535786" sldId="291"/>
            <ac:spMk id="7" creationId="{AC4ABCEE-464C-ED48-85E9-3F06C90047AF}"/>
          </ac:spMkLst>
        </pc:spChg>
        <pc:spChg chg="add mod">
          <ac:chgData name="Andrej Bogdanov (CSD)" userId="54a3fc38-bcd8-4812-b887-b84a314b9e17" providerId="ADAL" clId="{CB0367FB-76E8-6245-A44D-D0A532754CDE}" dt="2021-02-01T07:41:34.904" v="1670" actId="2711"/>
          <ac:spMkLst>
            <pc:docMk/>
            <pc:sldMk cId="46535786" sldId="291"/>
            <ac:spMk id="8" creationId="{90B8163D-AEF3-5847-8377-F54782B2E1C6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2" creationId="{D2A20166-9C42-6943-94D9-ED25A1A78073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3" creationId="{000848E7-3A50-B141-A1BB-057AEB3B4543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4" creationId="{D5137210-CEA2-104B-BCFD-5E0A7596991B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5" creationId="{BEB73D19-E1BB-1942-8BA8-D7B75311A0D5}"/>
          </ac:spMkLst>
        </pc:spChg>
        <pc:spChg chg="add mod">
          <ac:chgData name="Andrej Bogdanov (CSD)" userId="54a3fc38-bcd8-4812-b887-b84a314b9e17" providerId="ADAL" clId="{CB0367FB-76E8-6245-A44D-D0A532754CDE}" dt="2021-01-29T06:20:58.648" v="1060" actId="207"/>
          <ac:spMkLst>
            <pc:docMk/>
            <pc:sldMk cId="46535786" sldId="291"/>
            <ac:spMk id="18" creationId="{AA906694-4965-804F-AED2-8521BC79CB65}"/>
          </ac:spMkLst>
        </pc:spChg>
        <pc:spChg chg="add mod">
          <ac:chgData name="Andrej Bogdanov (CSD)" userId="54a3fc38-bcd8-4812-b887-b84a314b9e17" providerId="ADAL" clId="{CB0367FB-76E8-6245-A44D-D0A532754CDE}" dt="2021-01-29T06:20:50.872" v="1035" actId="207"/>
          <ac:spMkLst>
            <pc:docMk/>
            <pc:sldMk cId="46535786" sldId="291"/>
            <ac:spMk id="19" creationId="{C4FB7160-2AAB-0C47-B182-5845D2CAE9C5}"/>
          </ac:spMkLst>
        </pc:spChg>
        <pc:picChg chg="add del mod">
          <ac:chgData name="Andrej Bogdanov (CSD)" userId="54a3fc38-bcd8-4812-b887-b84a314b9e17" providerId="ADAL" clId="{CB0367FB-76E8-6245-A44D-D0A532754CDE}" dt="2021-01-29T06:11:25.200" v="735" actId="1037"/>
          <ac:picMkLst>
            <pc:docMk/>
            <pc:sldMk cId="46535786" sldId="291"/>
            <ac:picMk id="3" creationId="{3D005A30-F96B-2641-B1A8-F36FCB1DBD32}"/>
          </ac:picMkLst>
        </pc:picChg>
        <pc:picChg chg="add del mod">
          <ac:chgData name="Andrej Bogdanov (CSD)" userId="54a3fc38-bcd8-4812-b887-b84a314b9e17" providerId="ADAL" clId="{CB0367FB-76E8-6245-A44D-D0A532754CDE}" dt="2021-01-29T06:11:25.200" v="735" actId="1037"/>
          <ac:picMkLst>
            <pc:docMk/>
            <pc:sldMk cId="46535786" sldId="291"/>
            <ac:picMk id="5" creationId="{BDDDE2CB-964F-4141-9E4B-136BE3F3E485}"/>
          </ac:picMkLst>
        </pc:picChg>
        <pc:inkChg chg="mod">
          <ac:chgData name="Andrej Bogdanov (CSD)" userId="54a3fc38-bcd8-4812-b887-b84a314b9e17" providerId="ADAL" clId="{CB0367FB-76E8-6245-A44D-D0A532754CDE}" dt="2021-02-01T07:41:50.135" v="1671"/>
          <ac:inkMkLst>
            <pc:docMk/>
            <pc:sldMk cId="46535786" sldId="291"/>
            <ac:inkMk id="2" creationId="{FD9EEF3E-3C4B-F248-9300-E1AB2BF2CEDA}"/>
          </ac:inkMkLst>
        </pc:inkChg>
        <pc:cxnChg chg="add mod">
          <ac:chgData name="Andrej Bogdanov (CSD)" userId="54a3fc38-bcd8-4812-b887-b84a314b9e17" providerId="ADAL" clId="{CB0367FB-76E8-6245-A44D-D0A532754CDE}" dt="2021-01-29T06:19:18.206" v="928" actId="166"/>
          <ac:cxnSpMkLst>
            <pc:docMk/>
            <pc:sldMk cId="46535786" sldId="291"/>
            <ac:cxnSpMk id="10" creationId="{7A174EBF-BCC6-FA4C-AA92-B2877146D718}"/>
          </ac:cxnSpMkLst>
        </pc:cxnChg>
        <pc:cxnChg chg="add mod">
          <ac:chgData name="Andrej Bogdanov (CSD)" userId="54a3fc38-bcd8-4812-b887-b84a314b9e17" providerId="ADAL" clId="{CB0367FB-76E8-6245-A44D-D0A532754CDE}" dt="2021-01-29T06:19:23.787" v="929" actId="166"/>
          <ac:cxnSpMkLst>
            <pc:docMk/>
            <pc:sldMk cId="46535786" sldId="291"/>
            <ac:cxnSpMk id="11" creationId="{4C9AFBC1-91A7-C74F-9D4C-1D731B7A5985}"/>
          </ac:cxnSpMkLst>
        </pc:cxnChg>
        <pc:cxnChg chg="add del mod">
          <ac:chgData name="Andrej Bogdanov (CSD)" userId="54a3fc38-bcd8-4812-b887-b84a314b9e17" providerId="ADAL" clId="{CB0367FB-76E8-6245-A44D-D0A532754CDE}" dt="2021-01-29T06:16:28.280" v="869" actId="478"/>
          <ac:cxnSpMkLst>
            <pc:docMk/>
            <pc:sldMk cId="46535786" sldId="291"/>
            <ac:cxnSpMk id="16" creationId="{18A6BC74-A4DA-D347-80C0-A4425177D6F6}"/>
          </ac:cxnSpMkLst>
        </pc:cxnChg>
        <pc:cxnChg chg="add del mod">
          <ac:chgData name="Andrej Bogdanov (CSD)" userId="54a3fc38-bcd8-4812-b887-b84a314b9e17" providerId="ADAL" clId="{CB0367FB-76E8-6245-A44D-D0A532754CDE}" dt="2021-01-29T06:16:29.560" v="870" actId="478"/>
          <ac:cxnSpMkLst>
            <pc:docMk/>
            <pc:sldMk cId="46535786" sldId="291"/>
            <ac:cxnSpMk id="17" creationId="{BB84E4F2-8FF6-504E-BD1C-DAD59B537F2A}"/>
          </ac:cxnSpMkLst>
        </pc:cxnChg>
      </pc:sldChg>
      <pc:sldChg chg="new del">
        <pc:chgData name="Andrej Bogdanov (CSD)" userId="54a3fc38-bcd8-4812-b887-b84a314b9e17" providerId="ADAL" clId="{CB0367FB-76E8-6245-A44D-D0A532754CDE}" dt="2021-01-29T06:42:31.752" v="1364" actId="2696"/>
        <pc:sldMkLst>
          <pc:docMk/>
          <pc:sldMk cId="236262304" sldId="292"/>
        </pc:sldMkLst>
      </pc:sldChg>
      <pc:sldChg chg="delSp modSp add mod">
        <pc:chgData name="Andrej Bogdanov (CSD)" userId="54a3fc38-bcd8-4812-b887-b84a314b9e17" providerId="ADAL" clId="{CB0367FB-76E8-6245-A44D-D0A532754CDE}" dt="2021-02-01T07:42:15.641" v="1675"/>
        <pc:sldMkLst>
          <pc:docMk/>
          <pc:sldMk cId="3179497053" sldId="293"/>
        </pc:sldMkLst>
        <pc:spChg chg="mod">
          <ac:chgData name="Andrej Bogdanov (CSD)" userId="54a3fc38-bcd8-4812-b887-b84a314b9e17" providerId="ADAL" clId="{CB0367FB-76E8-6245-A44D-D0A532754CDE}" dt="2021-01-29T06:23:18.373" v="1140" actId="20577"/>
          <ac:spMkLst>
            <pc:docMk/>
            <pc:sldMk cId="3179497053" sldId="293"/>
            <ac:spMk id="2" creationId="{530F46BE-A3CB-EC44-86AF-6AB0583331B6}"/>
          </ac:spMkLst>
        </pc:spChg>
        <pc:spChg chg="mod">
          <ac:chgData name="Andrej Bogdanov (CSD)" userId="54a3fc38-bcd8-4812-b887-b84a314b9e17" providerId="ADAL" clId="{CB0367FB-76E8-6245-A44D-D0A532754CDE}" dt="2021-02-01T03:09:39.955" v="1657" actId="20577"/>
          <ac:spMkLst>
            <pc:docMk/>
            <pc:sldMk cId="3179497053" sldId="293"/>
            <ac:spMk id="5" creationId="{DDC59685-F75C-4D42-80C9-B388D5E71A32}"/>
          </ac:spMkLst>
        </pc:spChg>
        <pc:spChg chg="del">
          <ac:chgData name="Andrej Bogdanov (CSD)" userId="54a3fc38-bcd8-4812-b887-b84a314b9e17" providerId="ADAL" clId="{CB0367FB-76E8-6245-A44D-D0A532754CDE}" dt="2021-01-29T06:24:17.596" v="1233" actId="478"/>
          <ac:spMkLst>
            <pc:docMk/>
            <pc:sldMk cId="3179497053" sldId="293"/>
            <ac:spMk id="6" creationId="{AF5D25B8-1D03-AB4B-A8F6-E4A3BD4C3D10}"/>
          </ac:spMkLst>
        </pc:spChg>
        <pc:spChg chg="del">
          <ac:chgData name="Andrej Bogdanov (CSD)" userId="54a3fc38-bcd8-4812-b887-b84a314b9e17" providerId="ADAL" clId="{CB0367FB-76E8-6245-A44D-D0A532754CDE}" dt="2021-01-29T06:24:20.444" v="1234" actId="478"/>
          <ac:spMkLst>
            <pc:docMk/>
            <pc:sldMk cId="3179497053" sldId="293"/>
            <ac:spMk id="7" creationId="{DCCDF984-BD55-C141-9212-3489B74D320F}"/>
          </ac:spMkLst>
        </pc:spChg>
        <pc:spChg chg="del">
          <ac:chgData name="Andrej Bogdanov (CSD)" userId="54a3fc38-bcd8-4812-b887-b84a314b9e17" providerId="ADAL" clId="{CB0367FB-76E8-6245-A44D-D0A532754CDE}" dt="2021-01-29T06:24:17.596" v="1233" actId="478"/>
          <ac:spMkLst>
            <pc:docMk/>
            <pc:sldMk cId="3179497053" sldId="293"/>
            <ac:spMk id="8" creationId="{1CC7F2A2-0B41-9341-9542-729EEB3C4136}"/>
          </ac:spMkLst>
        </pc:spChg>
        <pc:spChg chg="del">
          <ac:chgData name="Andrej Bogdanov (CSD)" userId="54a3fc38-bcd8-4812-b887-b84a314b9e17" providerId="ADAL" clId="{CB0367FB-76E8-6245-A44D-D0A532754CDE}" dt="2021-01-29T06:24:23.276" v="1235" actId="478"/>
          <ac:spMkLst>
            <pc:docMk/>
            <pc:sldMk cId="3179497053" sldId="293"/>
            <ac:spMk id="11" creationId="{88A32CAA-2BCB-FF4D-804C-DF31F01F9AD0}"/>
          </ac:spMkLst>
        </pc:spChg>
        <pc:inkChg chg="del">
          <ac:chgData name="Andrej Bogdanov (CSD)" userId="54a3fc38-bcd8-4812-b887-b84a314b9e17" providerId="ADAL" clId="{CB0367FB-76E8-6245-A44D-D0A532754CDE}" dt="2021-01-29T06:32:35.985" v="1339" actId="478"/>
          <ac:inkMkLst>
            <pc:docMk/>
            <pc:sldMk cId="3179497053" sldId="293"/>
            <ac:inkMk id="3" creationId="{475F0F15-EA56-8740-9127-1F1E9ECE4274}"/>
          </ac:inkMkLst>
        </pc:inkChg>
        <pc:inkChg chg="del mod">
          <ac:chgData name="Andrej Bogdanov (CSD)" userId="54a3fc38-bcd8-4812-b887-b84a314b9e17" providerId="ADAL" clId="{CB0367FB-76E8-6245-A44D-D0A532754CDE}" dt="2021-02-01T07:42:15.641" v="1675"/>
          <ac:inkMkLst>
            <pc:docMk/>
            <pc:sldMk cId="3179497053" sldId="293"/>
            <ac:inkMk id="3" creationId="{656ABB0A-46B0-8E4F-A621-9DD5E0E52444}"/>
          </ac:inkMkLst>
        </pc:inkChg>
      </pc:sldChg>
      <pc:sldChg chg="modSp add mod ord">
        <pc:chgData name="Andrej Bogdanov (CSD)" userId="54a3fc38-bcd8-4812-b887-b84a314b9e17" providerId="ADAL" clId="{CB0367FB-76E8-6245-A44D-D0A532754CDE}" dt="2021-02-01T07:42:43.136" v="1679"/>
        <pc:sldMkLst>
          <pc:docMk/>
          <pc:sldMk cId="1432916960" sldId="294"/>
        </pc:sldMkLst>
        <pc:spChg chg="mod">
          <ac:chgData name="Andrej Bogdanov (CSD)" userId="54a3fc38-bcd8-4812-b887-b84a314b9e17" providerId="ADAL" clId="{CB0367FB-76E8-6245-A44D-D0A532754CDE}" dt="2021-01-29T06:35:33.406" v="1363"/>
          <ac:spMkLst>
            <pc:docMk/>
            <pc:sldMk cId="1432916960" sldId="294"/>
            <ac:spMk id="3" creationId="{71ED709A-FA11-6A42-A9E7-54534428BC77}"/>
          </ac:spMkLst>
        </pc:spChg>
        <pc:inkChg chg="mod">
          <ac:chgData name="Andrej Bogdanov (CSD)" userId="54a3fc38-bcd8-4812-b887-b84a314b9e17" providerId="ADAL" clId="{CB0367FB-76E8-6245-A44D-D0A532754CDE}" dt="2021-02-01T07:42:43.136" v="1679"/>
          <ac:inkMkLst>
            <pc:docMk/>
            <pc:sldMk cId="1432916960" sldId="294"/>
            <ac:inkMk id="2" creationId="{65070A1E-9505-1C43-B8BE-A65896EFD9CA}"/>
          </ac:inkMkLst>
        </pc:inkChg>
      </pc:sldChg>
      <pc:sldChg chg="delSp modSp add mod">
        <pc:chgData name="Andrej Bogdanov (CSD)" userId="54a3fc38-bcd8-4812-b887-b84a314b9e17" providerId="ADAL" clId="{CB0367FB-76E8-6245-A44D-D0A532754CDE}" dt="2021-02-01T03:01:57.536" v="1656"/>
        <pc:sldMkLst>
          <pc:docMk/>
          <pc:sldMk cId="2574758262" sldId="295"/>
        </pc:sldMkLst>
        <pc:spChg chg="mod">
          <ac:chgData name="Andrej Bogdanov (CSD)" userId="54a3fc38-bcd8-4812-b887-b84a314b9e17" providerId="ADAL" clId="{CB0367FB-76E8-6245-A44D-D0A532754CDE}" dt="2021-02-01T03:01:57.536" v="1656"/>
          <ac:spMkLst>
            <pc:docMk/>
            <pc:sldMk cId="2574758262" sldId="295"/>
            <ac:spMk id="2" creationId="{A001B82E-B318-A944-A2C4-229BF3A8484E}"/>
          </ac:spMkLst>
        </pc:spChg>
        <pc:inkChg chg="del">
          <ac:chgData name="Andrej Bogdanov (CSD)" userId="54a3fc38-bcd8-4812-b887-b84a314b9e17" providerId="ADAL" clId="{CB0367FB-76E8-6245-A44D-D0A532754CDE}" dt="2021-01-29T06:42:53.852" v="1368" actId="478"/>
          <ac:inkMkLst>
            <pc:docMk/>
            <pc:sldMk cId="2574758262" sldId="295"/>
            <ac:inkMk id="4" creationId="{7290733B-D506-5C4D-A69F-770572C5E4D6}"/>
          </ac:inkMkLst>
        </pc:inkChg>
        <pc:inkChg chg="del">
          <ac:chgData name="Andrej Bogdanov (CSD)" userId="54a3fc38-bcd8-4812-b887-b84a314b9e17" providerId="ADAL" clId="{CB0367FB-76E8-6245-A44D-D0A532754CDE}" dt="2021-01-29T06:42:52.205" v="1367" actId="478"/>
          <ac:inkMkLst>
            <pc:docMk/>
            <pc:sldMk cId="2574758262" sldId="295"/>
            <ac:inkMk id="5" creationId="{13F66C97-F1B1-E147-AFF0-28C5F41CB8AB}"/>
          </ac:inkMkLst>
        </pc:inkChg>
        <pc:inkChg chg="del">
          <ac:chgData name="Andrej Bogdanov (CSD)" userId="54a3fc38-bcd8-4812-b887-b84a314b9e17" providerId="ADAL" clId="{CB0367FB-76E8-6245-A44D-D0A532754CDE}" dt="2021-01-29T06:42:55.540" v="1369" actId="478"/>
          <ac:inkMkLst>
            <pc:docMk/>
            <pc:sldMk cId="2574758262" sldId="295"/>
            <ac:inkMk id="6" creationId="{B82978E4-7B83-D143-A932-7A9CD10C38CA}"/>
          </ac:inkMkLst>
        </pc:inkChg>
      </pc:sldChg>
      <pc:sldChg chg="delSp modSp add del mod">
        <pc:chgData name="Andrej Bogdanov (CSD)" userId="54a3fc38-bcd8-4812-b887-b84a314b9e17" providerId="ADAL" clId="{CB0367FB-76E8-6245-A44D-D0A532754CDE}" dt="2021-02-01T07:43:25.570" v="1681" actId="2696"/>
        <pc:sldMkLst>
          <pc:docMk/>
          <pc:sldMk cId="2569822296" sldId="296"/>
        </pc:sldMkLst>
        <pc:spChg chg="mod">
          <ac:chgData name="Andrej Bogdanov (CSD)" userId="54a3fc38-bcd8-4812-b887-b84a314b9e17" providerId="ADAL" clId="{CB0367FB-76E8-6245-A44D-D0A532754CDE}" dt="2021-01-29T06:47:56.108" v="1458" actId="1035"/>
          <ac:spMkLst>
            <pc:docMk/>
            <pc:sldMk cId="2569822296" sldId="296"/>
            <ac:spMk id="13" creationId="{DE9CD27B-F86E-ED43-B948-F34FB7C581AB}"/>
          </ac:spMkLst>
        </pc:spChg>
        <pc:spChg chg="mod">
          <ac:chgData name="Andrej Bogdanov (CSD)" userId="54a3fc38-bcd8-4812-b887-b84a314b9e17" providerId="ADAL" clId="{CB0367FB-76E8-6245-A44D-D0A532754CDE}" dt="2021-01-29T06:47:56.108" v="1458" actId="1035"/>
          <ac:spMkLst>
            <pc:docMk/>
            <pc:sldMk cId="2569822296" sldId="296"/>
            <ac:spMk id="15" creationId="{9443AE40-45B2-3749-9A19-0745ED4D8268}"/>
          </ac:spMkLst>
        </pc:spChg>
        <pc:spChg chg="mod">
          <ac:chgData name="Andrej Bogdanov (CSD)" userId="54a3fc38-bcd8-4812-b887-b84a314b9e17" providerId="ADAL" clId="{CB0367FB-76E8-6245-A44D-D0A532754CDE}" dt="2021-01-29T06:47:47.788" v="1441" actId="1035"/>
          <ac:spMkLst>
            <pc:docMk/>
            <pc:sldMk cId="2569822296" sldId="296"/>
            <ac:spMk id="27" creationId="{8B860158-D481-7B48-8102-F55F4D995388}"/>
          </ac:spMkLst>
        </pc:spChg>
        <pc:picChg chg="mod">
          <ac:chgData name="Andrej Bogdanov (CSD)" userId="54a3fc38-bcd8-4812-b887-b84a314b9e17" providerId="ADAL" clId="{CB0367FB-76E8-6245-A44D-D0A532754CDE}" dt="2021-01-29T06:47:56.108" v="1458" actId="1035"/>
          <ac:picMkLst>
            <pc:docMk/>
            <pc:sldMk cId="2569822296" sldId="296"/>
            <ac:picMk id="23" creationId="{66777B14-C3BF-A741-82DD-B173FE042CB8}"/>
          </ac:picMkLst>
        </pc:picChg>
        <pc:picChg chg="mod">
          <ac:chgData name="Andrej Bogdanov (CSD)" userId="54a3fc38-bcd8-4812-b887-b84a314b9e17" providerId="ADAL" clId="{CB0367FB-76E8-6245-A44D-D0A532754CDE}" dt="2021-01-29T06:47:56.108" v="1458" actId="1035"/>
          <ac:picMkLst>
            <pc:docMk/>
            <pc:sldMk cId="2569822296" sldId="296"/>
            <ac:picMk id="24" creationId="{833F1951-A76F-7849-BA61-64E5E2B590F6}"/>
          </ac:picMkLst>
        </pc:picChg>
        <pc:picChg chg="mod">
          <ac:chgData name="Andrej Bogdanov (CSD)" userId="54a3fc38-bcd8-4812-b887-b84a314b9e17" providerId="ADAL" clId="{CB0367FB-76E8-6245-A44D-D0A532754CDE}" dt="2021-01-29T06:47:56.108" v="1458" actId="1035"/>
          <ac:picMkLst>
            <pc:docMk/>
            <pc:sldMk cId="2569822296" sldId="296"/>
            <ac:picMk id="25" creationId="{54CB440D-45CE-0546-8D6E-2D0235F86B42}"/>
          </ac:picMkLst>
        </pc:picChg>
        <pc:inkChg chg="del">
          <ac:chgData name="Andrej Bogdanov (CSD)" userId="54a3fc38-bcd8-4812-b887-b84a314b9e17" providerId="ADAL" clId="{CB0367FB-76E8-6245-A44D-D0A532754CDE}" dt="2021-01-29T06:44:50.301" v="1377" actId="478"/>
          <ac:inkMkLst>
            <pc:docMk/>
            <pc:sldMk cId="2569822296" sldId="296"/>
            <ac:inkMk id="2" creationId="{E16CD28E-8B38-1040-8EAE-FC0191FE6209}"/>
          </ac:inkMkLst>
        </pc:inkChg>
        <pc:inkChg chg="del">
          <ac:chgData name="Andrej Bogdanov (CSD)" userId="54a3fc38-bcd8-4812-b887-b84a314b9e17" providerId="ADAL" clId="{CB0367FB-76E8-6245-A44D-D0A532754CDE}" dt="2021-01-29T06:44:56.053" v="1380" actId="478"/>
          <ac:inkMkLst>
            <pc:docMk/>
            <pc:sldMk cId="2569822296" sldId="296"/>
            <ac:inkMk id="7" creationId="{5D74087D-68BA-9748-A40A-20B5EC2703C7}"/>
          </ac:inkMkLst>
        </pc:inkChg>
        <pc:inkChg chg="del">
          <ac:chgData name="Andrej Bogdanov (CSD)" userId="54a3fc38-bcd8-4812-b887-b84a314b9e17" providerId="ADAL" clId="{CB0367FB-76E8-6245-A44D-D0A532754CDE}" dt="2021-01-29T06:44:52.285" v="1378" actId="478"/>
          <ac:inkMkLst>
            <pc:docMk/>
            <pc:sldMk cId="2569822296" sldId="296"/>
            <ac:inkMk id="10" creationId="{AD00840E-5842-4C46-943A-2E2BA41DCCF3}"/>
          </ac:inkMkLst>
        </pc:inkChg>
        <pc:inkChg chg="del">
          <ac:chgData name="Andrej Bogdanov (CSD)" userId="54a3fc38-bcd8-4812-b887-b84a314b9e17" providerId="ADAL" clId="{CB0367FB-76E8-6245-A44D-D0A532754CDE}" dt="2021-01-29T06:44:54.357" v="1379" actId="478"/>
          <ac:inkMkLst>
            <pc:docMk/>
            <pc:sldMk cId="2569822296" sldId="296"/>
            <ac:inkMk id="11" creationId="{954869A2-6162-6541-8D20-896591BEE659}"/>
          </ac:inkMkLst>
        </pc:ink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3" creationId="{9B738351-37AA-9F4F-B37C-9F63AEEBDB90}"/>
          </ac:cxnSpMkLst>
        </pc:cxn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4" creationId="{1CFDF456-B6E2-894C-8BAC-90C1D3796AC1}"/>
          </ac:cxnSpMkLst>
        </pc:cxn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6" creationId="{76F35A56-64D4-B249-A11A-33782F4D005E}"/>
          </ac:cxnSpMkLst>
        </pc:cxn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8" creationId="{562D2B2C-B9D2-964A-8387-B49E00EE998E}"/>
          </ac:cxnSpMkLst>
        </pc:cxnChg>
        <pc:cxnChg chg="mod">
          <ac:chgData name="Andrej Bogdanov (CSD)" userId="54a3fc38-bcd8-4812-b887-b84a314b9e17" providerId="ADAL" clId="{CB0367FB-76E8-6245-A44D-D0A532754CDE}" dt="2021-01-29T06:48:08.772" v="1461" actId="1035"/>
          <ac:cxnSpMkLst>
            <pc:docMk/>
            <pc:sldMk cId="2569822296" sldId="296"/>
            <ac:cxnSpMk id="14" creationId="{F85E7310-F2BB-AD4D-852D-6495CB765F0C}"/>
          </ac:cxnSpMkLst>
        </pc:cxnChg>
      </pc:sldChg>
      <pc:sldChg chg="addSp delSp modSp add del mod">
        <pc:chgData name="Andrej Bogdanov (CSD)" userId="54a3fc38-bcd8-4812-b887-b84a314b9e17" providerId="ADAL" clId="{CB0367FB-76E8-6245-A44D-D0A532754CDE}" dt="2021-02-01T07:43:27.183" v="1682" actId="2696"/>
        <pc:sldMkLst>
          <pc:docMk/>
          <pc:sldMk cId="3900272028" sldId="297"/>
        </pc:sldMkLst>
        <pc:spChg chg="mod">
          <ac:chgData name="Andrej Bogdanov (CSD)" userId="54a3fc38-bcd8-4812-b887-b84a314b9e17" providerId="ADAL" clId="{CB0367FB-76E8-6245-A44D-D0A532754CDE}" dt="2021-01-29T06:47:38.604" v="1430" actId="1035"/>
          <ac:spMkLst>
            <pc:docMk/>
            <pc:sldMk cId="3900272028" sldId="297"/>
            <ac:spMk id="13" creationId="{DE9CD27B-F86E-ED43-B948-F34FB7C581AB}"/>
          </ac:spMkLst>
        </pc:spChg>
        <pc:spChg chg="mod">
          <ac:chgData name="Andrej Bogdanov (CSD)" userId="54a3fc38-bcd8-4812-b887-b84a314b9e17" providerId="ADAL" clId="{CB0367FB-76E8-6245-A44D-D0A532754CDE}" dt="2021-01-29T06:47:29.007" v="1417" actId="1035"/>
          <ac:spMkLst>
            <pc:docMk/>
            <pc:sldMk cId="3900272028" sldId="297"/>
            <ac:spMk id="27" creationId="{8B860158-D481-7B48-8102-F55F4D995388}"/>
          </ac:spMkLst>
        </pc:spChg>
        <pc:picChg chg="mod">
          <ac:chgData name="Andrej Bogdanov (CSD)" userId="54a3fc38-bcd8-4812-b887-b84a314b9e17" providerId="ADAL" clId="{CB0367FB-76E8-6245-A44D-D0A532754CDE}" dt="2021-01-29T06:47:38.604" v="1430" actId="1035"/>
          <ac:picMkLst>
            <pc:docMk/>
            <pc:sldMk cId="3900272028" sldId="297"/>
            <ac:picMk id="23" creationId="{66777B14-C3BF-A741-82DD-B173FE042CB8}"/>
          </ac:picMkLst>
        </pc:picChg>
        <pc:picChg chg="mod">
          <ac:chgData name="Andrej Bogdanov (CSD)" userId="54a3fc38-bcd8-4812-b887-b84a314b9e17" providerId="ADAL" clId="{CB0367FB-76E8-6245-A44D-D0A532754CDE}" dt="2021-01-29T06:47:38.604" v="1430" actId="1035"/>
          <ac:picMkLst>
            <pc:docMk/>
            <pc:sldMk cId="3900272028" sldId="297"/>
            <ac:picMk id="24" creationId="{833F1951-A76F-7849-BA61-64E5E2B590F6}"/>
          </ac:picMkLst>
        </pc:picChg>
        <pc:picChg chg="mod">
          <ac:chgData name="Andrej Bogdanov (CSD)" userId="54a3fc38-bcd8-4812-b887-b84a314b9e17" providerId="ADAL" clId="{CB0367FB-76E8-6245-A44D-D0A532754CDE}" dt="2021-01-29T06:47:38.604" v="1430" actId="1035"/>
          <ac:picMkLst>
            <pc:docMk/>
            <pc:sldMk cId="3900272028" sldId="297"/>
            <ac:picMk id="25" creationId="{54CB440D-45CE-0546-8D6E-2D0235F86B42}"/>
          </ac:picMkLst>
        </pc:picChg>
        <pc:inkChg chg="del">
          <ac:chgData name="Andrej Bogdanov (CSD)" userId="54a3fc38-bcd8-4812-b887-b84a314b9e17" providerId="ADAL" clId="{CB0367FB-76E8-6245-A44D-D0A532754CDE}" dt="2021-01-29T06:44:37.605" v="1375" actId="478"/>
          <ac:inkMkLst>
            <pc:docMk/>
            <pc:sldMk cId="3900272028" sldId="297"/>
            <ac:inkMk id="2" creationId="{D3B6E1A1-0601-4542-913F-0DC09D7FD987}"/>
          </ac:inkMkLst>
        </pc:inkChg>
        <pc:inkChg chg="add del">
          <ac:chgData name="Andrej Bogdanov (CSD)" userId="54a3fc38-bcd8-4812-b887-b84a314b9e17" providerId="ADAL" clId="{CB0367FB-76E8-6245-A44D-D0A532754CDE}" dt="2021-01-29T06:44:35.573" v="1374" actId="478"/>
          <ac:inkMkLst>
            <pc:docMk/>
            <pc:sldMk cId="3900272028" sldId="297"/>
            <ac:inkMk id="5" creationId="{FA035ADE-6A59-1B4B-9FA0-247CA39A4D48}"/>
          </ac:inkMkLst>
        </pc:inkChg>
        <pc:inkChg chg="del">
          <ac:chgData name="Andrej Bogdanov (CSD)" userId="54a3fc38-bcd8-4812-b887-b84a314b9e17" providerId="ADAL" clId="{CB0367FB-76E8-6245-A44D-D0A532754CDE}" dt="2021-01-29T06:44:40.245" v="1376" actId="478"/>
          <ac:inkMkLst>
            <pc:docMk/>
            <pc:sldMk cId="3900272028" sldId="297"/>
            <ac:inkMk id="7" creationId="{792D4A12-CC0A-E14E-96EF-8E3F18493DCD}"/>
          </ac:inkMkLst>
        </pc:ink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3" creationId="{9B738351-37AA-9F4F-B37C-9F63AEEBDB90}"/>
          </ac:cxnSpMkLst>
        </pc:cxn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4" creationId="{1CFDF456-B6E2-894C-8BAC-90C1D3796AC1}"/>
          </ac:cxnSpMkLst>
        </pc:cxn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6" creationId="{76F35A56-64D4-B249-A11A-33782F4D005E}"/>
          </ac:cxnSpMkLst>
        </pc:cxn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8" creationId="{562D2B2C-B9D2-964A-8387-B49E00EE998E}"/>
          </ac:cxnSpMkLst>
        </pc:cxnChg>
      </pc:sldChg>
      <pc:sldChg chg="delSp add del mod">
        <pc:chgData name="Andrej Bogdanov (CSD)" userId="54a3fc38-bcd8-4812-b887-b84a314b9e17" providerId="ADAL" clId="{CB0367FB-76E8-6245-A44D-D0A532754CDE}" dt="2021-02-01T07:43:28.041" v="1683" actId="2696"/>
        <pc:sldMkLst>
          <pc:docMk/>
          <pc:sldMk cId="1608021716" sldId="298"/>
        </pc:sldMkLst>
        <pc:inkChg chg="del">
          <ac:chgData name="Andrej Bogdanov (CSD)" userId="54a3fc38-bcd8-4812-b887-b84a314b9e17" providerId="ADAL" clId="{CB0367FB-76E8-6245-A44D-D0A532754CDE}" dt="2021-01-29T06:45:26.054" v="1385" actId="478"/>
          <ac:inkMkLst>
            <pc:docMk/>
            <pc:sldMk cId="1608021716" sldId="298"/>
            <ac:inkMk id="3" creationId="{28FF0F44-9D15-DF4C-A89D-6A3FDCD41E6B}"/>
          </ac:inkMkLst>
        </pc:inkChg>
        <pc:inkChg chg="del">
          <ac:chgData name="Andrej Bogdanov (CSD)" userId="54a3fc38-bcd8-4812-b887-b84a314b9e17" providerId="ADAL" clId="{CB0367FB-76E8-6245-A44D-D0A532754CDE}" dt="2021-01-29T06:45:23.373" v="1383" actId="478"/>
          <ac:inkMkLst>
            <pc:docMk/>
            <pc:sldMk cId="1608021716" sldId="298"/>
            <ac:inkMk id="4" creationId="{D7D81C20-4AA2-2F4C-A752-E20B0882167F}"/>
          </ac:inkMkLst>
        </pc:inkChg>
        <pc:inkChg chg="del">
          <ac:chgData name="Andrej Bogdanov (CSD)" userId="54a3fc38-bcd8-4812-b887-b84a314b9e17" providerId="ADAL" clId="{CB0367FB-76E8-6245-A44D-D0A532754CDE}" dt="2021-01-29T06:45:24.453" v="1384" actId="478"/>
          <ac:inkMkLst>
            <pc:docMk/>
            <pc:sldMk cId="1608021716" sldId="298"/>
            <ac:inkMk id="5" creationId="{2893055C-DE12-B340-84C2-93789776BBC5}"/>
          </ac:inkMkLst>
        </pc:inkChg>
        <pc:inkChg chg="del">
          <ac:chgData name="Andrej Bogdanov (CSD)" userId="54a3fc38-bcd8-4812-b887-b84a314b9e17" providerId="ADAL" clId="{CB0367FB-76E8-6245-A44D-D0A532754CDE}" dt="2021-01-29T06:45:21.973" v="1382" actId="478"/>
          <ac:inkMkLst>
            <pc:docMk/>
            <pc:sldMk cId="1608021716" sldId="298"/>
            <ac:inkMk id="6" creationId="{90B6FB0C-860A-354E-810F-9BB7258710D1}"/>
          </ac:inkMkLst>
        </pc:inkChg>
      </pc:sldChg>
      <pc:sldChg chg="delSp modSp add mod ord">
        <pc:chgData name="Andrej Bogdanov (CSD)" userId="54a3fc38-bcd8-4812-b887-b84a314b9e17" providerId="ADAL" clId="{CB0367FB-76E8-6245-A44D-D0A532754CDE}" dt="2021-01-29T06:47:22.804" v="1406" actId="1036"/>
        <pc:sldMkLst>
          <pc:docMk/>
          <pc:sldMk cId="2833050716" sldId="299"/>
        </pc:sldMkLst>
        <pc:spChg chg="mod">
          <ac:chgData name="Andrej Bogdanov (CSD)" userId="54a3fc38-bcd8-4812-b887-b84a314b9e17" providerId="ADAL" clId="{CB0367FB-76E8-6245-A44D-D0A532754CDE}" dt="2021-01-29T06:47:22.804" v="1406" actId="1036"/>
          <ac:spMkLst>
            <pc:docMk/>
            <pc:sldMk cId="2833050716" sldId="299"/>
            <ac:spMk id="2" creationId="{AB51A80F-9DAF-6147-BA67-27CBF7DBF2AA}"/>
          </ac:spMkLst>
        </pc:spChg>
        <pc:inkChg chg="del">
          <ac:chgData name="Andrej Bogdanov (CSD)" userId="54a3fc38-bcd8-4812-b887-b84a314b9e17" providerId="ADAL" clId="{CB0367FB-76E8-6245-A44D-D0A532754CDE}" dt="2021-01-29T06:47:12.605" v="1389" actId="478"/>
          <ac:inkMkLst>
            <pc:docMk/>
            <pc:sldMk cId="2833050716" sldId="299"/>
            <ac:inkMk id="4" creationId="{05F7798E-B07B-AD4A-B1FF-855CE52CB134}"/>
          </ac:inkMkLst>
        </pc:inkChg>
        <pc:inkChg chg="del">
          <ac:chgData name="Andrej Bogdanov (CSD)" userId="54a3fc38-bcd8-4812-b887-b84a314b9e17" providerId="ADAL" clId="{CB0367FB-76E8-6245-A44D-D0A532754CDE}" dt="2021-01-29T06:47:11.300" v="1388" actId="478"/>
          <ac:inkMkLst>
            <pc:docMk/>
            <pc:sldMk cId="2833050716" sldId="299"/>
            <ac:inkMk id="5" creationId="{5BAE5D67-7B22-5046-9345-685D54DAFF65}"/>
          </ac:inkMkLst>
        </pc:inkChg>
        <pc:inkChg chg="del">
          <ac:chgData name="Andrej Bogdanov (CSD)" userId="54a3fc38-bcd8-4812-b887-b84a314b9e17" providerId="ADAL" clId="{CB0367FB-76E8-6245-A44D-D0A532754CDE}" dt="2021-01-29T06:47:13.829" v="1390" actId="478"/>
          <ac:inkMkLst>
            <pc:docMk/>
            <pc:sldMk cId="2833050716" sldId="299"/>
            <ac:inkMk id="6" creationId="{B084049C-644F-6644-85A9-C41D03B56F12}"/>
          </ac:inkMkLst>
        </pc:ink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959516143" sldId="300"/>
        </pc:sldMkLst>
      </pc:sldChg>
      <pc:sldChg chg="delSp modSp add del mod">
        <pc:chgData name="Andrej Bogdanov (CSD)" userId="54a3fc38-bcd8-4812-b887-b84a314b9e17" providerId="ADAL" clId="{CB0367FB-76E8-6245-A44D-D0A532754CDE}" dt="2021-01-29T06:59:32.872" v="1651" actId="2696"/>
        <pc:sldMkLst>
          <pc:docMk/>
          <pc:sldMk cId="2878103395" sldId="300"/>
        </pc:sldMkLst>
        <pc:spChg chg="mod">
          <ac:chgData name="Andrej Bogdanov (CSD)" userId="54a3fc38-bcd8-4812-b887-b84a314b9e17" providerId="ADAL" clId="{CB0367FB-76E8-6245-A44D-D0A532754CDE}" dt="2021-01-29T06:50:05.307" v="1466" actId="20577"/>
          <ac:spMkLst>
            <pc:docMk/>
            <pc:sldMk cId="2878103395" sldId="300"/>
            <ac:spMk id="5" creationId="{3DD77E13-BD57-7C41-A849-C4BD7E83A77E}"/>
          </ac:spMkLst>
        </pc:spChg>
        <pc:spChg chg="del">
          <ac:chgData name="Andrej Bogdanov (CSD)" userId="54a3fc38-bcd8-4812-b887-b84a314b9e17" providerId="ADAL" clId="{CB0367FB-76E8-6245-A44D-D0A532754CDE}" dt="2021-01-29T06:50:01.884" v="1464" actId="478"/>
          <ac:spMkLst>
            <pc:docMk/>
            <pc:sldMk cId="2878103395" sldId="300"/>
            <ac:spMk id="6" creationId="{7378A463-F6A1-3844-A677-D5ECE2279BEF}"/>
          </ac:spMkLst>
        </pc:spChg>
        <pc:spChg chg="mod">
          <ac:chgData name="Andrej Bogdanov (CSD)" userId="54a3fc38-bcd8-4812-b887-b84a314b9e17" providerId="ADAL" clId="{CB0367FB-76E8-6245-A44D-D0A532754CDE}" dt="2021-01-29T06:59:27.651" v="1650" actId="6549"/>
          <ac:spMkLst>
            <pc:docMk/>
            <pc:sldMk cId="2878103395" sldId="300"/>
            <ac:spMk id="15" creationId="{2358BF44-AEDA-D142-B43A-CFD46E8AE1A0}"/>
          </ac:spMkLst>
        </pc:spChg>
        <pc:grpChg chg="mod">
          <ac:chgData name="Andrej Bogdanov (CSD)" userId="54a3fc38-bcd8-4812-b887-b84a314b9e17" providerId="ADAL" clId="{CB0367FB-76E8-6245-A44D-D0A532754CDE}" dt="2021-01-29T06:50:14.370" v="1485" actId="1037"/>
          <ac:grpSpMkLst>
            <pc:docMk/>
            <pc:sldMk cId="2878103395" sldId="300"/>
            <ac:grpSpMk id="24" creationId="{734BAE91-6F7C-D84E-95E9-42AE548D9EF1}"/>
          </ac:grpSpMkLst>
        </pc:grpChg>
        <pc:inkChg chg="del">
          <ac:chgData name="Andrej Bogdanov (CSD)" userId="54a3fc38-bcd8-4812-b887-b84a314b9e17" providerId="ADAL" clId="{CB0367FB-76E8-6245-A44D-D0A532754CDE}" dt="2021-01-29T06:50:07.948" v="1467" actId="478"/>
          <ac:inkMkLst>
            <pc:docMk/>
            <pc:sldMk cId="2878103395" sldId="300"/>
            <ac:inkMk id="3" creationId="{9408B8FD-EB4A-6A49-9940-7123A798E1F8}"/>
          </ac:inkMkLst>
        </pc:inkChg>
        <pc:inkChg chg="del">
          <ac:chgData name="Andrej Bogdanov (CSD)" userId="54a3fc38-bcd8-4812-b887-b84a314b9e17" providerId="ADAL" clId="{CB0367FB-76E8-6245-A44D-D0A532754CDE}" dt="2021-01-29T06:49:47.059" v="1463" actId="478"/>
          <ac:inkMkLst>
            <pc:docMk/>
            <pc:sldMk cId="2878103395" sldId="300"/>
            <ac:inkMk id="22" creationId="{11ADEE68-06A2-E744-A9AD-8EEAA6428A74}"/>
          </ac:inkMkLst>
        </pc:ink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058029401" sldId="301"/>
        </pc:sldMkLst>
      </pc:sldChg>
      <pc:sldChg chg="delSp add mod">
        <pc:chgData name="Andrej Bogdanov (CSD)" userId="54a3fc38-bcd8-4812-b887-b84a314b9e17" providerId="ADAL" clId="{CB0367FB-76E8-6245-A44D-D0A532754CDE}" dt="2021-01-29T06:50:49.436" v="1497" actId="478"/>
        <pc:sldMkLst>
          <pc:docMk/>
          <pc:sldMk cId="2060829544" sldId="301"/>
        </pc:sldMkLst>
        <pc:inkChg chg="del">
          <ac:chgData name="Andrej Bogdanov (CSD)" userId="54a3fc38-bcd8-4812-b887-b84a314b9e17" providerId="ADAL" clId="{CB0367FB-76E8-6245-A44D-D0A532754CDE}" dt="2021-01-29T06:50:46.851" v="1495" actId="478"/>
          <ac:inkMkLst>
            <pc:docMk/>
            <pc:sldMk cId="2060829544" sldId="301"/>
            <ac:inkMk id="3" creationId="{F01E9A9A-52EB-6742-9426-128B1D31DDBD}"/>
          </ac:inkMkLst>
        </pc:inkChg>
        <pc:inkChg chg="del">
          <ac:chgData name="Andrej Bogdanov (CSD)" userId="54a3fc38-bcd8-4812-b887-b84a314b9e17" providerId="ADAL" clId="{CB0367FB-76E8-6245-A44D-D0A532754CDE}" dt="2021-01-29T06:50:48.337" v="1496" actId="478"/>
          <ac:inkMkLst>
            <pc:docMk/>
            <pc:sldMk cId="2060829544" sldId="301"/>
            <ac:inkMk id="4" creationId="{A0230E37-1308-E441-BED5-FE20C3AEC4D8}"/>
          </ac:inkMkLst>
        </pc:inkChg>
        <pc:inkChg chg="del">
          <ac:chgData name="Andrej Bogdanov (CSD)" userId="54a3fc38-bcd8-4812-b887-b84a314b9e17" providerId="ADAL" clId="{CB0367FB-76E8-6245-A44D-D0A532754CDE}" dt="2021-01-29T06:50:49.436" v="1497" actId="478"/>
          <ac:inkMkLst>
            <pc:docMk/>
            <pc:sldMk cId="2060829544" sldId="301"/>
            <ac:inkMk id="5" creationId="{43824B1D-E8C3-0D49-BB8B-791D3F494720}"/>
          </ac:inkMkLst>
        </pc:inkChg>
      </pc:sldChg>
      <pc:sldChg chg="addSp delSp add del mod">
        <pc:chgData name="Andrej Bogdanov (CSD)" userId="54a3fc38-bcd8-4812-b887-b84a314b9e17" providerId="ADAL" clId="{CB0367FB-76E8-6245-A44D-D0A532754CDE}" dt="2021-01-29T06:50:31.753" v="1493"/>
        <pc:sldMkLst>
          <pc:docMk/>
          <pc:sldMk cId="2617475009" sldId="301"/>
        </pc:sldMkLst>
        <pc:inkChg chg="add del">
          <ac:chgData name="Andrej Bogdanov (CSD)" userId="54a3fc38-bcd8-4812-b887-b84a314b9e17" providerId="ADAL" clId="{CB0367FB-76E8-6245-A44D-D0A532754CDE}" dt="2021-01-29T06:50:31.359" v="1492" actId="478"/>
          <ac:inkMkLst>
            <pc:docMk/>
            <pc:sldMk cId="2617475009" sldId="301"/>
            <ac:inkMk id="3" creationId="{F01E9A9A-52EB-6742-9426-128B1D31DDBD}"/>
          </ac:inkMkLst>
        </pc:inkChg>
        <pc:inkChg chg="add del">
          <ac:chgData name="Andrej Bogdanov (CSD)" userId="54a3fc38-bcd8-4812-b887-b84a314b9e17" providerId="ADAL" clId="{CB0367FB-76E8-6245-A44D-D0A532754CDE}" dt="2021-01-29T06:50:31.016" v="1491" actId="478"/>
          <ac:inkMkLst>
            <pc:docMk/>
            <pc:sldMk cId="2617475009" sldId="301"/>
            <ac:inkMk id="4" creationId="{A0230E37-1308-E441-BED5-FE20C3AEC4D8}"/>
          </ac:inkMkLst>
        </pc:inkChg>
        <pc:inkChg chg="add del">
          <ac:chgData name="Andrej Bogdanov (CSD)" userId="54a3fc38-bcd8-4812-b887-b84a314b9e17" providerId="ADAL" clId="{CB0367FB-76E8-6245-A44D-D0A532754CDE}" dt="2021-01-29T06:50:30.542" v="1490" actId="478"/>
          <ac:inkMkLst>
            <pc:docMk/>
            <pc:sldMk cId="2617475009" sldId="301"/>
            <ac:inkMk id="5" creationId="{43824B1D-E8C3-0D49-BB8B-791D3F494720}"/>
          </ac:inkMkLst>
        </pc:inkChg>
      </pc:sldChg>
      <pc:sldChg chg="addSp delSp modSp add mod modAnim">
        <pc:chgData name="Andrej Bogdanov (CSD)" userId="54a3fc38-bcd8-4812-b887-b84a314b9e17" providerId="ADAL" clId="{CB0367FB-76E8-6245-A44D-D0A532754CDE}" dt="2021-01-29T06:59:17.470" v="1649"/>
        <pc:sldMkLst>
          <pc:docMk/>
          <pc:sldMk cId="978739404" sldId="302"/>
        </pc:sldMkLst>
        <pc:spChg chg="mod">
          <ac:chgData name="Andrej Bogdanov (CSD)" userId="54a3fc38-bcd8-4812-b887-b84a314b9e17" providerId="ADAL" clId="{CB0367FB-76E8-6245-A44D-D0A532754CDE}" dt="2021-01-29T06:50:59.707" v="1499" actId="20577"/>
          <ac:spMkLst>
            <pc:docMk/>
            <pc:sldMk cId="978739404" sldId="302"/>
            <ac:spMk id="11" creationId="{46F68140-5C4D-6A4D-BBDD-52A83D1D06DE}"/>
          </ac:spMkLst>
        </pc:spChg>
        <pc:spChg chg="del topLvl">
          <ac:chgData name="Andrej Bogdanov (CSD)" userId="54a3fc38-bcd8-4812-b887-b84a314b9e17" providerId="ADAL" clId="{CB0367FB-76E8-6245-A44D-D0A532754CDE}" dt="2021-01-29T06:51:06.067" v="1500" actId="478"/>
          <ac:spMkLst>
            <pc:docMk/>
            <pc:sldMk cId="978739404" sldId="302"/>
            <ac:spMk id="13" creationId="{D11CAAB7-2EA3-CC4C-A79C-972AD3ACF2FE}"/>
          </ac:spMkLst>
        </pc:spChg>
        <pc:spChg chg="del">
          <ac:chgData name="Andrej Bogdanov (CSD)" userId="54a3fc38-bcd8-4812-b887-b84a314b9e17" providerId="ADAL" clId="{CB0367FB-76E8-6245-A44D-D0A532754CDE}" dt="2021-01-29T06:52:00.170" v="1501" actId="478"/>
          <ac:spMkLst>
            <pc:docMk/>
            <pc:sldMk cId="978739404" sldId="302"/>
            <ac:spMk id="25" creationId="{026D0BB6-0E14-3841-9879-A9F0502D039A}"/>
          </ac:spMkLst>
        </pc:spChg>
        <pc:spChg chg="add mod">
          <ac:chgData name="Andrej Bogdanov (CSD)" userId="54a3fc38-bcd8-4812-b887-b84a314b9e17" providerId="ADAL" clId="{CB0367FB-76E8-6245-A44D-D0A532754CDE}" dt="2021-01-29T06:59:11.821" v="1648" actId="1076"/>
          <ac:spMkLst>
            <pc:docMk/>
            <pc:sldMk cId="978739404" sldId="302"/>
            <ac:spMk id="31" creationId="{AC479816-C49E-C741-BAFD-4AC0DA9D404B}"/>
          </ac:spMkLst>
        </pc:spChg>
        <pc:grpChg chg="mod topLvl">
          <ac:chgData name="Andrej Bogdanov (CSD)" userId="54a3fc38-bcd8-4812-b887-b84a314b9e17" providerId="ADAL" clId="{CB0367FB-76E8-6245-A44D-D0A532754CDE}" dt="2021-01-29T06:55:30.754" v="1520" actId="164"/>
          <ac:grpSpMkLst>
            <pc:docMk/>
            <pc:sldMk cId="978739404" sldId="302"/>
            <ac:grpSpMk id="8" creationId="{AD67A8E8-7523-B345-804C-DAF5D0D692BE}"/>
          </ac:grpSpMkLst>
        </pc:grpChg>
        <pc:grpChg chg="add mod">
          <ac:chgData name="Andrej Bogdanov (CSD)" userId="54a3fc38-bcd8-4812-b887-b84a314b9e17" providerId="ADAL" clId="{CB0367FB-76E8-6245-A44D-D0A532754CDE}" dt="2021-01-29T06:55:38.410" v="1529" actId="1037"/>
          <ac:grpSpMkLst>
            <pc:docMk/>
            <pc:sldMk cId="978739404" sldId="302"/>
            <ac:grpSpMk id="19" creationId="{F044AB3E-FBCB-9E4F-BCED-2537EEB0BEBE}"/>
          </ac:grpSpMkLst>
        </pc:grpChg>
        <pc:grpChg chg="del">
          <ac:chgData name="Andrej Bogdanov (CSD)" userId="54a3fc38-bcd8-4812-b887-b84a314b9e17" providerId="ADAL" clId="{CB0367FB-76E8-6245-A44D-D0A532754CDE}" dt="2021-01-29T06:51:06.067" v="1500" actId="478"/>
          <ac:grpSpMkLst>
            <pc:docMk/>
            <pc:sldMk cId="978739404" sldId="302"/>
            <ac:grpSpMk id="24" creationId="{734BAE91-6F7C-D84E-95E9-42AE548D9EF1}"/>
          </ac:grpSpMkLst>
        </pc:grpChg>
        <pc:grpChg chg="del">
          <ac:chgData name="Andrej Bogdanov (CSD)" userId="54a3fc38-bcd8-4812-b887-b84a314b9e17" providerId="ADAL" clId="{CB0367FB-76E8-6245-A44D-D0A532754CDE}" dt="2021-01-29T06:52:02.330" v="1502" actId="478"/>
          <ac:grpSpMkLst>
            <pc:docMk/>
            <pc:sldMk cId="978739404" sldId="302"/>
            <ac:grpSpMk id="26" creationId="{E09E4ED4-3725-1A41-812A-D121E2F5671B}"/>
          </ac:grpSpMkLst>
        </pc:grpChg>
        <pc:grpChg chg="del">
          <ac:chgData name="Andrej Bogdanov (CSD)" userId="54a3fc38-bcd8-4812-b887-b84a314b9e17" providerId="ADAL" clId="{CB0367FB-76E8-6245-A44D-D0A532754CDE}" dt="2021-01-29T06:52:04.402" v="1503" actId="478"/>
          <ac:grpSpMkLst>
            <pc:docMk/>
            <pc:sldMk cId="978739404" sldId="302"/>
            <ac:grpSpMk id="33" creationId="{294B18A1-73E1-DF40-AF3E-A9A8DC921A55}"/>
          </ac:grpSpMkLst>
        </pc:grpChg>
        <pc:cxnChg chg="add mod">
          <ac:chgData name="Andrej Bogdanov (CSD)" userId="54a3fc38-bcd8-4812-b887-b84a314b9e17" providerId="ADAL" clId="{CB0367FB-76E8-6245-A44D-D0A532754CDE}" dt="2021-01-29T06:55:44.345" v="1530" actId="1037"/>
          <ac:cxnSpMkLst>
            <pc:docMk/>
            <pc:sldMk cId="978739404" sldId="302"/>
            <ac:cxnSpMk id="6" creationId="{36C45FFB-7D6E-114F-B499-BC0127B63BD4}"/>
          </ac:cxnSpMkLst>
        </pc:cxn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916563869" sldId="302"/>
        </pc:sldMkLst>
      </pc:sldChg>
      <pc:sldChg chg="delSp modSp add del mod modClrScheme chgLayout">
        <pc:chgData name="Andrej Bogdanov (CSD)" userId="54a3fc38-bcd8-4812-b887-b84a314b9e17" providerId="ADAL" clId="{CB0367FB-76E8-6245-A44D-D0A532754CDE}" dt="2021-01-29T07:01:02.200" v="1655" actId="2696"/>
        <pc:sldMkLst>
          <pc:docMk/>
          <pc:sldMk cId="1196330163" sldId="303"/>
        </pc:sldMkLst>
        <pc:spChg chg="del mod ord">
          <ac:chgData name="Andrej Bogdanov (CSD)" userId="54a3fc38-bcd8-4812-b887-b84a314b9e17" providerId="ADAL" clId="{CB0367FB-76E8-6245-A44D-D0A532754CDE}" dt="2021-01-29T07:00:34.664" v="1654" actId="478"/>
          <ac:spMkLst>
            <pc:docMk/>
            <pc:sldMk cId="1196330163" sldId="303"/>
            <ac:spMk id="2" creationId="{3BDB3790-D164-5C4A-86A7-BF493E1377AF}"/>
          </ac:spMkLst>
        </pc:sp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172473843" sldId="304"/>
        </pc:sldMkLst>
      </pc:sldChg>
      <pc:sldChg chg="add">
        <pc:chgData name="Andrej Bogdanov (CSD)" userId="54a3fc38-bcd8-4812-b887-b84a314b9e17" providerId="ADAL" clId="{CB0367FB-76E8-6245-A44D-D0A532754CDE}" dt="2021-02-01T07:43:22.377" v="1680"/>
        <pc:sldMkLst>
          <pc:docMk/>
          <pc:sldMk cId="1386635419" sldId="304"/>
        </pc:sldMkLst>
      </pc:sldChg>
      <pc:sldChg chg="add">
        <pc:chgData name="Andrej Bogdanov (CSD)" userId="54a3fc38-bcd8-4812-b887-b84a314b9e17" providerId="ADAL" clId="{CB0367FB-76E8-6245-A44D-D0A532754CDE}" dt="2021-02-01T07:43:22.377" v="1680"/>
        <pc:sldMkLst>
          <pc:docMk/>
          <pc:sldMk cId="259708931" sldId="305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548312590" sldId="305"/>
        </pc:sldMkLst>
      </pc:sldChg>
      <pc:sldChg chg="add">
        <pc:chgData name="Andrej Bogdanov (CSD)" userId="54a3fc38-bcd8-4812-b887-b84a314b9e17" providerId="ADAL" clId="{CB0367FB-76E8-6245-A44D-D0A532754CDE}" dt="2021-02-01T07:43:22.377" v="1680"/>
        <pc:sldMkLst>
          <pc:docMk/>
          <pc:sldMk cId="633641927" sldId="306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133362205" sldId="306"/>
        </pc:sldMkLst>
      </pc:sldChg>
      <pc:sldMasterChg chg="delSldLayout">
        <pc:chgData name="Andrej Bogdanov (CSD)" userId="54a3fc38-bcd8-4812-b887-b84a314b9e17" providerId="ADAL" clId="{CB0367FB-76E8-6245-A44D-D0A532754CDE}" dt="2021-01-29T07:01:02.200" v="1655" actId="2696"/>
        <pc:sldMasterMkLst>
          <pc:docMk/>
          <pc:sldMasterMk cId="1738249460" sldId="2147483648"/>
        </pc:sldMasterMkLst>
        <pc:sldLayoutChg chg="del">
          <pc:chgData name="Andrej Bogdanov (CSD)" userId="54a3fc38-bcd8-4812-b887-b84a314b9e17" providerId="ADAL" clId="{CB0367FB-76E8-6245-A44D-D0A532754CDE}" dt="2021-01-29T07:01:02.200" v="1655" actId="2696"/>
          <pc:sldLayoutMkLst>
            <pc:docMk/>
            <pc:sldMasterMk cId="1738249460" sldId="2147483648"/>
            <pc:sldLayoutMk cId="751575176" sldId="2147483659"/>
          </pc:sldLayoutMkLst>
        </pc:sldLayoutChg>
      </pc:sldMasterChg>
    </pc:docChg>
  </pc:docChgLst>
  <pc:docChgLst>
    <pc:chgData name="Andrej Bogdanov" userId="51811781_tp_dropbox" providerId="OAuth2" clId="{7CEC0A7A-C723-0647-8553-A48C2837ED40}"/>
    <pc:docChg chg="undo custSel addSld modSld">
      <pc:chgData name="Andrej Bogdanov" userId="51811781_tp_dropbox" providerId="OAuth2" clId="{7CEC0A7A-C723-0647-8553-A48C2837ED40}" dt="2019-03-13T04:05:37.087" v="113" actId="7634"/>
      <pc:docMkLst>
        <pc:docMk/>
      </pc:docMkLst>
    </pc:docChg>
  </pc:docChgLst>
  <pc:docChgLst>
    <pc:chgData name="Andrej Bogdanov (CSD)" userId="54a3fc38-bcd8-4812-b887-b84a314b9e17" providerId="ADAL" clId="{30A35722-734C-084F-B242-509EA33750AE}"/>
    <pc:docChg chg="undo custSel addSld modSld modMainMaster">
      <pc:chgData name="Andrej Bogdanov (CSD)" userId="54a3fc38-bcd8-4812-b887-b84a314b9e17" providerId="ADAL" clId="{30A35722-734C-084F-B242-509EA33750AE}" dt="2021-01-06T07:51:02.600" v="1947" actId="478"/>
      <pc:docMkLst>
        <pc:docMk/>
      </pc:docMkLst>
      <pc:sldChg chg="modSp mod">
        <pc:chgData name="Andrej Bogdanov (CSD)" userId="54a3fc38-bcd8-4812-b887-b84a314b9e17" providerId="ADAL" clId="{30A35722-734C-084F-B242-509EA33750AE}" dt="2021-01-06T02:18:51.562" v="21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30A35722-734C-084F-B242-509EA33750AE}" dt="2021-01-06T02:18:51.562" v="21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Sp mod">
        <pc:chgData name="Andrej Bogdanov (CSD)" userId="54a3fc38-bcd8-4812-b887-b84a314b9e17" providerId="ADAL" clId="{30A35722-734C-084F-B242-509EA33750AE}" dt="2021-01-06T02:19:01.058" v="22" actId="478"/>
        <pc:sldMkLst>
          <pc:docMk/>
          <pc:sldMk cId="871201104" sldId="258"/>
        </pc:sldMkLst>
        <pc:inkChg chg="del">
          <ac:chgData name="Andrej Bogdanov (CSD)" userId="54a3fc38-bcd8-4812-b887-b84a314b9e17" providerId="ADAL" clId="{30A35722-734C-084F-B242-509EA33750AE}" dt="2021-01-06T02:19:01.058" v="22" actId="478"/>
          <ac:inkMkLst>
            <pc:docMk/>
            <pc:sldMk cId="871201104" sldId="258"/>
            <ac:inkMk id="10" creationId="{AC26F62C-CCCC-384C-AFFE-485134FD50AA}"/>
          </ac:inkMkLst>
        </pc:inkChg>
      </pc:sldChg>
      <pc:sldChg chg="delSp mod">
        <pc:chgData name="Andrej Bogdanov (CSD)" userId="54a3fc38-bcd8-4812-b887-b84a314b9e17" providerId="ADAL" clId="{30A35722-734C-084F-B242-509EA33750AE}" dt="2021-01-06T02:19:07.804" v="24" actId="478"/>
        <pc:sldMkLst>
          <pc:docMk/>
          <pc:sldMk cId="1639846032" sldId="259"/>
        </pc:sldMkLst>
        <pc:inkChg chg="del">
          <ac:chgData name="Andrej Bogdanov (CSD)" userId="54a3fc38-bcd8-4812-b887-b84a314b9e17" providerId="ADAL" clId="{30A35722-734C-084F-B242-509EA33750AE}" dt="2021-01-06T02:19:05.944" v="23" actId="478"/>
          <ac:inkMkLst>
            <pc:docMk/>
            <pc:sldMk cId="1639846032" sldId="259"/>
            <ac:inkMk id="3" creationId="{9D82C100-5B78-AC4B-9ABB-F51D15091A39}"/>
          </ac:inkMkLst>
        </pc:inkChg>
        <pc:inkChg chg="del">
          <ac:chgData name="Andrej Bogdanov (CSD)" userId="54a3fc38-bcd8-4812-b887-b84a314b9e17" providerId="ADAL" clId="{30A35722-734C-084F-B242-509EA33750AE}" dt="2021-01-06T02:19:07.804" v="24" actId="478"/>
          <ac:inkMkLst>
            <pc:docMk/>
            <pc:sldMk cId="1639846032" sldId="259"/>
            <ac:inkMk id="4" creationId="{5BE1B006-0E25-334E-B141-708C3E1D6D25}"/>
          </ac:inkMkLst>
        </pc:inkChg>
      </pc:sldChg>
      <pc:sldChg chg="delSp mod">
        <pc:chgData name="Andrej Bogdanov (CSD)" userId="54a3fc38-bcd8-4812-b887-b84a314b9e17" providerId="ADAL" clId="{30A35722-734C-084F-B242-509EA33750AE}" dt="2021-01-06T02:19:24.274" v="25" actId="478"/>
        <pc:sldMkLst>
          <pc:docMk/>
          <pc:sldMk cId="3066480065" sldId="260"/>
        </pc:sldMkLst>
        <pc:inkChg chg="del">
          <ac:chgData name="Andrej Bogdanov (CSD)" userId="54a3fc38-bcd8-4812-b887-b84a314b9e17" providerId="ADAL" clId="{30A35722-734C-084F-B242-509EA33750AE}" dt="2021-01-06T02:19:24.274" v="25" actId="478"/>
          <ac:inkMkLst>
            <pc:docMk/>
            <pc:sldMk cId="3066480065" sldId="260"/>
            <ac:inkMk id="3" creationId="{E2E474CE-76BF-4449-B4E7-D1A57FD31A8C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21:05.247" v="1540" actId="478"/>
        <pc:sldMkLst>
          <pc:docMk/>
          <pc:sldMk cId="1290664766" sldId="262"/>
        </pc:sldMkLst>
        <pc:inkChg chg="del">
          <ac:chgData name="Andrej Bogdanov (CSD)" userId="54a3fc38-bcd8-4812-b887-b84a314b9e17" providerId="ADAL" clId="{30A35722-734C-084F-B242-509EA33750AE}" dt="2021-01-06T07:21:02.790" v="1539" actId="478"/>
          <ac:inkMkLst>
            <pc:docMk/>
            <pc:sldMk cId="1290664766" sldId="262"/>
            <ac:inkMk id="2" creationId="{973A6D77-FAF4-5E44-9D19-0DFB58253A6B}"/>
          </ac:inkMkLst>
        </pc:inkChg>
        <pc:inkChg chg="del">
          <ac:chgData name="Andrej Bogdanov (CSD)" userId="54a3fc38-bcd8-4812-b887-b84a314b9e17" providerId="ADAL" clId="{30A35722-734C-084F-B242-509EA33750AE}" dt="2021-01-06T07:21:05.247" v="1540" actId="478"/>
          <ac:inkMkLst>
            <pc:docMk/>
            <pc:sldMk cId="1290664766" sldId="262"/>
            <ac:inkMk id="4" creationId="{D27E10D7-48AF-ED4C-B0BD-BB7A1ADD052A}"/>
          </ac:inkMkLst>
        </pc:inkChg>
      </pc:sldChg>
      <pc:sldChg chg="addSp delSp modSp mod addAnim delAnim">
        <pc:chgData name="Andrej Bogdanov (CSD)" userId="54a3fc38-bcd8-4812-b887-b84a314b9e17" providerId="ADAL" clId="{30A35722-734C-084F-B242-509EA33750AE}" dt="2021-01-06T07:48:15.839" v="1910" actId="1038"/>
        <pc:sldMkLst>
          <pc:docMk/>
          <pc:sldMk cId="3009012011" sldId="263"/>
        </pc:sldMkLst>
        <pc:spChg chg="mod">
          <ac:chgData name="Andrej Bogdanov (CSD)" userId="54a3fc38-bcd8-4812-b887-b84a314b9e17" providerId="ADAL" clId="{30A35722-734C-084F-B242-509EA33750AE}" dt="2021-01-06T07:45:30.058" v="1651" actId="1036"/>
          <ac:spMkLst>
            <pc:docMk/>
            <pc:sldMk cId="3009012011" sldId="263"/>
            <ac:spMk id="3" creationId="{3D2D9D66-3048-1047-B19E-88282621C721}"/>
          </ac:spMkLst>
        </pc:spChg>
        <pc:spChg chg="mod">
          <ac:chgData name="Andrej Bogdanov (CSD)" userId="54a3fc38-bcd8-4812-b887-b84a314b9e17" providerId="ADAL" clId="{30A35722-734C-084F-B242-509EA33750AE}" dt="2021-01-06T07:48:09.088" v="1904" actId="1038"/>
          <ac:spMkLst>
            <pc:docMk/>
            <pc:sldMk cId="3009012011" sldId="263"/>
            <ac:spMk id="4" creationId="{9551BCAD-6859-3347-9790-EEAD5037D46E}"/>
          </ac:spMkLst>
        </pc:spChg>
        <pc:spChg chg="mod">
          <ac:chgData name="Andrej Bogdanov (CSD)" userId="54a3fc38-bcd8-4812-b887-b84a314b9e17" providerId="ADAL" clId="{30A35722-734C-084F-B242-509EA33750AE}" dt="2021-01-06T07:48:15.839" v="1910" actId="1038"/>
          <ac:spMkLst>
            <pc:docMk/>
            <pc:sldMk cId="3009012011" sldId="263"/>
            <ac:spMk id="5" creationId="{F45E967A-F247-B54C-B179-73CCCF5E8FBC}"/>
          </ac:spMkLst>
        </pc:spChg>
        <pc:spChg chg="add del">
          <ac:chgData name="Andrej Bogdanov (CSD)" userId="54a3fc38-bcd8-4812-b887-b84a314b9e17" providerId="ADAL" clId="{30A35722-734C-084F-B242-509EA33750AE}" dt="2021-01-06T07:45:25.466" v="1633" actId="478"/>
          <ac:spMkLst>
            <pc:docMk/>
            <pc:sldMk cId="3009012011" sldId="263"/>
            <ac:spMk id="12" creationId="{76FFCDCA-1ACD-A840-8C68-9DD9B554F6B0}"/>
          </ac:spMkLst>
        </pc:spChg>
        <pc:grpChg chg="add del">
          <ac:chgData name="Andrej Bogdanov (CSD)" userId="54a3fc38-bcd8-4812-b887-b84a314b9e17" providerId="ADAL" clId="{30A35722-734C-084F-B242-509EA33750AE}" dt="2021-01-06T07:45:25.466" v="1633" actId="478"/>
          <ac:grpSpMkLst>
            <pc:docMk/>
            <pc:sldMk cId="3009012011" sldId="263"/>
            <ac:grpSpMk id="17" creationId="{6151F6D4-8158-9C4F-95BE-2091A3A9CE70}"/>
          </ac:grpSpMkLst>
        </pc:grpChg>
        <pc:inkChg chg="del">
          <ac:chgData name="Andrej Bogdanov (CSD)" userId="54a3fc38-bcd8-4812-b887-b84a314b9e17" providerId="ADAL" clId="{30A35722-734C-084F-B242-509EA33750AE}" dt="2021-01-06T07:19:27.813" v="1509" actId="478"/>
          <ac:inkMkLst>
            <pc:docMk/>
            <pc:sldMk cId="3009012011" sldId="263"/>
            <ac:inkMk id="8" creationId="{9375855D-9F43-DD43-9F6E-2284B62DD03B}"/>
          </ac:inkMkLst>
        </pc:inkChg>
        <pc:inkChg chg="del">
          <ac:chgData name="Andrej Bogdanov (CSD)" userId="54a3fc38-bcd8-4812-b887-b84a314b9e17" providerId="ADAL" clId="{30A35722-734C-084F-B242-509EA33750AE}" dt="2021-01-06T07:19:25.340" v="1508" actId="478"/>
          <ac:inkMkLst>
            <pc:docMk/>
            <pc:sldMk cId="3009012011" sldId="263"/>
            <ac:inkMk id="9" creationId="{9B7F235E-D68F-4C4F-911E-025D11C55FD1}"/>
          </ac:inkMkLst>
        </pc:inkChg>
        <pc:cxnChg chg="mod">
          <ac:chgData name="Andrej Bogdanov (CSD)" userId="54a3fc38-bcd8-4812-b887-b84a314b9e17" providerId="ADAL" clId="{30A35722-734C-084F-B242-509EA33750AE}" dt="2021-01-06T07:48:13.079" v="1905" actId="14100"/>
          <ac:cxnSpMkLst>
            <pc:docMk/>
            <pc:sldMk cId="3009012011" sldId="263"/>
            <ac:cxnSpMk id="6" creationId="{08754F78-51D1-A749-B945-BB13E6A645C0}"/>
          </ac:cxnSpMkLst>
        </pc:cxnChg>
      </pc:sldChg>
      <pc:sldChg chg="delSp mod">
        <pc:chgData name="Andrej Bogdanov (CSD)" userId="54a3fc38-bcd8-4812-b887-b84a314b9e17" providerId="ADAL" clId="{30A35722-734C-084F-B242-509EA33750AE}" dt="2021-01-06T07:49:16.294" v="1915" actId="478"/>
        <pc:sldMkLst>
          <pc:docMk/>
          <pc:sldMk cId="2203218808" sldId="264"/>
        </pc:sldMkLst>
        <pc:inkChg chg="del">
          <ac:chgData name="Andrej Bogdanov (CSD)" userId="54a3fc38-bcd8-4812-b887-b84a314b9e17" providerId="ADAL" clId="{30A35722-734C-084F-B242-509EA33750AE}" dt="2021-01-06T07:49:13.552" v="1913" actId="478"/>
          <ac:inkMkLst>
            <pc:docMk/>
            <pc:sldMk cId="2203218808" sldId="264"/>
            <ac:inkMk id="6" creationId="{39EE75F6-E432-C347-87A2-503D5CAE6C61}"/>
          </ac:inkMkLst>
        </pc:inkChg>
        <pc:inkChg chg="del">
          <ac:chgData name="Andrej Bogdanov (CSD)" userId="54a3fc38-bcd8-4812-b887-b84a314b9e17" providerId="ADAL" clId="{30A35722-734C-084F-B242-509EA33750AE}" dt="2021-01-06T07:49:12.276" v="1912" actId="478"/>
          <ac:inkMkLst>
            <pc:docMk/>
            <pc:sldMk cId="2203218808" sldId="264"/>
            <ac:inkMk id="7" creationId="{960FEED6-CBCB-684A-BF55-97622CA01F0B}"/>
          </ac:inkMkLst>
        </pc:inkChg>
        <pc:inkChg chg="del">
          <ac:chgData name="Andrej Bogdanov (CSD)" userId="54a3fc38-bcd8-4812-b887-b84a314b9e17" providerId="ADAL" clId="{30A35722-734C-084F-B242-509EA33750AE}" dt="2021-01-06T07:49:16.294" v="1915" actId="478"/>
          <ac:inkMkLst>
            <pc:docMk/>
            <pc:sldMk cId="2203218808" sldId="264"/>
            <ac:inkMk id="8" creationId="{E71F07F7-2490-B141-9D45-01ECB40F2320}"/>
          </ac:inkMkLst>
        </pc:inkChg>
        <pc:inkChg chg="del">
          <ac:chgData name="Andrej Bogdanov (CSD)" userId="54a3fc38-bcd8-4812-b887-b84a314b9e17" providerId="ADAL" clId="{30A35722-734C-084F-B242-509EA33750AE}" dt="2021-01-06T07:49:10.686" v="1911" actId="478"/>
          <ac:inkMkLst>
            <pc:docMk/>
            <pc:sldMk cId="2203218808" sldId="264"/>
            <ac:inkMk id="9" creationId="{7A89D85D-F904-3B45-B1FA-628561A6138A}"/>
          </ac:inkMkLst>
        </pc:inkChg>
        <pc:inkChg chg="del">
          <ac:chgData name="Andrej Bogdanov (CSD)" userId="54a3fc38-bcd8-4812-b887-b84a314b9e17" providerId="ADAL" clId="{30A35722-734C-084F-B242-509EA33750AE}" dt="2021-01-06T07:49:14.918" v="1914" actId="478"/>
          <ac:inkMkLst>
            <pc:docMk/>
            <pc:sldMk cId="2203218808" sldId="264"/>
            <ac:inkMk id="10" creationId="{0099D8B1-DCD0-E245-8EB6-81B0643E27A7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49:37.735" v="1924" actId="478"/>
        <pc:sldMkLst>
          <pc:docMk/>
          <pc:sldMk cId="1673016085" sldId="265"/>
        </pc:sldMkLst>
        <pc:inkChg chg="del">
          <ac:chgData name="Andrej Bogdanov (CSD)" userId="54a3fc38-bcd8-4812-b887-b84a314b9e17" providerId="ADAL" clId="{30A35722-734C-084F-B242-509EA33750AE}" dt="2021-01-06T07:49:33.748" v="1921" actId="478"/>
          <ac:inkMkLst>
            <pc:docMk/>
            <pc:sldMk cId="1673016085" sldId="265"/>
            <ac:inkMk id="3" creationId="{6FCD6995-18BC-D84F-9063-2B380F31F956}"/>
          </ac:inkMkLst>
        </pc:inkChg>
        <pc:inkChg chg="del">
          <ac:chgData name="Andrej Bogdanov (CSD)" userId="54a3fc38-bcd8-4812-b887-b84a314b9e17" providerId="ADAL" clId="{30A35722-734C-084F-B242-509EA33750AE}" dt="2021-01-06T07:49:35.102" v="1922" actId="478"/>
          <ac:inkMkLst>
            <pc:docMk/>
            <pc:sldMk cId="1673016085" sldId="265"/>
            <ac:inkMk id="4" creationId="{4FBC3108-D2C4-8E4F-8932-8F43335078F9}"/>
          </ac:inkMkLst>
        </pc:inkChg>
        <pc:inkChg chg="del">
          <ac:chgData name="Andrej Bogdanov (CSD)" userId="54a3fc38-bcd8-4812-b887-b84a314b9e17" providerId="ADAL" clId="{30A35722-734C-084F-B242-509EA33750AE}" dt="2021-01-06T07:49:36.416" v="1923" actId="478"/>
          <ac:inkMkLst>
            <pc:docMk/>
            <pc:sldMk cId="1673016085" sldId="265"/>
            <ac:inkMk id="5" creationId="{E85872D4-8A71-8241-83A8-12113F94117F}"/>
          </ac:inkMkLst>
        </pc:inkChg>
        <pc:inkChg chg="del">
          <ac:chgData name="Andrej Bogdanov (CSD)" userId="54a3fc38-bcd8-4812-b887-b84a314b9e17" providerId="ADAL" clId="{30A35722-734C-084F-B242-509EA33750AE}" dt="2021-01-06T07:49:37.735" v="1924" actId="478"/>
          <ac:inkMkLst>
            <pc:docMk/>
            <pc:sldMk cId="1673016085" sldId="265"/>
            <ac:inkMk id="6" creationId="{BBF85252-1B53-394A-9373-6238B8026E42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02.066" v="1935" actId="478"/>
        <pc:sldMkLst>
          <pc:docMk/>
          <pc:sldMk cId="2703338071" sldId="266"/>
        </pc:sldMkLst>
        <pc:inkChg chg="del">
          <ac:chgData name="Andrej Bogdanov (CSD)" userId="54a3fc38-bcd8-4812-b887-b84a314b9e17" providerId="ADAL" clId="{30A35722-734C-084F-B242-509EA33750AE}" dt="2021-01-06T07:50:02.066" v="1935" actId="478"/>
          <ac:inkMkLst>
            <pc:docMk/>
            <pc:sldMk cId="2703338071" sldId="266"/>
            <ac:inkMk id="10" creationId="{E0713FA7-323F-DE49-907D-9B0E60A4854F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49:58.164" v="1934" actId="478"/>
        <pc:sldMkLst>
          <pc:docMk/>
          <pc:sldMk cId="2861798232" sldId="267"/>
        </pc:sldMkLst>
        <pc:inkChg chg="del">
          <ac:chgData name="Andrej Bogdanov (CSD)" userId="54a3fc38-bcd8-4812-b887-b84a314b9e17" providerId="ADAL" clId="{30A35722-734C-084F-B242-509EA33750AE}" dt="2021-01-06T07:49:51.962" v="1930" actId="478"/>
          <ac:inkMkLst>
            <pc:docMk/>
            <pc:sldMk cId="2861798232" sldId="267"/>
            <ac:inkMk id="3" creationId="{5C472771-D7AF-BD4E-B536-806F41BE6AB9}"/>
          </ac:inkMkLst>
        </pc:inkChg>
        <pc:inkChg chg="del">
          <ac:chgData name="Andrej Bogdanov (CSD)" userId="54a3fc38-bcd8-4812-b887-b84a314b9e17" providerId="ADAL" clId="{30A35722-734C-084F-B242-509EA33750AE}" dt="2021-01-06T07:49:53.516" v="1931" actId="478"/>
          <ac:inkMkLst>
            <pc:docMk/>
            <pc:sldMk cId="2861798232" sldId="267"/>
            <ac:inkMk id="4" creationId="{88D53CA0-BBEF-D140-B688-F09654B95A9C}"/>
          </ac:inkMkLst>
        </pc:inkChg>
        <pc:inkChg chg="del">
          <ac:chgData name="Andrej Bogdanov (CSD)" userId="54a3fc38-bcd8-4812-b887-b84a314b9e17" providerId="ADAL" clId="{30A35722-734C-084F-B242-509EA33750AE}" dt="2021-01-06T07:49:55.707" v="1932" actId="478"/>
          <ac:inkMkLst>
            <pc:docMk/>
            <pc:sldMk cId="2861798232" sldId="267"/>
            <ac:inkMk id="5" creationId="{442E01E4-6431-D644-8328-075EB81A57A7}"/>
          </ac:inkMkLst>
        </pc:inkChg>
        <pc:inkChg chg="del">
          <ac:chgData name="Andrej Bogdanov (CSD)" userId="54a3fc38-bcd8-4812-b887-b84a314b9e17" providerId="ADAL" clId="{30A35722-734C-084F-B242-509EA33750AE}" dt="2021-01-06T07:49:56.920" v="1933" actId="478"/>
          <ac:inkMkLst>
            <pc:docMk/>
            <pc:sldMk cId="2861798232" sldId="267"/>
            <ac:inkMk id="6" creationId="{D656808D-7AD5-9A4E-B4FE-4C6E154E411F}"/>
          </ac:inkMkLst>
        </pc:inkChg>
        <pc:inkChg chg="del">
          <ac:chgData name="Andrej Bogdanov (CSD)" userId="54a3fc38-bcd8-4812-b887-b84a314b9e17" providerId="ADAL" clId="{30A35722-734C-084F-B242-509EA33750AE}" dt="2021-01-06T07:49:58.164" v="1934" actId="478"/>
          <ac:inkMkLst>
            <pc:docMk/>
            <pc:sldMk cId="2861798232" sldId="267"/>
            <ac:inkMk id="7" creationId="{DFFEE8E8-ADC7-C642-BF8D-75CE80C7A9C1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36.884" v="1942" actId="478"/>
        <pc:sldMkLst>
          <pc:docMk/>
          <pc:sldMk cId="2367920729" sldId="269"/>
        </pc:sldMkLst>
        <pc:inkChg chg="del">
          <ac:chgData name="Andrej Bogdanov (CSD)" userId="54a3fc38-bcd8-4812-b887-b84a314b9e17" providerId="ADAL" clId="{30A35722-734C-084F-B242-509EA33750AE}" dt="2021-01-06T07:50:28.304" v="1938" actId="478"/>
          <ac:inkMkLst>
            <pc:docMk/>
            <pc:sldMk cId="2367920729" sldId="269"/>
            <ac:inkMk id="10" creationId="{29361666-767E-8646-A7BB-3248B9EF041A}"/>
          </ac:inkMkLst>
        </pc:inkChg>
        <pc:inkChg chg="del">
          <ac:chgData name="Andrej Bogdanov (CSD)" userId="54a3fc38-bcd8-4812-b887-b84a314b9e17" providerId="ADAL" clId="{30A35722-734C-084F-B242-509EA33750AE}" dt="2021-01-06T07:50:33.178" v="1940" actId="478"/>
          <ac:inkMkLst>
            <pc:docMk/>
            <pc:sldMk cId="2367920729" sldId="269"/>
            <ac:inkMk id="11" creationId="{D6E80B83-9284-B843-84F2-51BC4917061B}"/>
          </ac:inkMkLst>
        </pc:inkChg>
        <pc:inkChg chg="del">
          <ac:chgData name="Andrej Bogdanov (CSD)" userId="54a3fc38-bcd8-4812-b887-b84a314b9e17" providerId="ADAL" clId="{30A35722-734C-084F-B242-509EA33750AE}" dt="2021-01-06T07:50:34.772" v="1941" actId="478"/>
          <ac:inkMkLst>
            <pc:docMk/>
            <pc:sldMk cId="2367920729" sldId="269"/>
            <ac:inkMk id="12" creationId="{01BE388B-19AB-6D4F-B21B-671F40F1DA3B}"/>
          </ac:inkMkLst>
        </pc:inkChg>
        <pc:inkChg chg="del">
          <ac:chgData name="Andrej Bogdanov (CSD)" userId="54a3fc38-bcd8-4812-b887-b84a314b9e17" providerId="ADAL" clId="{30A35722-734C-084F-B242-509EA33750AE}" dt="2021-01-06T07:50:30.920" v="1939" actId="478"/>
          <ac:inkMkLst>
            <pc:docMk/>
            <pc:sldMk cId="2367920729" sldId="269"/>
            <ac:inkMk id="13" creationId="{A5DA7F32-2F45-0A48-8C1C-A2AAB71EB872}"/>
          </ac:inkMkLst>
        </pc:inkChg>
        <pc:inkChg chg="del">
          <ac:chgData name="Andrej Bogdanov (CSD)" userId="54a3fc38-bcd8-4812-b887-b84a314b9e17" providerId="ADAL" clId="{30A35722-734C-084F-B242-509EA33750AE}" dt="2021-01-06T07:50:36.884" v="1942" actId="478"/>
          <ac:inkMkLst>
            <pc:docMk/>
            <pc:sldMk cId="2367920729" sldId="269"/>
            <ac:inkMk id="14" creationId="{84CD8C85-6E4C-2348-B03A-081767A27AF8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20.497" v="1937" actId="478"/>
        <pc:sldMkLst>
          <pc:docMk/>
          <pc:sldMk cId="115814539" sldId="270"/>
        </pc:sldMkLst>
        <pc:inkChg chg="del">
          <ac:chgData name="Andrej Bogdanov (CSD)" userId="54a3fc38-bcd8-4812-b887-b84a314b9e17" providerId="ADAL" clId="{30A35722-734C-084F-B242-509EA33750AE}" dt="2021-01-06T07:50:18.849" v="1936" actId="478"/>
          <ac:inkMkLst>
            <pc:docMk/>
            <pc:sldMk cId="115814539" sldId="270"/>
            <ac:inkMk id="7" creationId="{7A7D9817-773C-B043-889E-A76737124CF2}"/>
          </ac:inkMkLst>
        </pc:inkChg>
        <pc:inkChg chg="del">
          <ac:chgData name="Andrej Bogdanov (CSD)" userId="54a3fc38-bcd8-4812-b887-b84a314b9e17" providerId="ADAL" clId="{30A35722-734C-084F-B242-509EA33750AE}" dt="2021-01-06T07:50:20.497" v="1937" actId="478"/>
          <ac:inkMkLst>
            <pc:docMk/>
            <pc:sldMk cId="115814539" sldId="270"/>
            <ac:inkMk id="8" creationId="{9BB3381A-168F-5242-BDC6-AF7DC48EFFA5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41.501" v="1943" actId="478"/>
        <pc:sldMkLst>
          <pc:docMk/>
          <pc:sldMk cId="3911810824" sldId="271"/>
        </pc:sldMkLst>
        <pc:inkChg chg="del">
          <ac:chgData name="Andrej Bogdanov (CSD)" userId="54a3fc38-bcd8-4812-b887-b84a314b9e17" providerId="ADAL" clId="{30A35722-734C-084F-B242-509EA33750AE}" dt="2021-01-06T07:50:41.501" v="1943" actId="478"/>
          <ac:inkMkLst>
            <pc:docMk/>
            <pc:sldMk cId="3911810824" sldId="271"/>
            <ac:inkMk id="4" creationId="{165A57D8-CAF6-2842-A31A-C2416369A0DA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49.502" v="1944" actId="478"/>
        <pc:sldMkLst>
          <pc:docMk/>
          <pc:sldMk cId="857692231" sldId="272"/>
        </pc:sldMkLst>
        <pc:inkChg chg="del">
          <ac:chgData name="Andrej Bogdanov (CSD)" userId="54a3fc38-bcd8-4812-b887-b84a314b9e17" providerId="ADAL" clId="{30A35722-734C-084F-B242-509EA33750AE}" dt="2021-01-06T07:50:49.502" v="1944" actId="478"/>
          <ac:inkMkLst>
            <pc:docMk/>
            <pc:sldMk cId="857692231" sldId="272"/>
            <ac:inkMk id="5" creationId="{33EE5B69-02C6-5243-B955-88642E978C1E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1:02.600" v="1947" actId="478"/>
        <pc:sldMkLst>
          <pc:docMk/>
          <pc:sldMk cId="2561039472" sldId="274"/>
        </pc:sldMkLst>
        <pc:inkChg chg="del">
          <ac:chgData name="Andrej Bogdanov (CSD)" userId="54a3fc38-bcd8-4812-b887-b84a314b9e17" providerId="ADAL" clId="{30A35722-734C-084F-B242-509EA33750AE}" dt="2021-01-06T07:50:59.062" v="1945" actId="478"/>
          <ac:inkMkLst>
            <pc:docMk/>
            <pc:sldMk cId="2561039472" sldId="274"/>
            <ac:inkMk id="5" creationId="{B7B167C6-ABF5-C642-9A20-ACE7FCD25A2C}"/>
          </ac:inkMkLst>
        </pc:inkChg>
        <pc:inkChg chg="del">
          <ac:chgData name="Andrej Bogdanov (CSD)" userId="54a3fc38-bcd8-4812-b887-b84a314b9e17" providerId="ADAL" clId="{30A35722-734C-084F-B242-509EA33750AE}" dt="2021-01-06T07:51:00.872" v="1946" actId="478"/>
          <ac:inkMkLst>
            <pc:docMk/>
            <pc:sldMk cId="2561039472" sldId="274"/>
            <ac:inkMk id="12" creationId="{FD8069E6-7B02-3145-8004-1A33379BC0BE}"/>
          </ac:inkMkLst>
        </pc:inkChg>
        <pc:inkChg chg="del">
          <ac:chgData name="Andrej Bogdanov (CSD)" userId="54a3fc38-bcd8-4812-b887-b84a314b9e17" providerId="ADAL" clId="{30A35722-734C-084F-B242-509EA33750AE}" dt="2021-01-06T07:51:02.600" v="1947" actId="478"/>
          <ac:inkMkLst>
            <pc:docMk/>
            <pc:sldMk cId="2561039472" sldId="274"/>
            <ac:inkMk id="13" creationId="{D75C364D-69C1-474B-8484-E494D74FF5E4}"/>
          </ac:inkMkLst>
        </pc:inkChg>
      </pc:sldChg>
      <pc:sldChg chg="addSp delSp modSp new mod modClrScheme chgLayout">
        <pc:chgData name="Andrej Bogdanov (CSD)" userId="54a3fc38-bcd8-4812-b887-b84a314b9e17" providerId="ADAL" clId="{30A35722-734C-084F-B242-509EA33750AE}" dt="2021-01-06T03:42:42.596" v="924" actId="20577"/>
        <pc:sldMkLst>
          <pc:docMk/>
          <pc:sldMk cId="1985372151" sldId="290"/>
        </pc:sldMkLst>
        <pc:spChg chg="add del mod">
          <ac:chgData name="Andrej Bogdanov (CSD)" userId="54a3fc38-bcd8-4812-b887-b84a314b9e17" providerId="ADAL" clId="{30A35722-734C-084F-B242-509EA33750AE}" dt="2021-01-06T02:41:57.311" v="36" actId="478"/>
          <ac:spMkLst>
            <pc:docMk/>
            <pc:sldMk cId="1985372151" sldId="290"/>
            <ac:spMk id="2" creationId="{0B1E607F-1DCF-434F-AE8C-4D48FAE637A1}"/>
          </ac:spMkLst>
        </pc:spChg>
        <pc:spChg chg="add mod">
          <ac:chgData name="Andrej Bogdanov (CSD)" userId="54a3fc38-bcd8-4812-b887-b84a314b9e17" providerId="ADAL" clId="{30A35722-734C-084F-B242-509EA33750AE}" dt="2021-01-06T03:42:42.596" v="924" actId="20577"/>
          <ac:spMkLst>
            <pc:docMk/>
            <pc:sldMk cId="1985372151" sldId="290"/>
            <ac:spMk id="3" creationId="{EF5C1324-CD6E-CA4C-BF1C-29612B8B9349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" creationId="{602978E7-69C7-0844-BDA2-CCD5FE53E049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5" creationId="{484F20C9-DCEA-2C46-A0E7-B8F168D78D08}"/>
          </ac:spMkLst>
        </pc:spChg>
        <pc:spChg chg="add del mod">
          <ac:chgData name="Andrej Bogdanov (CSD)" userId="54a3fc38-bcd8-4812-b887-b84a314b9e17" providerId="ADAL" clId="{30A35722-734C-084F-B242-509EA33750AE}" dt="2021-01-06T03:22:25.709" v="143" actId="478"/>
          <ac:spMkLst>
            <pc:docMk/>
            <pc:sldMk cId="1985372151" sldId="290"/>
            <ac:spMk id="6" creationId="{FD6EAA35-FA69-1142-9076-45CB7B087BFE}"/>
          </ac:spMkLst>
        </pc:spChg>
        <pc:spChg chg="add del mod">
          <ac:chgData name="Andrej Bogdanov (CSD)" userId="54a3fc38-bcd8-4812-b887-b84a314b9e17" providerId="ADAL" clId="{30A35722-734C-084F-B242-509EA33750AE}" dt="2021-01-06T03:22:23.545" v="142" actId="478"/>
          <ac:spMkLst>
            <pc:docMk/>
            <pc:sldMk cId="1985372151" sldId="290"/>
            <ac:spMk id="7" creationId="{369ECE79-97E1-804E-8C0B-024A1FCDCB85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11" creationId="{C18F91B4-B5FD-484C-B1A6-E1A9429CF97F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30" creationId="{7058502F-DCD8-7F49-AE1A-2FE6D07E6C2E}"/>
          </ac:spMkLst>
        </pc:spChg>
        <pc:spChg chg="add del mod">
          <ac:chgData name="Andrej Bogdanov (CSD)" userId="54a3fc38-bcd8-4812-b887-b84a314b9e17" providerId="ADAL" clId="{30A35722-734C-084F-B242-509EA33750AE}" dt="2021-01-06T03:23:48.488" v="145" actId="478"/>
          <ac:spMkLst>
            <pc:docMk/>
            <pc:sldMk cId="1985372151" sldId="290"/>
            <ac:spMk id="31" creationId="{CB34AFE6-1C62-394E-BA65-BCE23C7BA227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38" creationId="{51D06139-8E20-1046-9FCE-D18AD7EC8970}"/>
          </ac:spMkLst>
        </pc:spChg>
        <pc:spChg chg="add mod">
          <ac:chgData name="Andrej Bogdanov (CSD)" userId="54a3fc38-bcd8-4812-b887-b84a314b9e17" providerId="ADAL" clId="{30A35722-734C-084F-B242-509EA33750AE}" dt="2021-01-06T03:39:18.186" v="830" actId="20577"/>
          <ac:spMkLst>
            <pc:docMk/>
            <pc:sldMk cId="1985372151" sldId="290"/>
            <ac:spMk id="40" creationId="{E6C5114F-1826-A24C-B88F-C7F77BC36039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1" creationId="{0B15F944-46BD-BE4E-90AC-A110EBCC699B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2" creationId="{6DD299A4-1143-6C46-8CD6-E96DDFE39EC0}"/>
          </ac:spMkLst>
        </pc:spChg>
        <pc:spChg chg="add del mod">
          <ac:chgData name="Andrej Bogdanov (CSD)" userId="54a3fc38-bcd8-4812-b887-b84a314b9e17" providerId="ADAL" clId="{30A35722-734C-084F-B242-509EA33750AE}" dt="2021-01-06T03:39:00.625" v="809" actId="478"/>
          <ac:spMkLst>
            <pc:docMk/>
            <pc:sldMk cId="1985372151" sldId="290"/>
            <ac:spMk id="43" creationId="{361C6FCE-6E83-5F40-9626-8D8295EAD732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4" creationId="{6D5FFAA9-29C2-4B4C-8B3A-CBEDED623AD8}"/>
          </ac:spMkLst>
        </pc:spChg>
        <pc:spChg chg="add mod">
          <ac:chgData name="Andrej Bogdanov (CSD)" userId="54a3fc38-bcd8-4812-b887-b84a314b9e17" providerId="ADAL" clId="{30A35722-734C-084F-B242-509EA33750AE}" dt="2021-01-06T03:41:50.670" v="905" actId="20577"/>
          <ac:spMkLst>
            <pc:docMk/>
            <pc:sldMk cId="1985372151" sldId="290"/>
            <ac:spMk id="45" creationId="{A7A342E5-438C-3D4F-B347-52B969196554}"/>
          </ac:spMkLst>
        </pc:spChg>
        <pc:grpChg chg="add del mod">
          <ac:chgData name="Andrej Bogdanov (CSD)" userId="54a3fc38-bcd8-4812-b887-b84a314b9e17" providerId="ADAL" clId="{30A35722-734C-084F-B242-509EA33750AE}" dt="2021-01-06T03:34:38.017" v="644" actId="478"/>
          <ac:grpSpMkLst>
            <pc:docMk/>
            <pc:sldMk cId="1985372151" sldId="290"/>
            <ac:grpSpMk id="32" creationId="{6C3FEE47-D02A-A044-A3F4-E8B63A972609}"/>
          </ac:grpSpMkLst>
        </pc:grp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3" creationId="{229ED1B8-8E42-A049-8F94-FF5C7F01FE6A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4" creationId="{BBC692B9-5E45-6C41-9F2A-1A4CB773B572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5" creationId="{A9032986-2A13-6748-A20A-2AA8760A27F7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6" creationId="{8F24D277-BEFD-F247-9A9F-FACE47899E7D}"/>
          </ac:picMkLst>
        </pc:picChg>
        <pc:picChg chg="add mod">
          <ac:chgData name="Andrej Bogdanov (CSD)" userId="54a3fc38-bcd8-4812-b887-b84a314b9e17" providerId="ADAL" clId="{30A35722-734C-084F-B242-509EA33750AE}" dt="2021-01-06T03:39:10.571" v="826" actId="1035"/>
          <ac:picMkLst>
            <pc:docMk/>
            <pc:sldMk cId="1985372151" sldId="290"/>
            <ac:picMk id="39" creationId="{7C5D70B7-298A-8C43-B61F-3A3A2645EC97}"/>
          </ac:picMkLst>
        </pc:pic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8" creationId="{446E115C-CB3C-8B41-99B8-EE508ABC216E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9" creationId="{C37C5A2E-AEBE-FC47-B6D3-736CB06ADCD0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10" creationId="{CF782B92-CB05-4F4F-A966-F671533F6AAF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2" creationId="{ED889458-DB43-9F4B-9CAA-71BA0D5B992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3" creationId="{AC8D0163-AAF1-1042-B4A3-BBF78E7486E4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4" creationId="{32A82A2A-A4D8-4A42-AF00-09FB0C20E196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5" creationId="{C04619C2-F66F-DE40-A744-7DD89C775D4B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6" creationId="{07AE8258-58FE-6640-954F-1127B64C2493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7" creationId="{E61A35EE-E462-5443-97F7-D790F38CF35D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8" creationId="{1561804A-71B2-A04B-BC06-0DAE3C436233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9" creationId="{E16A199A-7A0C-F14E-B3FD-D6D273C83B8F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0" creationId="{B72286C9-9E4E-5C4B-8C57-8BA73BA1F1D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1" creationId="{A6B7AC97-DA02-924E-BFB5-F634AB372711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2" creationId="{D395BBCA-6BDD-6D4A-800D-72902227BF8D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3" creationId="{0F64304F-7FEA-644C-9B5D-AC9BF5EF3515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4" creationId="{08CE232E-715C-D940-83FF-0F4C3ED8A94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5" creationId="{430C1858-BDD1-D641-B14A-104AD2C77211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6" creationId="{88FA6F12-1A6D-3845-B38E-FF5E9928D6A7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7" creationId="{9F6162C3-09B4-B24B-BC9E-B2A406EC52A0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8" creationId="{A5F3D433-D901-5348-9AF8-0058947C66C3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9" creationId="{D184307D-B284-F14D-9681-6F234B9EB93D}"/>
          </ac:cxnSpMkLst>
        </pc:cxnChg>
      </pc:sldChg>
      <pc:sldChg chg="addSp delSp modSp new mod">
        <pc:chgData name="Andrej Bogdanov (CSD)" userId="54a3fc38-bcd8-4812-b887-b84a314b9e17" providerId="ADAL" clId="{30A35722-734C-084F-B242-509EA33750AE}" dt="2021-01-06T07:18:39.931" v="1507" actId="1038"/>
        <pc:sldMkLst>
          <pc:docMk/>
          <pc:sldMk cId="2008524110" sldId="291"/>
        </pc:sldMkLst>
        <pc:spChg chg="mod">
          <ac:chgData name="Andrej Bogdanov (CSD)" userId="54a3fc38-bcd8-4812-b887-b84a314b9e17" providerId="ADAL" clId="{30A35722-734C-084F-B242-509EA33750AE}" dt="2021-01-06T03:58:54.116" v="1034" actId="20577"/>
          <ac:spMkLst>
            <pc:docMk/>
            <pc:sldMk cId="2008524110" sldId="291"/>
            <ac:spMk id="2" creationId="{71018443-A3FA-3B4F-A90F-D7D66A971CBF}"/>
          </ac:spMkLst>
        </pc:spChg>
        <pc:spChg chg="add del mod">
          <ac:chgData name="Andrej Bogdanov (CSD)" userId="54a3fc38-bcd8-4812-b887-b84a314b9e17" providerId="ADAL" clId="{30A35722-734C-084F-B242-509EA33750AE}" dt="2021-01-06T03:43:05.436" v="947" actId="478"/>
          <ac:spMkLst>
            <pc:docMk/>
            <pc:sldMk cId="2008524110" sldId="291"/>
            <ac:spMk id="3" creationId="{CFFD2B0A-AC61-DE46-A1EF-FD77CB4AE59A}"/>
          </ac:spMkLst>
        </pc:spChg>
        <pc:spChg chg="add del mod">
          <ac:chgData name="Andrej Bogdanov (CSD)" userId="54a3fc38-bcd8-4812-b887-b84a314b9e17" providerId="ADAL" clId="{30A35722-734C-084F-B242-509EA33750AE}" dt="2021-01-06T03:31:13.390" v="523" actId="478"/>
          <ac:spMkLst>
            <pc:docMk/>
            <pc:sldMk cId="2008524110" sldId="291"/>
            <ac:spMk id="4" creationId="{26A745A3-4F7B-8447-91EC-4B45BC3E4082}"/>
          </ac:spMkLst>
        </pc:spChg>
        <pc:spChg chg="add del mod">
          <ac:chgData name="Andrej Bogdanov (CSD)" userId="54a3fc38-bcd8-4812-b887-b84a314b9e17" providerId="ADAL" clId="{30A35722-734C-084F-B242-509EA33750AE}" dt="2021-01-06T03:31:15.419" v="524" actId="478"/>
          <ac:spMkLst>
            <pc:docMk/>
            <pc:sldMk cId="2008524110" sldId="291"/>
            <ac:spMk id="5" creationId="{C46DE789-9F80-5546-9573-6EB4595779F4}"/>
          </ac:spMkLst>
        </pc:spChg>
        <pc:spChg chg="add del mod">
          <ac:chgData name="Andrej Bogdanov (CSD)" userId="54a3fc38-bcd8-4812-b887-b84a314b9e17" providerId="ADAL" clId="{30A35722-734C-084F-B242-509EA33750AE}" dt="2021-01-06T03:43:07.841" v="948" actId="478"/>
          <ac:spMkLst>
            <pc:docMk/>
            <pc:sldMk cId="2008524110" sldId="291"/>
            <ac:spMk id="6" creationId="{B8B16726-C1B8-6049-A0DE-9AC27EE66968}"/>
          </ac:spMkLst>
        </pc:spChg>
        <pc:spChg chg="add mod">
          <ac:chgData name="Andrej Bogdanov (CSD)" userId="54a3fc38-bcd8-4812-b887-b84a314b9e17" providerId="ADAL" clId="{30A35722-734C-084F-B242-509EA33750AE}" dt="2021-01-06T07:18:24.448" v="1492" actId="1035"/>
          <ac:spMkLst>
            <pc:docMk/>
            <pc:sldMk cId="2008524110" sldId="291"/>
            <ac:spMk id="8" creationId="{268AD2A9-602F-1646-9E5A-CBF1407D5FA8}"/>
          </ac:spMkLst>
        </pc:spChg>
        <pc:spChg chg="add del mod">
          <ac:chgData name="Andrej Bogdanov (CSD)" userId="54a3fc38-bcd8-4812-b887-b84a314b9e17" providerId="ADAL" clId="{30A35722-734C-084F-B242-509EA33750AE}" dt="2021-01-06T03:43:09.721" v="949" actId="478"/>
          <ac:spMkLst>
            <pc:docMk/>
            <pc:sldMk cId="2008524110" sldId="291"/>
            <ac:spMk id="9" creationId="{BA181863-587E-534F-B24A-FEF12BE96954}"/>
          </ac:spMkLst>
        </pc:spChg>
        <pc:spChg chg="add mod">
          <ac:chgData name="Andrej Bogdanov (CSD)" userId="54a3fc38-bcd8-4812-b887-b84a314b9e17" providerId="ADAL" clId="{30A35722-734C-084F-B242-509EA33750AE}" dt="2021-01-06T07:18:39.931" v="1507" actId="1038"/>
          <ac:spMkLst>
            <pc:docMk/>
            <pc:sldMk cId="2008524110" sldId="291"/>
            <ac:spMk id="11" creationId="{C4CD2FFD-1A79-6C41-8D16-5EA13AC4C90B}"/>
          </ac:spMkLst>
        </pc:spChg>
        <pc:spChg chg="add mod">
          <ac:chgData name="Andrej Bogdanov (CSD)" userId="54a3fc38-bcd8-4812-b887-b84a314b9e17" providerId="ADAL" clId="{30A35722-734C-084F-B242-509EA33750AE}" dt="2021-01-06T04:04:11.360" v="1304" actId="1076"/>
          <ac:spMkLst>
            <pc:docMk/>
            <pc:sldMk cId="2008524110" sldId="291"/>
            <ac:spMk id="12" creationId="{B547CA16-66ED-A441-A1CB-9C3366A88A24}"/>
          </ac:spMkLst>
        </pc:spChg>
        <pc:picChg chg="add mod">
          <ac:chgData name="Andrej Bogdanov (CSD)" userId="54a3fc38-bcd8-4812-b887-b84a314b9e17" providerId="ADAL" clId="{30A35722-734C-084F-B242-509EA33750AE}" dt="2021-01-06T07:18:36.452" v="1501" actId="1038"/>
          <ac:picMkLst>
            <pc:docMk/>
            <pc:sldMk cId="2008524110" sldId="291"/>
            <ac:picMk id="7" creationId="{D0869826-0D00-B643-B1C7-FB644FEE5D55}"/>
          </ac:picMkLst>
        </pc:picChg>
        <pc:picChg chg="add del mod">
          <ac:chgData name="Andrej Bogdanov (CSD)" userId="54a3fc38-bcd8-4812-b887-b84a314b9e17" providerId="ADAL" clId="{30A35722-734C-084F-B242-509EA33750AE}" dt="2021-01-06T04:02:52.299" v="1172" actId="478"/>
          <ac:picMkLst>
            <pc:docMk/>
            <pc:sldMk cId="2008524110" sldId="291"/>
            <ac:picMk id="10" creationId="{1E70AAAE-8913-4145-AEEB-BC3308D31C18}"/>
          </ac:picMkLst>
        </pc:picChg>
      </pc:sldChg>
      <pc:sldChg chg="addSp delSp modSp new mod">
        <pc:chgData name="Andrej Bogdanov (CSD)" userId="54a3fc38-bcd8-4812-b887-b84a314b9e17" providerId="ADAL" clId="{30A35722-734C-084F-B242-509EA33750AE}" dt="2021-01-06T07:17:58.067" v="1481" actId="478"/>
        <pc:sldMkLst>
          <pc:docMk/>
          <pc:sldMk cId="3887772425" sldId="292"/>
        </pc:sldMkLst>
        <pc:spChg chg="mod">
          <ac:chgData name="Andrej Bogdanov (CSD)" userId="54a3fc38-bcd8-4812-b887-b84a314b9e17" providerId="ADAL" clId="{30A35722-734C-084F-B242-509EA33750AE}" dt="2021-01-06T04:01:33.796" v="1156" actId="20577"/>
          <ac:spMkLst>
            <pc:docMk/>
            <pc:sldMk cId="3887772425" sldId="292"/>
            <ac:spMk id="2" creationId="{4EB2A304-7C80-2D45-89BF-629A48C86890}"/>
          </ac:spMkLst>
        </pc:spChg>
        <pc:spChg chg="add mod">
          <ac:chgData name="Andrej Bogdanov (CSD)" userId="54a3fc38-bcd8-4812-b887-b84a314b9e17" providerId="ADAL" clId="{30A35722-734C-084F-B242-509EA33750AE}" dt="2021-01-06T07:16:45.992" v="1478" actId="1036"/>
          <ac:spMkLst>
            <pc:docMk/>
            <pc:sldMk cId="3887772425" sldId="292"/>
            <ac:spMk id="7" creationId="{8E77E3C4-F0DC-A441-B883-FEAFA074C29D}"/>
          </ac:spMkLst>
        </pc:spChg>
        <pc:spChg chg="add mod">
          <ac:chgData name="Andrej Bogdanov (CSD)" userId="54a3fc38-bcd8-4812-b887-b84a314b9e17" providerId="ADAL" clId="{30A35722-734C-084F-B242-509EA33750AE}" dt="2021-01-06T07:16:45.992" v="1478" actId="1036"/>
          <ac:spMkLst>
            <pc:docMk/>
            <pc:sldMk cId="3887772425" sldId="292"/>
            <ac:spMk id="8" creationId="{A7A75181-3E93-D342-88AD-E44D67EFF480}"/>
          </ac:spMkLst>
        </pc:spChg>
        <pc:picChg chg="add mod">
          <ac:chgData name="Andrej Bogdanov (CSD)" userId="54a3fc38-bcd8-4812-b887-b84a314b9e17" providerId="ADAL" clId="{30A35722-734C-084F-B242-509EA33750AE}" dt="2021-01-06T07:16:45.992" v="1478" actId="1036"/>
          <ac:picMkLst>
            <pc:docMk/>
            <pc:sldMk cId="3887772425" sldId="292"/>
            <ac:picMk id="6" creationId="{30A59EF6-692B-8F41-96C6-E19757B069DE}"/>
          </ac:picMkLst>
        </pc:picChg>
        <pc:cxnChg chg="add del mod">
          <ac:chgData name="Andrej Bogdanov (CSD)" userId="54a3fc38-bcd8-4812-b887-b84a314b9e17" providerId="ADAL" clId="{30A35722-734C-084F-B242-509EA33750AE}" dt="2021-01-06T04:00:32.556" v="1155" actId="478"/>
          <ac:cxnSpMkLst>
            <pc:docMk/>
            <pc:sldMk cId="3887772425" sldId="292"/>
            <ac:cxnSpMk id="4" creationId="{B09ECFD4-FF8A-8344-A9D9-564EB6D299C4}"/>
          </ac:cxnSpMkLst>
        </pc:cxnChg>
        <pc:cxnChg chg="add del mod">
          <ac:chgData name="Andrej Bogdanov (CSD)" userId="54a3fc38-bcd8-4812-b887-b84a314b9e17" providerId="ADAL" clId="{30A35722-734C-084F-B242-509EA33750AE}" dt="2021-01-06T07:17:58.067" v="1481" actId="478"/>
          <ac:cxnSpMkLst>
            <pc:docMk/>
            <pc:sldMk cId="3887772425" sldId="292"/>
            <ac:cxnSpMk id="10" creationId="{39D486D3-32CA-4E44-A5A8-534ABD0B2D34}"/>
          </ac:cxnSpMkLst>
        </pc:cxnChg>
      </pc:sldChg>
      <pc:sldChg chg="delSp modSp add mod">
        <pc:chgData name="Andrej Bogdanov (CSD)" userId="54a3fc38-bcd8-4812-b887-b84a314b9e17" providerId="ADAL" clId="{30A35722-734C-084F-B242-509EA33750AE}" dt="2021-01-06T07:49:47.408" v="1929" actId="478"/>
        <pc:sldMkLst>
          <pc:docMk/>
          <pc:sldMk cId="3238857303" sldId="293"/>
        </pc:sldMkLst>
        <pc:spChg chg="mod">
          <ac:chgData name="Andrej Bogdanov (CSD)" userId="54a3fc38-bcd8-4812-b887-b84a314b9e17" providerId="ADAL" clId="{30A35722-734C-084F-B242-509EA33750AE}" dt="2021-01-06T07:32:20.318" v="1549" actId="14100"/>
          <ac:spMkLst>
            <pc:docMk/>
            <pc:sldMk cId="3238857303" sldId="293"/>
            <ac:spMk id="2" creationId="{F17ABC63-B9E3-5E49-A765-1C32EA4AE5B6}"/>
          </ac:spMkLst>
        </pc:spChg>
        <pc:inkChg chg="del">
          <ac:chgData name="Andrej Bogdanov (CSD)" userId="54a3fc38-bcd8-4812-b887-b84a314b9e17" providerId="ADAL" clId="{30A35722-734C-084F-B242-509EA33750AE}" dt="2021-01-06T07:49:43.425" v="1926" actId="478"/>
          <ac:inkMkLst>
            <pc:docMk/>
            <pc:sldMk cId="3238857303" sldId="293"/>
            <ac:inkMk id="3" creationId="{5C472771-D7AF-BD4E-B536-806F41BE6AB9}"/>
          </ac:inkMkLst>
        </pc:inkChg>
        <pc:inkChg chg="del">
          <ac:chgData name="Andrej Bogdanov (CSD)" userId="54a3fc38-bcd8-4812-b887-b84a314b9e17" providerId="ADAL" clId="{30A35722-734C-084F-B242-509EA33750AE}" dt="2021-01-06T07:49:42.141" v="1925" actId="478"/>
          <ac:inkMkLst>
            <pc:docMk/>
            <pc:sldMk cId="3238857303" sldId="293"/>
            <ac:inkMk id="4" creationId="{88D53CA0-BBEF-D140-B688-F09654B95A9C}"/>
          </ac:inkMkLst>
        </pc:inkChg>
        <pc:inkChg chg="del">
          <ac:chgData name="Andrej Bogdanov (CSD)" userId="54a3fc38-bcd8-4812-b887-b84a314b9e17" providerId="ADAL" clId="{30A35722-734C-084F-B242-509EA33750AE}" dt="2021-01-06T07:49:44.744" v="1927" actId="478"/>
          <ac:inkMkLst>
            <pc:docMk/>
            <pc:sldMk cId="3238857303" sldId="293"/>
            <ac:inkMk id="5" creationId="{442E01E4-6431-D644-8328-075EB81A57A7}"/>
          </ac:inkMkLst>
        </pc:inkChg>
        <pc:inkChg chg="del">
          <ac:chgData name="Andrej Bogdanov (CSD)" userId="54a3fc38-bcd8-4812-b887-b84a314b9e17" providerId="ADAL" clId="{30A35722-734C-084F-B242-509EA33750AE}" dt="2021-01-06T07:49:46.103" v="1928" actId="478"/>
          <ac:inkMkLst>
            <pc:docMk/>
            <pc:sldMk cId="3238857303" sldId="293"/>
            <ac:inkMk id="6" creationId="{D656808D-7AD5-9A4E-B4FE-4C6E154E411F}"/>
          </ac:inkMkLst>
        </pc:inkChg>
        <pc:inkChg chg="del">
          <ac:chgData name="Andrej Bogdanov (CSD)" userId="54a3fc38-bcd8-4812-b887-b84a314b9e17" providerId="ADAL" clId="{30A35722-734C-084F-B242-509EA33750AE}" dt="2021-01-06T07:49:47.408" v="1929" actId="478"/>
          <ac:inkMkLst>
            <pc:docMk/>
            <pc:sldMk cId="3238857303" sldId="293"/>
            <ac:inkMk id="7" creationId="{DFFEE8E8-ADC7-C642-BF8D-75CE80C7A9C1}"/>
          </ac:inkMkLst>
        </pc:inkChg>
      </pc:sldChg>
      <pc:sldChg chg="addSp delSp modSp add mod modAnim">
        <pc:chgData name="Andrej Bogdanov (CSD)" userId="54a3fc38-bcd8-4812-b887-b84a314b9e17" providerId="ADAL" clId="{30A35722-734C-084F-B242-509EA33750AE}" dt="2021-01-06T07:49:24.627" v="1920" actId="478"/>
        <pc:sldMkLst>
          <pc:docMk/>
          <pc:sldMk cId="3516696549" sldId="294"/>
        </pc:sldMkLst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2" creationId="{F826358E-C4A2-0B40-B283-C3598F115633}"/>
          </ac:spMkLst>
        </pc:spChg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3" creationId="{500137BF-9DC5-014E-A869-B49DAAD2E9C5}"/>
          </ac:spMkLst>
        </pc:spChg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4" creationId="{249AEAEF-115A-5648-9044-368CBB8891E1}"/>
          </ac:spMkLst>
        </pc:spChg>
        <pc:spChg chg="mod">
          <ac:chgData name="Andrej Bogdanov (CSD)" userId="54a3fc38-bcd8-4812-b887-b84a314b9e17" providerId="ADAL" clId="{30A35722-734C-084F-B242-509EA33750AE}" dt="2021-01-06T07:44:15.351" v="1601"/>
          <ac:spMkLst>
            <pc:docMk/>
            <pc:sldMk cId="3516696549" sldId="294"/>
            <ac:spMk id="5" creationId="{606961E9-2E4B-9946-8DAB-E81DA2BF64E9}"/>
          </ac:spMkLst>
        </pc:spChg>
        <pc:spChg chg="add del mod">
          <ac:chgData name="Andrej Bogdanov (CSD)" userId="54a3fc38-bcd8-4812-b887-b84a314b9e17" providerId="ADAL" clId="{30A35722-734C-084F-B242-509EA33750AE}" dt="2021-01-06T07:44:45.242" v="1604"/>
          <ac:spMkLst>
            <pc:docMk/>
            <pc:sldMk cId="3516696549" sldId="294"/>
            <ac:spMk id="11" creationId="{DFFFB3F2-E5AF-2947-9B6D-CB9D9ABA0491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3" creationId="{4717AD1E-7CA0-4845-B744-AA09DB7443A5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4" creationId="{57375DB2-564E-234B-ADE9-0ABC13DD5382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5" creationId="{DD2C0074-882A-E449-A27E-C1B19B4FD22E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6" creationId="{B8C49781-F967-C94F-BA98-C1A3664F2783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7" creationId="{697FF731-70A6-4E4B-A170-137D3C9F6669}"/>
          </ac:spMkLst>
        </pc:spChg>
        <pc:spChg chg="add del mod">
          <ac:chgData name="Andrej Bogdanov (CSD)" userId="54a3fc38-bcd8-4812-b887-b84a314b9e17" providerId="ADAL" clId="{30A35722-734C-084F-B242-509EA33750AE}" dt="2021-01-06T07:44:48.518" v="1606"/>
          <ac:spMkLst>
            <pc:docMk/>
            <pc:sldMk cId="3516696549" sldId="294"/>
            <ac:spMk id="18" creationId="{6626F3C9-7E9C-D44B-B730-3AC40BBEF85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0" creationId="{2B39E8F0-00D3-3D48-A9B4-E300F4D8BDD7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1" creationId="{1244872E-C6DF-3547-B594-951CCDAA626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2" creationId="{7B4E6F94-6154-D349-8C74-0B09F37381A6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3" creationId="{5CB0CF25-DC59-6A4C-A6CC-7126F9B5305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4" creationId="{19933139-1967-A944-B5EA-2685867E7FBF}"/>
          </ac:spMkLst>
        </pc:spChg>
        <pc:grpChg chg="add del mod">
          <ac:chgData name="Andrej Bogdanov (CSD)" userId="54a3fc38-bcd8-4812-b887-b84a314b9e17" providerId="ADAL" clId="{30A35722-734C-084F-B242-509EA33750AE}" dt="2021-01-06T07:44:45.242" v="1604"/>
          <ac:grpSpMkLst>
            <pc:docMk/>
            <pc:sldMk cId="3516696549" sldId="294"/>
            <ac:grpSpMk id="12" creationId="{DF236866-D69C-3844-89FA-880FAB297E21}"/>
          </ac:grpSpMkLst>
        </pc:grpChg>
        <pc:grpChg chg="add del mod">
          <ac:chgData name="Andrej Bogdanov (CSD)" userId="54a3fc38-bcd8-4812-b887-b84a314b9e17" providerId="ADAL" clId="{30A35722-734C-084F-B242-509EA33750AE}" dt="2021-01-06T07:44:48.518" v="1606"/>
          <ac:grpSpMkLst>
            <pc:docMk/>
            <pc:sldMk cId="3516696549" sldId="294"/>
            <ac:grpSpMk id="19" creationId="{38506F1A-E5C4-064F-8C9C-807DE352914A}"/>
          </ac:grpSpMkLst>
        </pc:grpChg>
        <pc:inkChg chg="del">
          <ac:chgData name="Andrej Bogdanov (CSD)" userId="54a3fc38-bcd8-4812-b887-b84a314b9e17" providerId="ADAL" clId="{30A35722-734C-084F-B242-509EA33750AE}" dt="2021-01-06T07:49:23.407" v="1919" actId="478"/>
          <ac:inkMkLst>
            <pc:docMk/>
            <pc:sldMk cId="3516696549" sldId="294"/>
            <ac:inkMk id="6" creationId="{39EE75F6-E432-C347-87A2-503D5CAE6C61}"/>
          </ac:inkMkLst>
        </pc:inkChg>
        <pc:inkChg chg="del">
          <ac:chgData name="Andrej Bogdanov (CSD)" userId="54a3fc38-bcd8-4812-b887-b84a314b9e17" providerId="ADAL" clId="{30A35722-734C-084F-B242-509EA33750AE}" dt="2021-01-06T07:49:20.798" v="1917" actId="478"/>
          <ac:inkMkLst>
            <pc:docMk/>
            <pc:sldMk cId="3516696549" sldId="294"/>
            <ac:inkMk id="7" creationId="{960FEED6-CBCB-684A-BF55-97622CA01F0B}"/>
          </ac:inkMkLst>
        </pc:inkChg>
        <pc:inkChg chg="del">
          <ac:chgData name="Andrej Bogdanov (CSD)" userId="54a3fc38-bcd8-4812-b887-b84a314b9e17" providerId="ADAL" clId="{30A35722-734C-084F-B242-509EA33750AE}" dt="2021-01-06T07:49:24.627" v="1920" actId="478"/>
          <ac:inkMkLst>
            <pc:docMk/>
            <pc:sldMk cId="3516696549" sldId="294"/>
            <ac:inkMk id="8" creationId="{E71F07F7-2490-B141-9D45-01ECB40F2320}"/>
          </ac:inkMkLst>
        </pc:inkChg>
        <pc:inkChg chg="del">
          <ac:chgData name="Andrej Bogdanov (CSD)" userId="54a3fc38-bcd8-4812-b887-b84a314b9e17" providerId="ADAL" clId="{30A35722-734C-084F-B242-509EA33750AE}" dt="2021-01-06T07:49:19.443" v="1916" actId="478"/>
          <ac:inkMkLst>
            <pc:docMk/>
            <pc:sldMk cId="3516696549" sldId="294"/>
            <ac:inkMk id="9" creationId="{7A89D85D-F904-3B45-B1FA-628561A6138A}"/>
          </ac:inkMkLst>
        </pc:inkChg>
        <pc:inkChg chg="del">
          <ac:chgData name="Andrej Bogdanov (CSD)" userId="54a3fc38-bcd8-4812-b887-b84a314b9e17" providerId="ADAL" clId="{30A35722-734C-084F-B242-509EA33750AE}" dt="2021-01-06T07:49:21.986" v="1918" actId="478"/>
          <ac:inkMkLst>
            <pc:docMk/>
            <pc:sldMk cId="3516696549" sldId="294"/>
            <ac:inkMk id="10" creationId="{0099D8B1-DCD0-E245-8EB6-81B0643E27A7}"/>
          </ac:inkMkLst>
        </pc:inkChg>
      </pc:sldChg>
      <pc:sldChg chg="addSp delSp modSp add mod delAnim">
        <pc:chgData name="Andrej Bogdanov (CSD)" userId="54a3fc38-bcd8-4812-b887-b84a314b9e17" providerId="ADAL" clId="{30A35722-734C-084F-B242-509EA33750AE}" dt="2021-01-06T07:47:59.184" v="1895" actId="1076"/>
        <pc:sldMkLst>
          <pc:docMk/>
          <pc:sldMk cId="2515994884" sldId="295"/>
        </pc:sldMkLst>
        <pc:spChg chg="mod">
          <ac:chgData name="Andrej Bogdanov (CSD)" userId="54a3fc38-bcd8-4812-b887-b84a314b9e17" providerId="ADAL" clId="{30A35722-734C-084F-B242-509EA33750AE}" dt="2021-01-06T07:45:12.313" v="1632" actId="20577"/>
          <ac:spMkLst>
            <pc:docMk/>
            <pc:sldMk cId="2515994884" sldId="295"/>
            <ac:spMk id="2" creationId="{2E522858-FFEA-D247-A060-EE4A5106FC01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3" creationId="{3D2D9D66-3048-1047-B19E-88282621C721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4" creationId="{9551BCAD-6859-3347-9790-EEAD5037D46E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5" creationId="{F45E967A-F247-B54C-B179-73CCCF5E8FBC}"/>
          </ac:spMkLst>
        </pc:spChg>
        <pc:spChg chg="mod 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7" creationId="{8FDA7080-C296-FC43-9BB1-6D94D8759B56}"/>
          </ac:spMkLst>
        </pc:spChg>
        <pc:spChg chg="add mod">
          <ac:chgData name="Andrej Bogdanov (CSD)" userId="54a3fc38-bcd8-4812-b887-b84a314b9e17" providerId="ADAL" clId="{30A35722-734C-084F-B242-509EA33750AE}" dt="2021-01-06T07:46:33.912" v="1701" actId="1037"/>
          <ac:spMkLst>
            <pc:docMk/>
            <pc:sldMk cId="2515994884" sldId="295"/>
            <ac:spMk id="8" creationId="{38A455B7-18EB-254C-A504-A6E83A780C59}"/>
          </ac:spMkLst>
        </pc:spChg>
        <pc:spChg chg="mod">
          <ac:chgData name="Andrej Bogdanov (CSD)" userId="54a3fc38-bcd8-4812-b887-b84a314b9e17" providerId="ADAL" clId="{30A35722-734C-084F-B242-509EA33750AE}" dt="2021-01-06T07:47:59.184" v="1895" actId="1076"/>
          <ac:spMkLst>
            <pc:docMk/>
            <pc:sldMk cId="2515994884" sldId="295"/>
            <ac:spMk id="12" creationId="{76FFCDCA-1ACD-A840-8C68-9DD9B554F6B0}"/>
          </ac:spMkLst>
        </pc:spChg>
        <pc:spChg chg="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3" creationId="{BDF523D1-8AA2-8941-BD93-9A3B7C495CA2}"/>
          </ac:spMkLst>
        </pc:spChg>
        <pc:spChg chg="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4" creationId="{94038512-05C0-7442-A784-0D7EC4C8D7DD}"/>
          </ac:spMkLst>
        </pc:spChg>
        <pc:spChg chg="mod 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5" creationId="{E6696C7E-E84A-664A-873C-485A89F1881A}"/>
          </ac:spMkLst>
        </pc:spChg>
        <pc:spChg chg="mod topLvl">
          <ac:chgData name="Andrej Bogdanov (CSD)" userId="54a3fc38-bcd8-4812-b887-b84a314b9e17" providerId="ADAL" clId="{30A35722-734C-084F-B242-509EA33750AE}" dt="2021-01-06T07:47:34.989" v="1855" actId="1035"/>
          <ac:spMkLst>
            <pc:docMk/>
            <pc:sldMk cId="2515994884" sldId="295"/>
            <ac:spMk id="16" creationId="{B92CEFBC-7027-F040-AABC-05005BEE4191}"/>
          </ac:spMkLst>
        </pc:spChg>
        <pc:spChg chg="add mod">
          <ac:chgData name="Andrej Bogdanov (CSD)" userId="54a3fc38-bcd8-4812-b887-b84a314b9e17" providerId="ADAL" clId="{30A35722-734C-084F-B242-509EA33750AE}" dt="2021-01-06T07:47:24.735" v="1811" actId="1037"/>
          <ac:spMkLst>
            <pc:docMk/>
            <pc:sldMk cId="2515994884" sldId="295"/>
            <ac:spMk id="18" creationId="{88C4037C-B1C7-E544-BD9B-3848F5ACAD84}"/>
          </ac:spMkLst>
        </pc:spChg>
        <pc:spChg chg="add mod">
          <ac:chgData name="Andrej Bogdanov (CSD)" userId="54a3fc38-bcd8-4812-b887-b84a314b9e17" providerId="ADAL" clId="{30A35722-734C-084F-B242-509EA33750AE}" dt="2021-01-06T07:47:49.645" v="1894" actId="1037"/>
          <ac:spMkLst>
            <pc:docMk/>
            <pc:sldMk cId="2515994884" sldId="295"/>
            <ac:spMk id="19" creationId="{9D49E54D-40E4-4F44-8A81-79C3DD1D1BE4}"/>
          </ac:spMkLst>
        </pc:spChg>
        <pc:grpChg chg="del mod">
          <ac:chgData name="Andrej Bogdanov (CSD)" userId="54a3fc38-bcd8-4812-b887-b84a314b9e17" providerId="ADAL" clId="{30A35722-734C-084F-B242-509EA33750AE}" dt="2021-01-06T07:47:09.342" v="1725" actId="165"/>
          <ac:grpSpMkLst>
            <pc:docMk/>
            <pc:sldMk cId="2515994884" sldId="295"/>
            <ac:grpSpMk id="17" creationId="{6151F6D4-8158-9C4F-95BE-2091A3A9CE70}"/>
          </ac:grpSpMkLst>
        </pc:grpChg>
        <pc:cxnChg chg="del">
          <ac:chgData name="Andrej Bogdanov (CSD)" userId="54a3fc38-bcd8-4812-b887-b84a314b9e17" providerId="ADAL" clId="{30A35722-734C-084F-B242-509EA33750AE}" dt="2021-01-06T07:45:37.961" v="1652" actId="478"/>
          <ac:cxnSpMkLst>
            <pc:docMk/>
            <pc:sldMk cId="2515994884" sldId="295"/>
            <ac:cxnSpMk id="6" creationId="{08754F78-51D1-A749-B945-BB13E6A645C0}"/>
          </ac:cxnSpMkLst>
        </pc:cxnChg>
      </pc:sldChg>
      <pc:sldMasterChg chg="modSldLayout">
        <pc:chgData name="Andrej Bogdanov (CSD)" userId="54a3fc38-bcd8-4812-b887-b84a314b9e17" providerId="ADAL" clId="{30A35722-734C-084F-B242-509EA33750AE}" dt="2021-01-06T02:18:19.077" v="2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30A35722-734C-084F-B242-509EA33750AE}" dt="2021-01-06T02:18:19.077" v="2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30A35722-734C-084F-B242-509EA33750AE}" dt="2021-01-06T02:18:17.129" v="0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  <pc:spChg chg="mod">
            <ac:chgData name="Andrej Bogdanov (CSD)" userId="54a3fc38-bcd8-4812-b887-b84a314b9e17" providerId="ADAL" clId="{30A35722-734C-084F-B242-509EA33750AE}" dt="2021-01-06T02:18:19.077" v="2" actId="20577"/>
            <ac:spMkLst>
              <pc:docMk/>
              <pc:sldMasterMk cId="1738249460" sldId="2147483648"/>
              <pc:sldLayoutMk cId="627174142" sldId="2147483649"/>
              <ac:spMk id="9" creationId="{00000000-0000-0000-0000-000000000000}"/>
            </ac:spMkLst>
          </pc:spChg>
        </pc:sldLayoutChg>
      </pc:sldMasterChg>
    </pc:docChg>
  </pc:docChgLst>
  <pc:docChgLst>
    <pc:chgData name="Andrej Bogdanov (CSD)" userId="54a3fc38-bcd8-4812-b887-b84a314b9e17" providerId="ADAL" clId="{45D99F5E-194F-AF48-A771-8B16A22B8C59}"/>
    <pc:docChg chg="undo custSel addSld modSld sldOrd">
      <pc:chgData name="Andrej Bogdanov (CSD)" userId="54a3fc38-bcd8-4812-b887-b84a314b9e17" providerId="ADAL" clId="{45D99F5E-194F-AF48-A771-8B16A22B8C59}" dt="2021-02-08T11:53:39.239" v="229" actId="7634"/>
      <pc:docMkLst>
        <pc:docMk/>
      </pc:docMkLst>
      <pc:sldChg chg="addSp delSp modSp delAnim">
        <pc:chgData name="Andrej Bogdanov (CSD)" userId="54a3fc38-bcd8-4812-b887-b84a314b9e17" providerId="ADAL" clId="{45D99F5E-194F-AF48-A771-8B16A22B8C59}" dt="2021-02-08T10:44:47.932" v="26" actId="27704"/>
        <pc:sldMkLst>
          <pc:docMk/>
          <pc:sldMk cId="1989951147" sldId="257"/>
        </pc:sldMkLst>
        <pc:inkChg chg="add mod modStrokes">
          <ac:chgData name="Andrej Bogdanov (CSD)" userId="54a3fc38-bcd8-4812-b887-b84a314b9e17" providerId="ADAL" clId="{45D99F5E-194F-AF48-A771-8B16A22B8C59}" dt="2021-02-08T07:56:54.687" v="19"/>
          <ac:inkMkLst>
            <pc:docMk/>
            <pc:sldMk cId="1989951147" sldId="257"/>
            <ac:inkMk id="22" creationId="{40997D15-0CE8-404F-920A-4F7B7F783017}"/>
          </ac:inkMkLst>
        </pc:inkChg>
        <pc:inkChg chg="add del mod modStrokes">
          <ac:chgData name="Andrej Bogdanov (CSD)" userId="54a3fc38-bcd8-4812-b887-b84a314b9e17" providerId="ADAL" clId="{45D99F5E-194F-AF48-A771-8B16A22B8C59}" dt="2021-02-08T07:58:31.950" v="23"/>
          <ac:inkMkLst>
            <pc:docMk/>
            <pc:sldMk cId="1989951147" sldId="257"/>
            <ac:inkMk id="23" creationId="{DA569D5B-A4C7-0543-B818-E656AB77237A}"/>
          </ac:inkMkLst>
        </pc:inkChg>
        <pc:inkChg chg="add mod modStrokes">
          <ac:chgData name="Andrej Bogdanov (CSD)" userId="54a3fc38-bcd8-4812-b887-b84a314b9e17" providerId="ADAL" clId="{45D99F5E-194F-AF48-A771-8B16A22B8C59}" dt="2021-02-08T07:56:38.594" v="11"/>
          <ac:inkMkLst>
            <pc:docMk/>
            <pc:sldMk cId="1989951147" sldId="257"/>
            <ac:inkMk id="24" creationId="{32FEBCD1-3A6E-E440-B4B9-306C16B9F8BD}"/>
          </ac:inkMkLst>
        </pc:inkChg>
        <pc:inkChg chg="add">
          <ac:chgData name="Andrej Bogdanov (CSD)" userId="54a3fc38-bcd8-4812-b887-b84a314b9e17" providerId="ADAL" clId="{45D99F5E-194F-AF48-A771-8B16A22B8C59}" dt="2021-02-08T07:58:25.586" v="20" actId="7634"/>
          <ac:inkMkLst>
            <pc:docMk/>
            <pc:sldMk cId="1989951147" sldId="257"/>
            <ac:inkMk id="25" creationId="{D6DD8C6F-C0EB-2047-9BFB-6BE69F000A02}"/>
          </ac:inkMkLst>
        </pc:inkChg>
        <pc:inkChg chg="add">
          <ac:chgData name="Andrej Bogdanov (CSD)" userId="54a3fc38-bcd8-4812-b887-b84a314b9e17" providerId="ADAL" clId="{45D99F5E-194F-AF48-A771-8B16A22B8C59}" dt="2021-02-08T10:31:38.706" v="24" actId="7634"/>
          <ac:inkMkLst>
            <pc:docMk/>
            <pc:sldMk cId="1989951147" sldId="257"/>
            <ac:inkMk id="26" creationId="{7C894843-3BE0-DB48-919E-86FB44766540}"/>
          </ac:inkMkLst>
        </pc:inkChg>
      </pc:sldChg>
      <pc:sldChg chg="addSp delSp modSp">
        <pc:chgData name="Andrej Bogdanov (CSD)" userId="54a3fc38-bcd8-4812-b887-b84a314b9e17" providerId="ADAL" clId="{45D99F5E-194F-AF48-A771-8B16A22B8C59}" dt="2021-02-08T11:07:59.963" v="89" actId="14100"/>
        <pc:sldMkLst>
          <pc:docMk/>
          <pc:sldMk cId="2405073769" sldId="258"/>
        </pc:sldMkLst>
        <pc:spChg chg="mod">
          <ac:chgData name="Andrej Bogdanov (CSD)" userId="54a3fc38-bcd8-4812-b887-b84a314b9e17" providerId="ADAL" clId="{45D99F5E-194F-AF48-A771-8B16A22B8C59}" dt="2021-02-08T11:05:30.559" v="74" actId="207"/>
          <ac:spMkLst>
            <pc:docMk/>
            <pc:sldMk cId="2405073769" sldId="258"/>
            <ac:spMk id="3" creationId="{D4AEEEAB-15DB-B745-9BEE-72FFC6EB0D43}"/>
          </ac:spMkLst>
        </pc:spChg>
        <pc:spChg chg="mod">
          <ac:chgData name="Andrej Bogdanov (CSD)" userId="54a3fc38-bcd8-4812-b887-b84a314b9e17" providerId="ADAL" clId="{45D99F5E-194F-AF48-A771-8B16A22B8C59}" dt="2021-02-08T11:06:02.431" v="76" actId="22"/>
          <ac:spMkLst>
            <pc:docMk/>
            <pc:sldMk cId="2405073769" sldId="258"/>
            <ac:spMk id="4" creationId="{2678D65E-34C7-5347-B9F8-E59EB2BB571F}"/>
          </ac:spMkLst>
        </pc:spChg>
        <pc:spChg chg="mod">
          <ac:chgData name="Andrej Bogdanov (CSD)" userId="54a3fc38-bcd8-4812-b887-b84a314b9e17" providerId="ADAL" clId="{45D99F5E-194F-AF48-A771-8B16A22B8C59}" dt="2021-02-08T11:06:31.813" v="80" actId="20577"/>
          <ac:spMkLst>
            <pc:docMk/>
            <pc:sldMk cId="2405073769" sldId="258"/>
            <ac:spMk id="6" creationId="{A65BECA8-59A7-0346-BDD7-953F413BB243}"/>
          </ac:spMkLst>
        </pc:spChg>
        <pc:inkChg chg="add del mod modStrokes">
          <ac:chgData name="Andrej Bogdanov (CSD)" userId="54a3fc38-bcd8-4812-b887-b84a314b9e17" providerId="ADAL" clId="{45D99F5E-194F-AF48-A771-8B16A22B8C59}" dt="2021-02-08T10:58:08.603" v="68"/>
          <ac:inkMkLst>
            <pc:docMk/>
            <pc:sldMk cId="2405073769" sldId="258"/>
            <ac:inkMk id="9" creationId="{B28FB7A2-E240-BC41-B40F-625267C59DED}"/>
          </ac:inkMkLst>
        </pc:inkChg>
        <pc:cxnChg chg="mod">
          <ac:chgData name="Andrej Bogdanov (CSD)" userId="54a3fc38-bcd8-4812-b887-b84a314b9e17" providerId="ADAL" clId="{45D99F5E-194F-AF48-A771-8B16A22B8C59}" dt="2021-02-08T11:07:59.963" v="89" actId="14100"/>
          <ac:cxnSpMkLst>
            <pc:docMk/>
            <pc:sldMk cId="2405073769" sldId="258"/>
            <ac:cxnSpMk id="8" creationId="{B511F30F-D56A-664F-8F94-53AAC37F798B}"/>
          </ac:cxnSpMkLst>
        </pc:cxnChg>
      </pc:sldChg>
      <pc:sldChg chg="addSp modSp">
        <pc:chgData name="Andrej Bogdanov (CSD)" userId="54a3fc38-bcd8-4812-b887-b84a314b9e17" providerId="ADAL" clId="{45D99F5E-194F-AF48-A771-8B16A22B8C59}" dt="2021-02-08T10:59:58.498" v="69" actId="7634"/>
        <pc:sldMkLst>
          <pc:docMk/>
          <pc:sldMk cId="3436939201" sldId="304"/>
        </pc:sldMkLst>
        <pc:inkChg chg="add mod modStrokes">
          <ac:chgData name="Andrej Bogdanov (CSD)" userId="54a3fc38-bcd8-4812-b887-b84a314b9e17" providerId="ADAL" clId="{45D99F5E-194F-AF48-A771-8B16A22B8C59}" dt="2021-02-08T10:52:56.883" v="41"/>
          <ac:inkMkLst>
            <pc:docMk/>
            <pc:sldMk cId="3436939201" sldId="304"/>
            <ac:inkMk id="9" creationId="{4F75C4D6-5599-2A48-AC02-229D963AE18B}"/>
          </ac:inkMkLst>
        </pc:inkChg>
        <pc:inkChg chg="add">
          <ac:chgData name="Andrej Bogdanov (CSD)" userId="54a3fc38-bcd8-4812-b887-b84a314b9e17" providerId="ADAL" clId="{45D99F5E-194F-AF48-A771-8B16A22B8C59}" dt="2021-02-08T10:53:19.346" v="42" actId="7634"/>
          <ac:inkMkLst>
            <pc:docMk/>
            <pc:sldMk cId="3436939201" sldId="304"/>
            <ac:inkMk id="10" creationId="{0EC2380C-6DA2-D740-9BFF-DC19AFBB7C5E}"/>
          </ac:inkMkLst>
        </pc:inkChg>
        <pc:inkChg chg="add">
          <ac:chgData name="Andrej Bogdanov (CSD)" userId="54a3fc38-bcd8-4812-b887-b84a314b9e17" providerId="ADAL" clId="{45D99F5E-194F-AF48-A771-8B16A22B8C59}" dt="2021-02-08T10:59:58.498" v="69" actId="7634"/>
          <ac:inkMkLst>
            <pc:docMk/>
            <pc:sldMk cId="3436939201" sldId="304"/>
            <ac:inkMk id="11" creationId="{A76C23DE-2B2D-9D40-8302-C72CE4D1E452}"/>
          </ac:inkMkLst>
        </pc:inkChg>
      </pc:sldChg>
      <pc:sldChg chg="addSp delSp modSp">
        <pc:chgData name="Andrej Bogdanov (CSD)" userId="54a3fc38-bcd8-4812-b887-b84a314b9e17" providerId="ADAL" clId="{45D99F5E-194F-AF48-A771-8B16A22B8C59}" dt="2021-02-08T11:01:34.527" v="71" actId="7634"/>
        <pc:sldMkLst>
          <pc:docMk/>
          <pc:sldMk cId="1171049812" sldId="305"/>
        </pc:sldMkLst>
        <pc:inkChg chg="add mod modStrokes">
          <ac:chgData name="Andrej Bogdanov (CSD)" userId="54a3fc38-bcd8-4812-b887-b84a314b9e17" providerId="ADAL" clId="{45D99F5E-194F-AF48-A771-8B16A22B8C59}" dt="2021-02-08T11:01:22.080" v="70"/>
          <ac:inkMkLst>
            <pc:docMk/>
            <pc:sldMk cId="1171049812" sldId="305"/>
            <ac:inkMk id="2" creationId="{044EB108-209D-9A47-9E66-B21989C8A871}"/>
          </ac:inkMkLst>
        </pc:inkChg>
        <pc:inkChg chg="add">
          <ac:chgData name="Andrej Bogdanov (CSD)" userId="54a3fc38-bcd8-4812-b887-b84a314b9e17" providerId="ADAL" clId="{45D99F5E-194F-AF48-A771-8B16A22B8C59}" dt="2021-02-08T10:54:04.169" v="46" actId="7634"/>
          <ac:inkMkLst>
            <pc:docMk/>
            <pc:sldMk cId="1171049812" sldId="305"/>
            <ac:inkMk id="4" creationId="{0D06A02F-FE46-E64E-BA36-DCB8E7C62F74}"/>
          </ac:inkMkLst>
        </pc:inkChg>
        <pc:inkChg chg="add del">
          <ac:chgData name="Andrej Bogdanov (CSD)" userId="54a3fc38-bcd8-4812-b887-b84a314b9e17" providerId="ADAL" clId="{45D99F5E-194F-AF48-A771-8B16A22B8C59}" dt="2021-02-08T10:55:10.221" v="52"/>
          <ac:inkMkLst>
            <pc:docMk/>
            <pc:sldMk cId="1171049812" sldId="305"/>
            <ac:inkMk id="5" creationId="{12797B82-1D44-5E46-B1BE-2A266043ECA4}"/>
          </ac:inkMkLst>
        </pc:inkChg>
        <pc:inkChg chg="add del">
          <ac:chgData name="Andrej Bogdanov (CSD)" userId="54a3fc38-bcd8-4812-b887-b84a314b9e17" providerId="ADAL" clId="{45D99F5E-194F-AF48-A771-8B16A22B8C59}" dt="2021-02-08T10:55:11.420" v="53"/>
          <ac:inkMkLst>
            <pc:docMk/>
            <pc:sldMk cId="1171049812" sldId="305"/>
            <ac:inkMk id="6" creationId="{EE056583-654C-BF4B-AE07-4F6AF76A7414}"/>
          </ac:inkMkLst>
        </pc:inkChg>
        <pc:inkChg chg="add del">
          <ac:chgData name="Andrej Bogdanov (CSD)" userId="54a3fc38-bcd8-4812-b887-b84a314b9e17" providerId="ADAL" clId="{45D99F5E-194F-AF48-A771-8B16A22B8C59}" dt="2021-02-08T10:55:12.543" v="54"/>
          <ac:inkMkLst>
            <pc:docMk/>
            <pc:sldMk cId="1171049812" sldId="305"/>
            <ac:inkMk id="7" creationId="{C88F1780-032F-6342-9417-8A0EF21B41A8}"/>
          </ac:inkMkLst>
        </pc:inkChg>
        <pc:inkChg chg="add">
          <ac:chgData name="Andrej Bogdanov (CSD)" userId="54a3fc38-bcd8-4812-b887-b84a314b9e17" providerId="ADAL" clId="{45D99F5E-194F-AF48-A771-8B16A22B8C59}" dt="2021-02-08T10:55:12.543" v="54"/>
          <ac:inkMkLst>
            <pc:docMk/>
            <pc:sldMk cId="1171049812" sldId="305"/>
            <ac:inkMk id="8" creationId="{5935EE5C-DBAB-F54A-85D0-3007BD0BE6AF}"/>
          </ac:inkMkLst>
        </pc:inkChg>
        <pc:inkChg chg="add del">
          <ac:chgData name="Andrej Bogdanov (CSD)" userId="54a3fc38-bcd8-4812-b887-b84a314b9e17" providerId="ADAL" clId="{45D99F5E-194F-AF48-A771-8B16A22B8C59}" dt="2021-02-08T10:55:30.738" v="56"/>
          <ac:inkMkLst>
            <pc:docMk/>
            <pc:sldMk cId="1171049812" sldId="305"/>
            <ac:inkMk id="9" creationId="{BD61D2B1-3E4A-4145-8429-F6FF7E1AAA8B}"/>
          </ac:inkMkLst>
        </pc:inkChg>
        <pc:inkChg chg="add">
          <ac:chgData name="Andrej Bogdanov (CSD)" userId="54a3fc38-bcd8-4812-b887-b84a314b9e17" providerId="ADAL" clId="{45D99F5E-194F-AF48-A771-8B16A22B8C59}" dt="2021-02-08T10:56:24.677" v="61" actId="7634"/>
          <ac:inkMkLst>
            <pc:docMk/>
            <pc:sldMk cId="1171049812" sldId="305"/>
            <ac:inkMk id="10" creationId="{A9CB5C39-21B4-B648-845D-E8C7BEA8AC40}"/>
          </ac:inkMkLst>
        </pc:inkChg>
        <pc:inkChg chg="add">
          <ac:chgData name="Andrej Bogdanov (CSD)" userId="54a3fc38-bcd8-4812-b887-b84a314b9e17" providerId="ADAL" clId="{45D99F5E-194F-AF48-A771-8B16A22B8C59}" dt="2021-02-08T10:57:46.122" v="63" actId="7634"/>
          <ac:inkMkLst>
            <pc:docMk/>
            <pc:sldMk cId="1171049812" sldId="305"/>
            <ac:inkMk id="11" creationId="{58464101-AA50-9D44-9A76-3F440AB77B5B}"/>
          </ac:inkMkLst>
        </pc:inkChg>
        <pc:inkChg chg="add">
          <ac:chgData name="Andrej Bogdanov (CSD)" userId="54a3fc38-bcd8-4812-b887-b84a314b9e17" providerId="ADAL" clId="{45D99F5E-194F-AF48-A771-8B16A22B8C59}" dt="2021-02-08T11:01:34.527" v="71" actId="7634"/>
          <ac:inkMkLst>
            <pc:docMk/>
            <pc:sldMk cId="1171049812" sldId="305"/>
            <ac:inkMk id="12" creationId="{D7F8D87E-9BF2-9E4B-AD6A-1C851A55F52C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12:45.602" v="99"/>
        <pc:sldMkLst>
          <pc:docMk/>
          <pc:sldMk cId="2154237552" sldId="306"/>
        </pc:sldMkLst>
        <pc:inkChg chg="add mod modStrokes">
          <ac:chgData name="Andrej Bogdanov (CSD)" userId="54a3fc38-bcd8-4812-b887-b84a314b9e17" providerId="ADAL" clId="{45D99F5E-194F-AF48-A771-8B16A22B8C59}" dt="2021-02-08T11:12:45.602" v="99"/>
          <ac:inkMkLst>
            <pc:docMk/>
            <pc:sldMk cId="2154237552" sldId="306"/>
            <ac:inkMk id="2" creationId="{D5796201-DAD3-EE4A-BF50-72111C119B64}"/>
          </ac:inkMkLst>
        </pc:inkChg>
        <pc:inkChg chg="add">
          <ac:chgData name="Andrej Bogdanov (CSD)" userId="54a3fc38-bcd8-4812-b887-b84a314b9e17" providerId="ADAL" clId="{45D99F5E-194F-AF48-A771-8B16A22B8C59}" dt="2021-02-08T11:07:19.218" v="84" actId="7634"/>
          <ac:inkMkLst>
            <pc:docMk/>
            <pc:sldMk cId="2154237552" sldId="306"/>
            <ac:inkMk id="4" creationId="{0AFAB951-1620-E349-9390-7CF92E960FB8}"/>
          </ac:inkMkLst>
        </pc:inkChg>
        <pc:inkChg chg="add">
          <ac:chgData name="Andrej Bogdanov (CSD)" userId="54a3fc38-bcd8-4812-b887-b84a314b9e17" providerId="ADAL" clId="{45D99F5E-194F-AF48-A771-8B16A22B8C59}" dt="2021-02-08T11:10:42.421" v="93" actId="7634"/>
          <ac:inkMkLst>
            <pc:docMk/>
            <pc:sldMk cId="2154237552" sldId="306"/>
            <ac:inkMk id="5" creationId="{CC8FC11B-9577-9644-9567-4B4FCA4FA7FC}"/>
          </ac:inkMkLst>
        </pc:inkChg>
        <pc:inkChg chg="add mod modStrokes">
          <ac:chgData name="Andrej Bogdanov (CSD)" userId="54a3fc38-bcd8-4812-b887-b84a314b9e17" providerId="ADAL" clId="{45D99F5E-194F-AF48-A771-8B16A22B8C59}" dt="2021-02-08T11:11:50.495" v="97"/>
          <ac:inkMkLst>
            <pc:docMk/>
            <pc:sldMk cId="2154237552" sldId="306"/>
            <ac:inkMk id="6" creationId="{1913A660-9313-E64F-B273-433FFCB5B568}"/>
          </ac:inkMkLst>
        </pc:inkChg>
        <pc:inkChg chg="add">
          <ac:chgData name="Andrej Bogdanov (CSD)" userId="54a3fc38-bcd8-4812-b887-b84a314b9e17" providerId="ADAL" clId="{45D99F5E-194F-AF48-A771-8B16A22B8C59}" dt="2021-02-08T11:12:38.928" v="98" actId="7634"/>
          <ac:inkMkLst>
            <pc:docMk/>
            <pc:sldMk cId="2154237552" sldId="306"/>
            <ac:inkMk id="7" creationId="{93170BA2-4AAF-8642-8CAE-E8AEC9BC87D5}"/>
          </ac:inkMkLst>
        </pc:inkChg>
      </pc:sldChg>
      <pc:sldChg chg="addSp">
        <pc:chgData name="Andrej Bogdanov (CSD)" userId="54a3fc38-bcd8-4812-b887-b84a314b9e17" providerId="ADAL" clId="{45D99F5E-194F-AF48-A771-8B16A22B8C59}" dt="2021-02-08T07:54:44.526" v="4" actId="7634"/>
        <pc:sldMkLst>
          <pc:docMk/>
          <pc:sldMk cId="789010085" sldId="307"/>
        </pc:sldMkLst>
        <pc:inkChg chg="add">
          <ac:chgData name="Andrej Bogdanov (CSD)" userId="54a3fc38-bcd8-4812-b887-b84a314b9e17" providerId="ADAL" clId="{45D99F5E-194F-AF48-A771-8B16A22B8C59}" dt="2021-02-08T05:40:56.205" v="3" actId="7634"/>
          <ac:inkMkLst>
            <pc:docMk/>
            <pc:sldMk cId="789010085" sldId="307"/>
            <ac:inkMk id="3" creationId="{EFB95A86-42B9-E946-A1E0-9AA37509A047}"/>
          </ac:inkMkLst>
        </pc:inkChg>
        <pc:inkChg chg="add">
          <ac:chgData name="Andrej Bogdanov (CSD)" userId="54a3fc38-bcd8-4812-b887-b84a314b9e17" providerId="ADAL" clId="{45D99F5E-194F-AF48-A771-8B16A22B8C59}" dt="2021-02-08T07:54:44.526" v="4" actId="7634"/>
          <ac:inkMkLst>
            <pc:docMk/>
            <pc:sldMk cId="789010085" sldId="307"/>
            <ac:inkMk id="4" creationId="{0E554453-5B75-C641-8972-73E860A1BCDA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17:21.371" v="128" actId="7634"/>
        <pc:sldMkLst>
          <pc:docMk/>
          <pc:sldMk cId="3965353605" sldId="308"/>
        </pc:sldMkLst>
        <pc:inkChg chg="add mod modStrokes">
          <ac:chgData name="Andrej Bogdanov (CSD)" userId="54a3fc38-bcd8-4812-b887-b84a314b9e17" providerId="ADAL" clId="{45D99F5E-194F-AF48-A771-8B16A22B8C59}" dt="2021-02-08T11:16:42.778" v="127"/>
          <ac:inkMkLst>
            <pc:docMk/>
            <pc:sldMk cId="3965353605" sldId="308"/>
            <ac:inkMk id="2" creationId="{AE3FE6A4-5509-3047-A5D4-19EEEF425DE0}"/>
          </ac:inkMkLst>
        </pc:inkChg>
        <pc:inkChg chg="add">
          <ac:chgData name="Andrej Bogdanov (CSD)" userId="54a3fc38-bcd8-4812-b887-b84a314b9e17" providerId="ADAL" clId="{45D99F5E-194F-AF48-A771-8B16A22B8C59}" dt="2021-02-08T11:14:11.360" v="108" actId="7634"/>
          <ac:inkMkLst>
            <pc:docMk/>
            <pc:sldMk cId="3965353605" sldId="308"/>
            <ac:inkMk id="3" creationId="{4A45ED47-25E3-8E4F-92C5-D0F69C344CD4}"/>
          </ac:inkMkLst>
        </pc:inkChg>
        <pc:inkChg chg="add mod modStrokes">
          <ac:chgData name="Andrej Bogdanov (CSD)" userId="54a3fc38-bcd8-4812-b887-b84a314b9e17" providerId="ADAL" clId="{45D99F5E-194F-AF48-A771-8B16A22B8C59}" dt="2021-02-08T11:15:44.668" v="124"/>
          <ac:inkMkLst>
            <pc:docMk/>
            <pc:sldMk cId="3965353605" sldId="308"/>
            <ac:inkMk id="4" creationId="{68D01A41-E8F0-9144-AE08-81A2F3CDFBC0}"/>
          </ac:inkMkLst>
        </pc:inkChg>
        <pc:inkChg chg="add">
          <ac:chgData name="Andrej Bogdanov (CSD)" userId="54a3fc38-bcd8-4812-b887-b84a314b9e17" providerId="ADAL" clId="{45D99F5E-194F-AF48-A771-8B16A22B8C59}" dt="2021-02-08T11:16:39.350" v="126" actId="7634"/>
          <ac:inkMkLst>
            <pc:docMk/>
            <pc:sldMk cId="3965353605" sldId="308"/>
            <ac:inkMk id="5" creationId="{2B7A937F-7208-BB4B-B4F9-53097D15C622}"/>
          </ac:inkMkLst>
        </pc:inkChg>
        <pc:inkChg chg="add">
          <ac:chgData name="Andrej Bogdanov (CSD)" userId="54a3fc38-bcd8-4812-b887-b84a314b9e17" providerId="ADAL" clId="{45D99F5E-194F-AF48-A771-8B16A22B8C59}" dt="2021-02-08T11:17:21.371" v="128" actId="7634"/>
          <ac:inkMkLst>
            <pc:docMk/>
            <pc:sldMk cId="3965353605" sldId="308"/>
            <ac:inkMk id="6" creationId="{6D80E3C8-5394-584A-94F4-DDA38A680428}"/>
          </ac:inkMkLst>
        </pc:inkChg>
      </pc:sldChg>
      <pc:sldChg chg="addSp delSp">
        <pc:chgData name="Andrej Bogdanov (CSD)" userId="54a3fc38-bcd8-4812-b887-b84a314b9e17" providerId="ADAL" clId="{45D99F5E-194F-AF48-A771-8B16A22B8C59}" dt="2021-02-08T11:18:04.727" v="129"/>
        <pc:sldMkLst>
          <pc:docMk/>
          <pc:sldMk cId="86086639" sldId="309"/>
        </pc:sldMkLst>
        <pc:inkChg chg="add del">
          <ac:chgData name="Andrej Bogdanov (CSD)" userId="54a3fc38-bcd8-4812-b887-b84a314b9e17" providerId="ADAL" clId="{45D99F5E-194F-AF48-A771-8B16A22B8C59}" dt="2021-02-08T11:18:04.727" v="129"/>
          <ac:inkMkLst>
            <pc:docMk/>
            <pc:sldMk cId="86086639" sldId="309"/>
            <ac:inkMk id="9" creationId="{45146AD7-7587-2A49-B0D5-55BE0B6B5517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49:23.607" v="207" actId="1076"/>
        <pc:sldMkLst>
          <pc:docMk/>
          <pc:sldMk cId="1892508627" sldId="310"/>
        </pc:sldMkLst>
        <pc:inkChg chg="add mod modStrokes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2" creationId="{26681056-9FCD-584C-820C-4EE5492026E3}"/>
          </ac:inkMkLst>
        </pc:inkChg>
        <pc:inkChg chg="add mod modStrokes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4" creationId="{BE088224-CE7E-754C-8C3C-74E153D81F79}"/>
          </ac:inkMkLst>
        </pc:inkChg>
        <pc:inkChg chg="add">
          <ac:chgData name="Andrej Bogdanov (CSD)" userId="54a3fc38-bcd8-4812-b887-b84a314b9e17" providerId="ADAL" clId="{45D99F5E-194F-AF48-A771-8B16A22B8C59}" dt="2021-02-08T11:20:16.365" v="144" actId="7634"/>
          <ac:inkMkLst>
            <pc:docMk/>
            <pc:sldMk cId="1892508627" sldId="310"/>
            <ac:inkMk id="5" creationId="{FCC3B75C-2CD6-234C-9DD9-6E0F04FFAE77}"/>
          </ac:inkMkLst>
        </pc:inkChg>
        <pc:inkChg chg="add mod modStrokes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6" creationId="{AA027E17-0550-714E-BABC-24794DDC5B7D}"/>
          </ac:inkMkLst>
        </pc:inkChg>
        <pc:inkChg chg="add mod modStrokes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7" creationId="{D8549FC4-0094-5C4A-87B7-28D577FE2C94}"/>
          </ac:inkMkLst>
        </pc:inkChg>
        <pc:inkChg chg="add mod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8" creationId="{985030A3-0A06-D44E-9B4A-6F6DC27A13F4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53:39.239" v="229" actId="7634"/>
        <pc:sldMkLst>
          <pc:docMk/>
          <pc:sldMk cId="399518868" sldId="311"/>
        </pc:sldMkLst>
        <pc:inkChg chg="add mod modStrokes">
          <ac:chgData name="Andrej Bogdanov (CSD)" userId="54a3fc38-bcd8-4812-b887-b84a314b9e17" providerId="ADAL" clId="{45D99F5E-194F-AF48-A771-8B16A22B8C59}" dt="2021-02-08T11:50:55.610" v="214" actId="1076"/>
          <ac:inkMkLst>
            <pc:docMk/>
            <pc:sldMk cId="399518868" sldId="311"/>
            <ac:inkMk id="3" creationId="{CC54287E-C799-CD42-82A5-7D559077AD81}"/>
          </ac:inkMkLst>
        </pc:inkChg>
        <pc:inkChg chg="add mod modStrokes">
          <ac:chgData name="Andrej Bogdanov (CSD)" userId="54a3fc38-bcd8-4812-b887-b84a314b9e17" providerId="ADAL" clId="{45D99F5E-194F-AF48-A771-8B16A22B8C59}" dt="2021-02-08T11:50:55.610" v="214" actId="1076"/>
          <ac:inkMkLst>
            <pc:docMk/>
            <pc:sldMk cId="399518868" sldId="311"/>
            <ac:inkMk id="4" creationId="{3C1B81E5-8478-7346-A053-FC540C09EB0A}"/>
          </ac:inkMkLst>
        </pc:inkChg>
        <pc:inkChg chg="add mod modStrokes">
          <ac:chgData name="Andrej Bogdanov (CSD)" userId="54a3fc38-bcd8-4812-b887-b84a314b9e17" providerId="ADAL" clId="{45D99F5E-194F-AF48-A771-8B16A22B8C59}" dt="2021-02-08T11:52:36.079" v="226" actId="1076"/>
          <ac:inkMkLst>
            <pc:docMk/>
            <pc:sldMk cId="399518868" sldId="311"/>
            <ac:inkMk id="5" creationId="{720350AD-F685-7E48-B582-0D4BB35DCC6F}"/>
          </ac:inkMkLst>
        </pc:inkChg>
        <pc:inkChg chg="add mod">
          <ac:chgData name="Andrej Bogdanov (CSD)" userId="54a3fc38-bcd8-4812-b887-b84a314b9e17" providerId="ADAL" clId="{45D99F5E-194F-AF48-A771-8B16A22B8C59}" dt="2021-02-08T11:50:55.610" v="214" actId="1076"/>
          <ac:inkMkLst>
            <pc:docMk/>
            <pc:sldMk cId="399518868" sldId="311"/>
            <ac:inkMk id="7" creationId="{6680B58A-040A-4D44-9483-9341FCA784F3}"/>
          </ac:inkMkLst>
        </pc:inkChg>
        <pc:inkChg chg="add mod">
          <ac:chgData name="Andrej Bogdanov (CSD)" userId="54a3fc38-bcd8-4812-b887-b84a314b9e17" providerId="ADAL" clId="{45D99F5E-194F-AF48-A771-8B16A22B8C59}" dt="2021-02-08T11:51:18.702" v="217" actId="1076"/>
          <ac:inkMkLst>
            <pc:docMk/>
            <pc:sldMk cId="399518868" sldId="311"/>
            <ac:inkMk id="8" creationId="{DB9FAEF5-ADC9-7A44-BD4A-1871151DD4A9}"/>
          </ac:inkMkLst>
        </pc:inkChg>
        <pc:inkChg chg="add mod modStrokes">
          <ac:chgData name="Andrej Bogdanov (CSD)" userId="54a3fc38-bcd8-4812-b887-b84a314b9e17" providerId="ADAL" clId="{45D99F5E-194F-AF48-A771-8B16A22B8C59}" dt="2021-02-08T11:53:20.997" v="228"/>
          <ac:inkMkLst>
            <pc:docMk/>
            <pc:sldMk cId="399518868" sldId="311"/>
            <ac:inkMk id="9" creationId="{320DDC76-C7CC-DE49-9CA0-1F3A87C65C8B}"/>
          </ac:inkMkLst>
        </pc:inkChg>
        <pc:inkChg chg="add">
          <ac:chgData name="Andrej Bogdanov (CSD)" userId="54a3fc38-bcd8-4812-b887-b84a314b9e17" providerId="ADAL" clId="{45D99F5E-194F-AF48-A771-8B16A22B8C59}" dt="2021-02-08T11:53:16.467" v="227" actId="7634"/>
          <ac:inkMkLst>
            <pc:docMk/>
            <pc:sldMk cId="399518868" sldId="311"/>
            <ac:inkMk id="10" creationId="{29504BD9-D039-AF4C-BF22-EDCC650F7A3F}"/>
          </ac:inkMkLst>
        </pc:inkChg>
        <pc:inkChg chg="add">
          <ac:chgData name="Andrej Bogdanov (CSD)" userId="54a3fc38-bcd8-4812-b887-b84a314b9e17" providerId="ADAL" clId="{45D99F5E-194F-AF48-A771-8B16A22B8C59}" dt="2021-02-08T11:53:39.239" v="229" actId="7634"/>
          <ac:inkMkLst>
            <pc:docMk/>
            <pc:sldMk cId="399518868" sldId="311"/>
            <ac:inkMk id="13" creationId="{F1526A73-EC43-7E48-9258-E90A15C1B538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41:30.956" v="178" actId="7634"/>
        <pc:sldMkLst>
          <pc:docMk/>
          <pc:sldMk cId="3971322145" sldId="318"/>
        </pc:sldMkLst>
        <pc:inkChg chg="add mod modStrokes">
          <ac:chgData name="Andrej Bogdanov (CSD)" userId="54a3fc38-bcd8-4812-b887-b84a314b9e17" providerId="ADAL" clId="{45D99F5E-194F-AF48-A771-8B16A22B8C59}" dt="2021-02-08T11:40:58.650" v="177"/>
          <ac:inkMkLst>
            <pc:docMk/>
            <pc:sldMk cId="3971322145" sldId="318"/>
            <ac:inkMk id="2" creationId="{2A900AB3-1CCE-2845-B99C-9D5CA325C874}"/>
          </ac:inkMkLst>
        </pc:inkChg>
        <pc:inkChg chg="add">
          <ac:chgData name="Andrej Bogdanov (CSD)" userId="54a3fc38-bcd8-4812-b887-b84a314b9e17" providerId="ADAL" clId="{45D99F5E-194F-AF48-A771-8B16A22B8C59}" dt="2021-02-08T11:40:54.098" v="176" actId="7634"/>
          <ac:inkMkLst>
            <pc:docMk/>
            <pc:sldMk cId="3971322145" sldId="318"/>
            <ac:inkMk id="4" creationId="{A5D39878-5E23-564B-B05A-C52BF29CB670}"/>
          </ac:inkMkLst>
        </pc:inkChg>
        <pc:inkChg chg="add">
          <ac:chgData name="Andrej Bogdanov (CSD)" userId="54a3fc38-bcd8-4812-b887-b84a314b9e17" providerId="ADAL" clId="{45D99F5E-194F-AF48-A771-8B16A22B8C59}" dt="2021-02-08T11:41:30.956" v="178" actId="7634"/>
          <ac:inkMkLst>
            <pc:docMk/>
            <pc:sldMk cId="3971322145" sldId="318"/>
            <ac:inkMk id="5" creationId="{95BAAE96-7B86-114C-B1EA-BC96ACB8264E}"/>
          </ac:inkMkLst>
        </pc:inkChg>
      </pc:sldChg>
      <pc:sldChg chg="addSp delSp modSp new ord">
        <pc:chgData name="Andrej Bogdanov (CSD)" userId="54a3fc38-bcd8-4812-b887-b84a314b9e17" providerId="ADAL" clId="{45D99F5E-194F-AF48-A771-8B16A22B8C59}" dt="2021-02-08T10:52:01.724" v="33" actId="1076"/>
        <pc:sldMkLst>
          <pc:docMk/>
          <pc:sldMk cId="3605796306" sldId="322"/>
        </pc:sldMkLst>
        <pc:inkChg chg="add del mod modStrokes">
          <ac:chgData name="Andrej Bogdanov (CSD)" userId="54a3fc38-bcd8-4812-b887-b84a314b9e17" providerId="ADAL" clId="{45D99F5E-194F-AF48-A771-8B16A22B8C59}" dt="2021-02-08T10:45:03.770" v="28"/>
          <ac:inkMkLst>
            <pc:docMk/>
            <pc:sldMk cId="3605796306" sldId="322"/>
            <ac:inkMk id="2" creationId="{7C234971-4FAB-5F4C-8F83-160D3882A2A4}"/>
          </ac:inkMkLst>
        </pc:inkChg>
        <pc:inkChg chg="add mod modStrokes">
          <ac:chgData name="Andrej Bogdanov (CSD)" userId="54a3fc38-bcd8-4812-b887-b84a314b9e17" providerId="ADAL" clId="{45D99F5E-194F-AF48-A771-8B16A22B8C59}" dt="2021-02-08T10:51:11.822" v="31"/>
          <ac:inkMkLst>
            <pc:docMk/>
            <pc:sldMk cId="3605796306" sldId="322"/>
            <ac:inkMk id="3" creationId="{0F99CA11-D056-F848-A799-914A571AD254}"/>
          </ac:inkMkLst>
        </pc:inkChg>
        <pc:inkChg chg="add">
          <ac:chgData name="Andrej Bogdanov (CSD)" userId="54a3fc38-bcd8-4812-b887-b84a314b9e17" providerId="ADAL" clId="{45D99F5E-194F-AF48-A771-8B16A22B8C59}" dt="2021-02-08T10:51:51.747" v="32" actId="7634"/>
          <ac:inkMkLst>
            <pc:docMk/>
            <pc:sldMk cId="3605796306" sldId="322"/>
            <ac:inkMk id="4" creationId="{009B47C4-BBA6-324D-ADB0-E557B3E2C5E5}"/>
          </ac:inkMkLst>
        </pc:inkChg>
      </pc:sldChg>
    </pc:docChg>
  </pc:docChgLst>
  <pc:docChgLst>
    <pc:chgData name="Andrej Bogdanov (CSD)" userId="54a3fc38-bcd8-4812-b887-b84a314b9e17" providerId="ADAL" clId="{DFB3421F-52EB-B547-B008-BC5E94E33D19}"/>
    <pc:docChg chg="custSel addSld modSld sldOrd">
      <pc:chgData name="Andrej Bogdanov (CSD)" userId="54a3fc38-bcd8-4812-b887-b84a314b9e17" providerId="ADAL" clId="{DFB3421F-52EB-B547-B008-BC5E94E33D19}" dt="2021-02-08T04:00:41.018" v="168" actId="20577"/>
      <pc:docMkLst>
        <pc:docMk/>
      </pc:docMkLst>
      <pc:sldChg chg="modSp mod">
        <pc:chgData name="Andrej Bogdanov (CSD)" userId="54a3fc38-bcd8-4812-b887-b84a314b9e17" providerId="ADAL" clId="{DFB3421F-52EB-B547-B008-BC5E94E33D19}" dt="2021-02-08T03:17:33.492" v="55" actId="20577"/>
        <pc:sldMkLst>
          <pc:docMk/>
          <pc:sldMk cId="2405073769" sldId="258"/>
        </pc:sldMkLst>
        <pc:spChg chg="mod">
          <ac:chgData name="Andrej Bogdanov (CSD)" userId="54a3fc38-bcd8-4812-b887-b84a314b9e17" providerId="ADAL" clId="{DFB3421F-52EB-B547-B008-BC5E94E33D19}" dt="2021-02-08T03:17:11.953" v="48"/>
          <ac:spMkLst>
            <pc:docMk/>
            <pc:sldMk cId="2405073769" sldId="258"/>
            <ac:spMk id="6" creationId="{A65BECA8-59A7-0346-BDD7-953F413BB243}"/>
          </ac:spMkLst>
        </pc:spChg>
        <pc:spChg chg="mod">
          <ac:chgData name="Andrej Bogdanov (CSD)" userId="54a3fc38-bcd8-4812-b887-b84a314b9e17" providerId="ADAL" clId="{DFB3421F-52EB-B547-B008-BC5E94E33D19}" dt="2021-02-08T03:17:13.158" v="49" actId="20577"/>
          <ac:spMkLst>
            <pc:docMk/>
            <pc:sldMk cId="2405073769" sldId="258"/>
            <ac:spMk id="10" creationId="{98621B53-A87A-3345-9F67-E5BA81CF3C77}"/>
          </ac:spMkLst>
        </pc:spChg>
        <pc:spChg chg="mod">
          <ac:chgData name="Andrej Bogdanov (CSD)" userId="54a3fc38-bcd8-4812-b887-b84a314b9e17" providerId="ADAL" clId="{DFB3421F-52EB-B547-B008-BC5E94E33D19}" dt="2021-02-08T03:17:11.953" v="48"/>
          <ac:spMkLst>
            <pc:docMk/>
            <pc:sldMk cId="2405073769" sldId="258"/>
            <ac:spMk id="13" creationId="{134D3F25-8111-FC41-BEC5-113B91A1884B}"/>
          </ac:spMkLst>
        </pc:spChg>
        <pc:spChg chg="mod">
          <ac:chgData name="Andrej Bogdanov (CSD)" userId="54a3fc38-bcd8-4812-b887-b84a314b9e17" providerId="ADAL" clId="{DFB3421F-52EB-B547-B008-BC5E94E33D19}" dt="2021-02-08T03:17:33.492" v="55" actId="20577"/>
          <ac:spMkLst>
            <pc:docMk/>
            <pc:sldMk cId="2405073769" sldId="258"/>
            <ac:spMk id="17" creationId="{89B38A7A-D23B-A245-BCC0-2A816149E118}"/>
          </ac:spMkLst>
        </pc:spChg>
        <pc:grpChg chg="mod">
          <ac:chgData name="Andrej Bogdanov (CSD)" userId="54a3fc38-bcd8-4812-b887-b84a314b9e17" providerId="ADAL" clId="{DFB3421F-52EB-B547-B008-BC5E94E33D19}" dt="2021-02-08T03:17:11.953" v="48"/>
          <ac:grpSpMkLst>
            <pc:docMk/>
            <pc:sldMk cId="2405073769" sldId="258"/>
            <ac:grpSpMk id="14" creationId="{DA27FE01-A62A-D341-9242-A94C70E1ACF7}"/>
          </ac:grpSpMkLst>
        </pc:grpChg>
        <pc:cxnChg chg="mod">
          <ac:chgData name="Andrej Bogdanov (CSD)" userId="54a3fc38-bcd8-4812-b887-b84a314b9e17" providerId="ADAL" clId="{DFB3421F-52EB-B547-B008-BC5E94E33D19}" dt="2021-02-08T03:17:11.953" v="48"/>
          <ac:cxnSpMkLst>
            <pc:docMk/>
            <pc:sldMk cId="2405073769" sldId="258"/>
            <ac:cxnSpMk id="7" creationId="{5895E0CB-4BCB-734D-BEAD-4E39C9F80E3D}"/>
          </ac:cxnSpMkLst>
        </pc:cxnChg>
        <pc:cxnChg chg="mod">
          <ac:chgData name="Andrej Bogdanov (CSD)" userId="54a3fc38-bcd8-4812-b887-b84a314b9e17" providerId="ADAL" clId="{DFB3421F-52EB-B547-B008-BC5E94E33D19}" dt="2021-02-08T03:17:11.953" v="48"/>
          <ac:cxnSpMkLst>
            <pc:docMk/>
            <pc:sldMk cId="2405073769" sldId="258"/>
            <ac:cxnSpMk id="8" creationId="{B511F30F-D56A-664F-8F94-53AAC37F798B}"/>
          </ac:cxnSpMkLst>
        </pc:cxnChg>
      </pc:sldChg>
      <pc:sldChg chg="modSp mod">
        <pc:chgData name="Andrej Bogdanov (CSD)" userId="54a3fc38-bcd8-4812-b887-b84a314b9e17" providerId="ADAL" clId="{DFB3421F-52EB-B547-B008-BC5E94E33D19}" dt="2021-02-08T03:07:20.696" v="12" actId="1038"/>
        <pc:sldMkLst>
          <pc:docMk/>
          <pc:sldMk cId="3436939201" sldId="304"/>
        </pc:sldMkLst>
        <pc:spChg chg="mod">
          <ac:chgData name="Andrej Bogdanov (CSD)" userId="54a3fc38-bcd8-4812-b887-b84a314b9e17" providerId="ADAL" clId="{DFB3421F-52EB-B547-B008-BC5E94E33D19}" dt="2021-02-08T03:07:20.696" v="12" actId="1038"/>
          <ac:spMkLst>
            <pc:docMk/>
            <pc:sldMk cId="3436939201" sldId="304"/>
            <ac:spMk id="4" creationId="{0D9CEF92-87E8-BC45-97D8-48C0B8346F76}"/>
          </ac:spMkLst>
        </pc:spChg>
        <pc:spChg chg="mod">
          <ac:chgData name="Andrej Bogdanov (CSD)" userId="54a3fc38-bcd8-4812-b887-b84a314b9e17" providerId="ADAL" clId="{DFB3421F-52EB-B547-B008-BC5E94E33D19}" dt="2021-02-08T03:07:20.696" v="12" actId="1038"/>
          <ac:spMkLst>
            <pc:docMk/>
            <pc:sldMk cId="3436939201" sldId="304"/>
            <ac:spMk id="5" creationId="{51AB4C45-02EB-044D-819C-23E5BCBEA202}"/>
          </ac:spMkLst>
        </pc:spChg>
      </pc:sldChg>
      <pc:sldChg chg="modSp mod ord">
        <pc:chgData name="Andrej Bogdanov (CSD)" userId="54a3fc38-bcd8-4812-b887-b84a314b9e17" providerId="ADAL" clId="{DFB3421F-52EB-B547-B008-BC5E94E33D19}" dt="2021-02-08T03:10:19.816" v="19" actId="20577"/>
        <pc:sldMkLst>
          <pc:docMk/>
          <pc:sldMk cId="1171049812" sldId="305"/>
        </pc:sldMkLst>
        <pc:spChg chg="mod">
          <ac:chgData name="Andrej Bogdanov (CSD)" userId="54a3fc38-bcd8-4812-b887-b84a314b9e17" providerId="ADAL" clId="{DFB3421F-52EB-B547-B008-BC5E94E33D19}" dt="2021-02-08T03:10:19.816" v="19" actId="20577"/>
          <ac:spMkLst>
            <pc:docMk/>
            <pc:sldMk cId="1171049812" sldId="305"/>
            <ac:spMk id="3" creationId="{5165EFEF-DC91-184D-BFBF-72E75D71884B}"/>
          </ac:spMkLst>
        </pc:spChg>
      </pc:sldChg>
      <pc:sldChg chg="modSp mod">
        <pc:chgData name="Andrej Bogdanov (CSD)" userId="54a3fc38-bcd8-4812-b887-b84a314b9e17" providerId="ADAL" clId="{DFB3421F-52EB-B547-B008-BC5E94E33D19}" dt="2021-02-08T03:16:17.901" v="41" actId="20577"/>
        <pc:sldMkLst>
          <pc:docMk/>
          <pc:sldMk cId="2154237552" sldId="306"/>
        </pc:sldMkLst>
        <pc:spChg chg="mod">
          <ac:chgData name="Andrej Bogdanov (CSD)" userId="54a3fc38-bcd8-4812-b887-b84a314b9e17" providerId="ADAL" clId="{DFB3421F-52EB-B547-B008-BC5E94E33D19}" dt="2021-02-08T03:16:17.901" v="41" actId="20577"/>
          <ac:spMkLst>
            <pc:docMk/>
            <pc:sldMk cId="2154237552" sldId="306"/>
            <ac:spMk id="3" creationId="{5165EFEF-DC91-184D-BFBF-72E75D71884B}"/>
          </ac:spMkLst>
        </pc:spChg>
      </pc:sldChg>
      <pc:sldChg chg="modSp add mod">
        <pc:chgData name="Andrej Bogdanov (CSD)" userId="54a3fc38-bcd8-4812-b887-b84a314b9e17" providerId="ADAL" clId="{DFB3421F-52EB-B547-B008-BC5E94E33D19}" dt="2021-02-08T04:00:41.018" v="168" actId="20577"/>
        <pc:sldMkLst>
          <pc:docMk/>
          <pc:sldMk cId="8133859" sldId="321"/>
        </pc:sldMkLst>
        <pc:spChg chg="mod">
          <ac:chgData name="Andrej Bogdanov (CSD)" userId="54a3fc38-bcd8-4812-b887-b84a314b9e17" providerId="ADAL" clId="{DFB3421F-52EB-B547-B008-BC5E94E33D19}" dt="2021-02-08T04:00:41.018" v="168" actId="20577"/>
          <ac:spMkLst>
            <pc:docMk/>
            <pc:sldMk cId="8133859" sldId="321"/>
            <ac:spMk id="3" creationId="{30053D74-DB57-7F43-AF3E-636957A639DC}"/>
          </ac:spMkLst>
        </pc:spChg>
      </pc:sldChg>
    </pc:docChg>
  </pc:docChgLst>
  <pc:docChgLst>
    <pc:chgData name="Andrej Bogdanov" userId="51811781_tp_dropbox" providerId="OAuth2" clId="{A0DF8DCF-0A90-754A-B836-2EDD351C0D96}"/>
    <pc:docChg chg="undo custSel modSld">
      <pc:chgData name="Andrej Bogdanov" userId="51811781_tp_dropbox" providerId="OAuth2" clId="{A0DF8DCF-0A90-754A-B836-2EDD351C0D96}" dt="2019-03-06T04:20:22.292" v="47"/>
      <pc:docMkLst>
        <pc:docMk/>
      </pc:docMkLst>
    </pc:docChg>
  </pc:docChgLst>
  <pc:docChgLst>
    <pc:chgData name="Andrej Bogdanov (CSD)" userId="54a3fc38-bcd8-4812-b887-b84a314b9e17" providerId="ADAL" clId="{321C5777-0AE5-4440-A97D-CB9EF01854DE}"/>
    <pc:docChg chg="undo redo custSel addSld delSld modSld">
      <pc:chgData name="Andrej Bogdanov (CSD)" userId="54a3fc38-bcd8-4812-b887-b84a314b9e17" providerId="ADAL" clId="{321C5777-0AE5-4440-A97D-CB9EF01854DE}" dt="2021-01-21T12:10:46.345" v="6176" actId="20577"/>
      <pc:docMkLst>
        <pc:docMk/>
      </pc:docMkLst>
      <pc:sldChg chg="modSp mod">
        <pc:chgData name="Andrej Bogdanov (CSD)" userId="54a3fc38-bcd8-4812-b887-b84a314b9e17" providerId="ADAL" clId="{321C5777-0AE5-4440-A97D-CB9EF01854DE}" dt="2021-01-21T01:21:45.545" v="37" actId="1076"/>
        <pc:sldMkLst>
          <pc:docMk/>
          <pc:sldMk cId="4293983235" sldId="256"/>
        </pc:sldMkLst>
        <pc:spChg chg="mod">
          <ac:chgData name="Andrej Bogdanov (CSD)" userId="54a3fc38-bcd8-4812-b887-b84a314b9e17" providerId="ADAL" clId="{321C5777-0AE5-4440-A97D-CB9EF01854DE}" dt="2021-01-21T01:21:45.545" v="37" actId="1076"/>
          <ac:spMkLst>
            <pc:docMk/>
            <pc:sldMk cId="4293983235" sldId="256"/>
            <ac:spMk id="2" creationId="{00000000-0000-0000-0000-000000000000}"/>
          </ac:spMkLst>
        </pc:spChg>
      </pc:sldChg>
      <pc:sldChg chg="addSp delSp modSp new add del mod modClrScheme chgLayout">
        <pc:chgData name="Andrej Bogdanov (CSD)" userId="54a3fc38-bcd8-4812-b887-b84a314b9e17" providerId="ADAL" clId="{321C5777-0AE5-4440-A97D-CB9EF01854DE}" dt="2021-01-21T02:40:40.743" v="920" actId="1036"/>
        <pc:sldMkLst>
          <pc:docMk/>
          <pc:sldMk cId="414435539" sldId="257"/>
        </pc:sldMkLst>
        <pc:spChg chg="add mod">
          <ac:chgData name="Andrej Bogdanov (CSD)" userId="54a3fc38-bcd8-4812-b887-b84a314b9e17" providerId="ADAL" clId="{321C5777-0AE5-4440-A97D-CB9EF01854DE}" dt="2021-01-21T02:40:15.156" v="837" actId="255"/>
          <ac:spMkLst>
            <pc:docMk/>
            <pc:sldMk cId="414435539" sldId="257"/>
            <ac:spMk id="22" creationId="{6D8EE51A-381D-0940-9069-49448992E658}"/>
          </ac:spMkLst>
        </pc:spChg>
        <pc:graphicFrameChg chg="add del mod">
          <ac:chgData name="Andrej Bogdanov (CSD)" userId="54a3fc38-bcd8-4812-b887-b84a314b9e17" providerId="ADAL" clId="{321C5777-0AE5-4440-A97D-CB9EF01854DE}" dt="2021-01-21T01:23:03.643" v="41"/>
          <ac:graphicFrameMkLst>
            <pc:docMk/>
            <pc:sldMk cId="414435539" sldId="257"/>
            <ac:graphicFrameMk id="2" creationId="{10BBDE59-C3E1-8B40-B253-9652A578ABA9}"/>
          </ac:graphicFrameMkLst>
        </pc:graphicFrameChg>
        <pc:graphicFrameChg chg="add del mod modGraphic">
          <ac:chgData name="Andrej Bogdanov (CSD)" userId="54a3fc38-bcd8-4812-b887-b84a314b9e17" providerId="ADAL" clId="{321C5777-0AE5-4440-A97D-CB9EF01854DE}" dt="2021-01-21T01:24:27.028" v="52" actId="478"/>
          <ac:graphicFrameMkLst>
            <pc:docMk/>
            <pc:sldMk cId="414435539" sldId="257"/>
            <ac:graphicFrameMk id="3" creationId="{5AE9E3EF-1A44-C646-A7C6-7F0FA1589C3A}"/>
          </ac:graphicFrameMkLst>
        </pc:graphicFrameChg>
        <pc:graphicFrameChg chg="add del mod">
          <ac:chgData name="Andrej Bogdanov (CSD)" userId="54a3fc38-bcd8-4812-b887-b84a314b9e17" providerId="ADAL" clId="{321C5777-0AE5-4440-A97D-CB9EF01854DE}" dt="2021-01-21T01:24:37.136" v="54"/>
          <ac:graphicFrameMkLst>
            <pc:docMk/>
            <pc:sldMk cId="414435539" sldId="257"/>
            <ac:graphicFrameMk id="4" creationId="{4ED1E45D-5AB1-5F45-A163-080F3C7B248F}"/>
          </ac:graphicFrameMkLst>
        </pc:graphicFrameChg>
        <pc:graphicFrameChg chg="add del mod modGraphic">
          <ac:chgData name="Andrej Bogdanov (CSD)" userId="54a3fc38-bcd8-4812-b887-b84a314b9e17" providerId="ADAL" clId="{321C5777-0AE5-4440-A97D-CB9EF01854DE}" dt="2021-01-21T01:25:48.627" v="68" actId="478"/>
          <ac:graphicFrameMkLst>
            <pc:docMk/>
            <pc:sldMk cId="414435539" sldId="257"/>
            <ac:graphicFrameMk id="5" creationId="{5142741F-E8B8-9D49-BA07-344837867432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6" creationId="{7E60D5BA-1A0D-914D-85D5-E8EAAD81CBF9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7" creationId="{FBBDFC50-DAD1-404E-B605-12DAF411483E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8" creationId="{48701523-5DDF-9A4D-A57B-AD821831B721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9" creationId="{415EFC5F-CEC4-FC48-A851-70F881F672D3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0" creationId="{A2E3B125-2510-9846-B37B-EA1D0983196B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1" creationId="{7AE27950-D6BC-BF4F-A093-A16D93A85455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2" creationId="{B5435366-DA08-994B-A7BE-6FF638E832D6}"/>
          </ac:graphicFrameMkLst>
        </pc:graphicFrameChg>
        <pc:graphicFrameChg chg="add del">
          <ac:chgData name="Andrej Bogdanov (CSD)" userId="54a3fc38-bcd8-4812-b887-b84a314b9e17" providerId="ADAL" clId="{321C5777-0AE5-4440-A97D-CB9EF01854DE}" dt="2021-01-21T02:36:01.037" v="752"/>
          <ac:graphicFrameMkLst>
            <pc:docMk/>
            <pc:sldMk cId="414435539" sldId="257"/>
            <ac:graphicFrameMk id="13" creationId="{FE7AF202-E4BA-B54D-90C4-A67259E67262}"/>
          </ac:graphicFrameMkLst>
        </pc:graphicFrameChg>
        <pc:graphicFrameChg chg="add del">
          <ac:chgData name="Andrej Bogdanov (CSD)" userId="54a3fc38-bcd8-4812-b887-b84a314b9e17" providerId="ADAL" clId="{321C5777-0AE5-4440-A97D-CB9EF01854DE}" dt="2021-01-21T02:36:03.142" v="754" actId="478"/>
          <ac:graphicFrameMkLst>
            <pc:docMk/>
            <pc:sldMk cId="414435539" sldId="257"/>
            <ac:graphicFrameMk id="14" creationId="{04E55887-A2AB-EB4B-A41B-D1E351509A4D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5" creationId="{28E66F66-613E-E841-B419-1B3DF620794D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6" creationId="{F3ECB32E-8B66-D247-AAAE-73B76E63CA8B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7" creationId="{1BACE445-2F80-254A-BF56-2EBE2E25CE0C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8" creationId="{E617CB25-3AB2-E741-9DFA-104EF5E720A0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9" creationId="{15176AC9-3FDC-B842-983C-26BF0240F30C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20" creationId="{6BC8E1C5-5715-A843-940D-95FADA8C2EC6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21" creationId="{67F40445-D049-D849-A20E-DB814E6856B6}"/>
          </ac:graphicFrameMkLst>
        </pc:graphicFrameChg>
      </pc:sldChg>
      <pc:sldChg chg="addSp delSp modSp new mod">
        <pc:chgData name="Andrej Bogdanov (CSD)" userId="54a3fc38-bcd8-4812-b887-b84a314b9e17" providerId="ADAL" clId="{321C5777-0AE5-4440-A97D-CB9EF01854DE}" dt="2021-01-21T02:40:50.474" v="940" actId="1036"/>
        <pc:sldMkLst>
          <pc:docMk/>
          <pc:sldMk cId="3028429763" sldId="258"/>
        </pc:sldMkLst>
        <pc:spChg chg="add mod">
          <ac:chgData name="Andrej Bogdanov (CSD)" userId="54a3fc38-bcd8-4812-b887-b84a314b9e17" providerId="ADAL" clId="{321C5777-0AE5-4440-A97D-CB9EF01854DE}" dt="2021-01-21T01:36:49.184" v="434" actId="1035"/>
          <ac:spMkLst>
            <pc:docMk/>
            <pc:sldMk cId="3028429763" sldId="258"/>
            <ac:spMk id="2" creationId="{3AA37152-7ABB-004E-9744-9AACBB00D6E4}"/>
          </ac:spMkLst>
        </pc:spChg>
        <pc:spChg chg="add del mod">
          <ac:chgData name="Andrej Bogdanov (CSD)" userId="54a3fc38-bcd8-4812-b887-b84a314b9e17" providerId="ADAL" clId="{321C5777-0AE5-4440-A97D-CB9EF01854DE}" dt="2021-01-21T01:36:21.807" v="414" actId="478"/>
          <ac:spMkLst>
            <pc:docMk/>
            <pc:sldMk cId="3028429763" sldId="258"/>
            <ac:spMk id="3" creationId="{4D947091-8EB7-794D-945A-415E9094F394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4" creationId="{3DC55C23-A87E-F541-AE97-63273F792DF3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5" creationId="{00067DF0-0E79-8F46-874A-A4CF2EBA99AE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6" creationId="{427AB4BE-EBF3-8741-AB34-2CB9641D59B0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10" creationId="{8398ECD5-AD05-9241-ABB1-7862C025F379}"/>
          </ac:spMkLst>
        </pc:spChg>
        <pc:spChg chg="add del mod">
          <ac:chgData name="Andrej Bogdanov (CSD)" userId="54a3fc38-bcd8-4812-b887-b84a314b9e17" providerId="ADAL" clId="{321C5777-0AE5-4440-A97D-CB9EF01854DE}" dt="2021-01-21T02:39:53.324" v="802" actId="21"/>
          <ac:spMkLst>
            <pc:docMk/>
            <pc:sldMk cId="3028429763" sldId="258"/>
            <ac:spMk id="14" creationId="{F70BF7E7-D333-944D-9383-75D1080BEBFC}"/>
          </ac:spMkLst>
        </pc:spChg>
        <pc:cxnChg chg="add mod">
          <ac:chgData name="Andrej Bogdanov (CSD)" userId="54a3fc38-bcd8-4812-b887-b84a314b9e17" providerId="ADAL" clId="{321C5777-0AE5-4440-A97D-CB9EF01854DE}" dt="2021-01-21T02:40:50.474" v="940" actId="1036"/>
          <ac:cxnSpMkLst>
            <pc:docMk/>
            <pc:sldMk cId="3028429763" sldId="258"/>
            <ac:cxnSpMk id="8" creationId="{50B0FFFE-3A10-E04B-8CAD-83715058B60D}"/>
          </ac:cxnSpMkLst>
        </pc:cxnChg>
        <pc:cxnChg chg="add mod">
          <ac:chgData name="Andrej Bogdanov (CSD)" userId="54a3fc38-bcd8-4812-b887-b84a314b9e17" providerId="ADAL" clId="{321C5777-0AE5-4440-A97D-CB9EF01854DE}" dt="2021-01-21T02:40:50.474" v="940" actId="1036"/>
          <ac:cxnSpMkLst>
            <pc:docMk/>
            <pc:sldMk cId="3028429763" sldId="258"/>
            <ac:cxnSpMk id="11" creationId="{98378901-397E-4D40-B871-6553B3DBFC9B}"/>
          </ac:cxnSpMkLst>
        </pc:cxnChg>
      </pc:sldChg>
      <pc:sldChg chg="addSp modSp new mod">
        <pc:chgData name="Andrej Bogdanov (CSD)" userId="54a3fc38-bcd8-4812-b887-b84a314b9e17" providerId="ADAL" clId="{321C5777-0AE5-4440-A97D-CB9EF01854DE}" dt="2021-01-21T04:15:32.961" v="1411" actId="1036"/>
        <pc:sldMkLst>
          <pc:docMk/>
          <pc:sldMk cId="19031797" sldId="259"/>
        </pc:sldMkLst>
        <pc:spChg chg="add mod">
          <ac:chgData name="Andrej Bogdanov (CSD)" userId="54a3fc38-bcd8-4812-b887-b84a314b9e17" providerId="ADAL" clId="{321C5777-0AE5-4440-A97D-CB9EF01854DE}" dt="2021-01-21T04:15:32.961" v="1411" actId="1036"/>
          <ac:spMkLst>
            <pc:docMk/>
            <pc:sldMk cId="19031797" sldId="259"/>
            <ac:spMk id="2" creationId="{0853DE1C-F1B7-5749-9033-B088E9716B18}"/>
          </ac:spMkLst>
        </pc:spChg>
        <pc:spChg chg="add mod">
          <ac:chgData name="Andrej Bogdanov (CSD)" userId="54a3fc38-bcd8-4812-b887-b84a314b9e17" providerId="ADAL" clId="{321C5777-0AE5-4440-A97D-CB9EF01854DE}" dt="2021-01-21T02:45:17.758" v="1116" actId="1036"/>
          <ac:spMkLst>
            <pc:docMk/>
            <pc:sldMk cId="19031797" sldId="259"/>
            <ac:spMk id="3" creationId="{6E4AC5F1-0DE2-264A-9337-09F226F2B04D}"/>
          </ac:spMkLst>
        </pc:spChg>
        <pc:spChg chg="add mod">
          <ac:chgData name="Andrej Bogdanov (CSD)" userId="54a3fc38-bcd8-4812-b887-b84a314b9e17" providerId="ADAL" clId="{321C5777-0AE5-4440-A97D-CB9EF01854DE}" dt="2021-01-21T02:48:16.450" v="1183" actId="207"/>
          <ac:spMkLst>
            <pc:docMk/>
            <pc:sldMk cId="19031797" sldId="259"/>
            <ac:spMk id="5" creationId="{E4110567-A1ED-594B-8761-AEB21CC44A32}"/>
          </ac:spMkLst>
        </pc:spChg>
        <pc:cxnChg chg="add mod">
          <ac:chgData name="Andrej Bogdanov (CSD)" userId="54a3fc38-bcd8-4812-b887-b84a314b9e17" providerId="ADAL" clId="{321C5777-0AE5-4440-A97D-CB9EF01854DE}" dt="2021-01-21T02:45:31.588" v="1128" actId="1036"/>
          <ac:cxnSpMkLst>
            <pc:docMk/>
            <pc:sldMk cId="19031797" sldId="259"/>
            <ac:cxnSpMk id="4" creationId="{77642348-2B0F-1441-89D1-67253029B345}"/>
          </ac:cxnSpMkLst>
        </pc:cxnChg>
        <pc:cxnChg chg="add mod">
          <ac:chgData name="Andrej Bogdanov (CSD)" userId="54a3fc38-bcd8-4812-b887-b84a314b9e17" providerId="ADAL" clId="{321C5777-0AE5-4440-A97D-CB9EF01854DE}" dt="2021-01-21T02:48:07.610" v="1181" actId="1036"/>
          <ac:cxnSpMkLst>
            <pc:docMk/>
            <pc:sldMk cId="19031797" sldId="259"/>
            <ac:cxnSpMk id="6" creationId="{92AA0D2F-D182-8A49-94E7-CA5241A37E36}"/>
          </ac:cxnSpMkLst>
        </pc:cxnChg>
      </pc:sldChg>
      <pc:sldChg chg="new del">
        <pc:chgData name="Andrej Bogdanov (CSD)" userId="54a3fc38-bcd8-4812-b887-b84a314b9e17" providerId="ADAL" clId="{321C5777-0AE5-4440-A97D-CB9EF01854DE}" dt="2021-01-21T01:41:30.449" v="628" actId="680"/>
        <pc:sldMkLst>
          <pc:docMk/>
          <pc:sldMk cId="4016300795" sldId="259"/>
        </pc:sldMkLst>
      </pc:sldChg>
      <pc:sldChg chg="modSp add mod">
        <pc:chgData name="Andrej Bogdanov (CSD)" userId="54a3fc38-bcd8-4812-b887-b84a314b9e17" providerId="ADAL" clId="{321C5777-0AE5-4440-A97D-CB9EF01854DE}" dt="2021-01-21T02:42:05.347" v="981" actId="20577"/>
        <pc:sldMkLst>
          <pc:docMk/>
          <pc:sldMk cId="4153385911" sldId="260"/>
        </pc:sldMkLst>
        <pc:spChg chg="mod">
          <ac:chgData name="Andrej Bogdanov (CSD)" userId="54a3fc38-bcd8-4812-b887-b84a314b9e17" providerId="ADAL" clId="{321C5777-0AE5-4440-A97D-CB9EF01854DE}" dt="2021-01-21T02:42:05.347" v="981" actId="20577"/>
          <ac:spMkLst>
            <pc:docMk/>
            <pc:sldMk cId="4153385911" sldId="260"/>
            <ac:spMk id="22" creationId="{6D8EE51A-381D-0940-9069-49448992E658}"/>
          </ac:spMkLst>
        </pc:spChg>
      </pc:sldChg>
      <pc:sldChg chg="addSp delSp modSp new mod delAnim modAnim">
        <pc:chgData name="Andrej Bogdanov (CSD)" userId="54a3fc38-bcd8-4812-b887-b84a314b9e17" providerId="ADAL" clId="{321C5777-0AE5-4440-A97D-CB9EF01854DE}" dt="2021-01-21T06:39:55.522" v="4891" actId="1035"/>
        <pc:sldMkLst>
          <pc:docMk/>
          <pc:sldMk cId="1146909800" sldId="261"/>
        </pc:sldMkLst>
        <pc:spChg chg="add del mod topLvl">
          <ac:chgData name="Andrej Bogdanov (CSD)" userId="54a3fc38-bcd8-4812-b887-b84a314b9e17" providerId="ADAL" clId="{321C5777-0AE5-4440-A97D-CB9EF01854DE}" dt="2021-01-21T04:45:15.803" v="2021" actId="1038"/>
          <ac:spMkLst>
            <pc:docMk/>
            <pc:sldMk cId="1146909800" sldId="261"/>
            <ac:spMk id="8" creationId="{7394D127-9550-0B43-9EB7-C085F1BE2698}"/>
          </ac:spMkLst>
        </pc:spChg>
        <pc:spChg chg="add mod">
          <ac:chgData name="Andrej Bogdanov (CSD)" userId="54a3fc38-bcd8-4812-b887-b84a314b9e17" providerId="ADAL" clId="{321C5777-0AE5-4440-A97D-CB9EF01854DE}" dt="2021-01-21T04:45:10.908" v="2006" actId="1035"/>
          <ac:spMkLst>
            <pc:docMk/>
            <pc:sldMk cId="1146909800" sldId="261"/>
            <ac:spMk id="9" creationId="{D891F6A3-3358-4042-B927-E8B7BCB87357}"/>
          </ac:spMkLst>
        </pc:spChg>
        <pc:grpChg chg="add mod topLvl">
          <ac:chgData name="Andrej Bogdanov (CSD)" userId="54a3fc38-bcd8-4812-b887-b84a314b9e17" providerId="ADAL" clId="{321C5777-0AE5-4440-A97D-CB9EF01854DE}" dt="2021-01-21T04:47:40.884" v="2193" actId="1036"/>
          <ac:grpSpMkLst>
            <pc:docMk/>
            <pc:sldMk cId="1146909800" sldId="261"/>
            <ac:grpSpMk id="18" creationId="{45434B80-51F3-3949-8566-8A80F22B6A3D}"/>
          </ac:grpSpMkLst>
        </pc:grpChg>
        <pc:grpChg chg="add del">
          <ac:chgData name="Andrej Bogdanov (CSD)" userId="54a3fc38-bcd8-4812-b887-b84a314b9e17" providerId="ADAL" clId="{321C5777-0AE5-4440-A97D-CB9EF01854DE}" dt="2021-01-21T04:20:32.161" v="1519" actId="165"/>
          <ac:grpSpMkLst>
            <pc:docMk/>
            <pc:sldMk cId="1146909800" sldId="261"/>
            <ac:grpSpMk id="19" creationId="{9D958AC4-EDB2-3641-84F0-A33892943BC2}"/>
          </ac:grpSpMkLst>
        </pc:grpChg>
        <pc:grpChg chg="add del">
          <ac:chgData name="Andrej Bogdanov (CSD)" userId="54a3fc38-bcd8-4812-b887-b84a314b9e17" providerId="ADAL" clId="{321C5777-0AE5-4440-A97D-CB9EF01854DE}" dt="2021-01-21T04:20:23.552" v="1515" actId="165"/>
          <ac:grpSpMkLst>
            <pc:docMk/>
            <pc:sldMk cId="1146909800" sldId="261"/>
            <ac:grpSpMk id="20" creationId="{B8463C93-5712-1D49-87B4-7783AD2A23BC}"/>
          </ac:grpSpMkLst>
        </pc:grpChg>
        <pc:grpChg chg="add del">
          <ac:chgData name="Andrej Bogdanov (CSD)" userId="54a3fc38-bcd8-4812-b887-b84a314b9e17" providerId="ADAL" clId="{321C5777-0AE5-4440-A97D-CB9EF01854DE}" dt="2021-01-21T04:43:02.818" v="1941" actId="165"/>
          <ac:grpSpMkLst>
            <pc:docMk/>
            <pc:sldMk cId="1146909800" sldId="261"/>
            <ac:grpSpMk id="29" creationId="{B0FC31E4-8A4C-BC49-83F8-B6DA6F57313F}"/>
          </ac:grpSpMkLst>
        </pc:grpChg>
        <pc:grpChg chg="add del">
          <ac:chgData name="Andrej Bogdanov (CSD)" userId="54a3fc38-bcd8-4812-b887-b84a314b9e17" providerId="ADAL" clId="{321C5777-0AE5-4440-A97D-CB9EF01854DE}" dt="2021-01-21T04:43:02.818" v="1941" actId="165"/>
          <ac:grpSpMkLst>
            <pc:docMk/>
            <pc:sldMk cId="1146909800" sldId="261"/>
            <ac:grpSpMk id="30" creationId="{66DF4399-AB9D-EC49-92F8-786BF1ED96F7}"/>
          </ac:grpSpMkLst>
        </pc:grpChg>
        <pc:grpChg chg="add del">
          <ac:chgData name="Andrej Bogdanov (CSD)" userId="54a3fc38-bcd8-4812-b887-b84a314b9e17" providerId="ADAL" clId="{321C5777-0AE5-4440-A97D-CB9EF01854DE}" dt="2021-01-21T04:47:38.472" v="2191" actId="165"/>
          <ac:grpSpMkLst>
            <pc:docMk/>
            <pc:sldMk cId="1146909800" sldId="261"/>
            <ac:grpSpMk id="47" creationId="{28C8495B-5653-0941-858C-FF311F478FC6}"/>
          </ac:grpSpMkLst>
        </pc:grpChg>
        <pc:grpChg chg="add">
          <ac:chgData name="Andrej Bogdanov (CSD)" userId="54a3fc38-bcd8-4812-b887-b84a314b9e17" providerId="ADAL" clId="{321C5777-0AE5-4440-A97D-CB9EF01854DE}" dt="2021-01-21T04:48:35.597" v="2390" actId="164"/>
          <ac:grpSpMkLst>
            <pc:docMk/>
            <pc:sldMk cId="1146909800" sldId="261"/>
            <ac:grpSpMk id="48" creationId="{59609C7A-2D02-914B-8D09-EFC950EB3462}"/>
          </ac:grpSpMkLst>
        </pc:grpChg>
        <pc:picChg chg="add del mod">
          <ac:chgData name="Andrej Bogdanov (CSD)" userId="54a3fc38-bcd8-4812-b887-b84a314b9e17" providerId="ADAL" clId="{321C5777-0AE5-4440-A97D-CB9EF01854DE}" dt="2021-01-21T04:04:53.730" v="1186" actId="478"/>
          <ac:picMkLst>
            <pc:docMk/>
            <pc:sldMk cId="1146909800" sldId="261"/>
            <ac:picMk id="3" creationId="{B1E3FA0F-9409-B140-B188-6831B0354DBD}"/>
          </ac:picMkLst>
        </pc:picChg>
        <pc:picChg chg="add del mod topLvl">
          <ac:chgData name="Andrej Bogdanov (CSD)" userId="54a3fc38-bcd8-4812-b887-b84a314b9e17" providerId="ADAL" clId="{321C5777-0AE5-4440-A97D-CB9EF01854DE}" dt="2021-01-21T04:20:27.659" v="1518" actId="478"/>
          <ac:picMkLst>
            <pc:docMk/>
            <pc:sldMk cId="1146909800" sldId="261"/>
            <ac:picMk id="5" creationId="{24CD22D5-F8DF-9044-A9FA-5DC3D41A10AC}"/>
          </ac:picMkLst>
        </pc:picChg>
        <pc:picChg chg="add del mod topLvl">
          <ac:chgData name="Andrej Bogdanov (CSD)" userId="54a3fc38-bcd8-4812-b887-b84a314b9e17" providerId="ADAL" clId="{321C5777-0AE5-4440-A97D-CB9EF01854DE}" dt="2021-01-21T04:20:34.229" v="1520" actId="478"/>
          <ac:picMkLst>
            <pc:docMk/>
            <pc:sldMk cId="1146909800" sldId="261"/>
            <ac:picMk id="7" creationId="{DD1B8B98-80C3-F946-913F-E55EC083117F}"/>
          </ac:picMkLst>
        </pc:picChg>
        <pc:picChg chg="add del mod topLvl">
          <ac:chgData name="Andrej Bogdanov (CSD)" userId="54a3fc38-bcd8-4812-b887-b84a314b9e17" providerId="ADAL" clId="{321C5777-0AE5-4440-A97D-CB9EF01854DE}" dt="2021-01-21T04:43:05.112" v="1942" actId="478"/>
          <ac:picMkLst>
            <pc:docMk/>
            <pc:sldMk cId="1146909800" sldId="261"/>
            <ac:picMk id="22" creationId="{F965304B-1883-3D45-86BC-F78DAB04A6AB}"/>
          </ac:picMkLst>
        </pc:picChg>
        <pc:picChg chg="add del mod topLvl">
          <ac:chgData name="Andrej Bogdanov (CSD)" userId="54a3fc38-bcd8-4812-b887-b84a314b9e17" providerId="ADAL" clId="{321C5777-0AE5-4440-A97D-CB9EF01854DE}" dt="2021-01-21T04:43:06.535" v="1943" actId="478"/>
          <ac:picMkLst>
            <pc:docMk/>
            <pc:sldMk cId="1146909800" sldId="261"/>
            <ac:picMk id="24" creationId="{7184A26B-D91A-1847-A39C-FFC912DCE63A}"/>
          </ac:picMkLst>
        </pc:picChg>
        <pc:picChg chg="add del mod">
          <ac:chgData name="Andrej Bogdanov (CSD)" userId="54a3fc38-bcd8-4812-b887-b84a314b9e17" providerId="ADAL" clId="{321C5777-0AE5-4440-A97D-CB9EF01854DE}" dt="2021-01-21T04:44:02.185" v="1966" actId="478"/>
          <ac:picMkLst>
            <pc:docMk/>
            <pc:sldMk cId="1146909800" sldId="261"/>
            <ac:picMk id="32" creationId="{D6EF38F8-7FB8-104F-AAC8-220923DCACA6}"/>
          </ac:picMkLst>
        </pc:picChg>
        <pc:picChg chg="add del mod">
          <ac:chgData name="Andrej Bogdanov (CSD)" userId="54a3fc38-bcd8-4812-b887-b84a314b9e17" providerId="ADAL" clId="{321C5777-0AE5-4440-A97D-CB9EF01854DE}" dt="2021-01-21T04:44:22.770" v="1967" actId="478"/>
          <ac:picMkLst>
            <pc:docMk/>
            <pc:sldMk cId="1146909800" sldId="261"/>
            <ac:picMk id="34" creationId="{46997642-6682-414B-9EE8-4E5A2ACDC96D}"/>
          </ac:picMkLst>
        </pc:picChg>
        <pc:picChg chg="add mod topLvl">
          <ac:chgData name="Andrej Bogdanov (CSD)" userId="54a3fc38-bcd8-4812-b887-b84a314b9e17" providerId="ADAL" clId="{321C5777-0AE5-4440-A97D-CB9EF01854DE}" dt="2021-01-21T04:48:08.837" v="2368" actId="1035"/>
          <ac:picMkLst>
            <pc:docMk/>
            <pc:sldMk cId="1146909800" sldId="261"/>
            <ac:picMk id="36" creationId="{0BA18570-4864-A149-89C2-DC5A0EBDB968}"/>
          </ac:picMkLst>
        </pc:picChg>
        <pc:picChg chg="add mod">
          <ac:chgData name="Andrej Bogdanov (CSD)" userId="54a3fc38-bcd8-4812-b887-b84a314b9e17" providerId="ADAL" clId="{321C5777-0AE5-4440-A97D-CB9EF01854DE}" dt="2021-01-21T04:48:27.434" v="2389" actId="1076"/>
          <ac:picMkLst>
            <pc:docMk/>
            <pc:sldMk cId="1146909800" sldId="261"/>
            <ac:picMk id="38" creationId="{9DC1C84C-5C7F-D242-BAA4-B59E1EE23F99}"/>
          </ac:picMkLst>
        </pc:picChg>
        <pc:cxnChg chg="add mod">
          <ac:chgData name="Andrej Bogdanov (CSD)" userId="54a3fc38-bcd8-4812-b887-b84a314b9e17" providerId="ADAL" clId="{321C5777-0AE5-4440-A97D-CB9EF01854DE}" dt="2021-01-21T04:45:10.908" v="2006" actId="1035"/>
          <ac:cxnSpMkLst>
            <pc:docMk/>
            <pc:sldMk cId="1146909800" sldId="261"/>
            <ac:cxnSpMk id="10" creationId="{AFC7A852-A0EE-BB40-95D6-2A388EC9640B}"/>
          </ac:cxnSpMkLst>
        </pc:cxnChg>
        <pc:cxnChg chg="add mod">
          <ac:chgData name="Andrej Bogdanov (CSD)" userId="54a3fc38-bcd8-4812-b887-b84a314b9e17" providerId="ADAL" clId="{321C5777-0AE5-4440-A97D-CB9EF01854DE}" dt="2021-01-21T04:45:49.023" v="2033" actId="14100"/>
          <ac:cxnSpMkLst>
            <pc:docMk/>
            <pc:sldMk cId="1146909800" sldId="261"/>
            <ac:cxnSpMk id="12" creationId="{E146A9A2-5686-CE4F-9948-06EDE109C8AC}"/>
          </ac:cxnSpMkLst>
        </pc:cxnChg>
        <pc:cxnChg chg="add mod">
          <ac:chgData name="Andrej Bogdanov (CSD)" userId="54a3fc38-bcd8-4812-b887-b84a314b9e17" providerId="ADAL" clId="{321C5777-0AE5-4440-A97D-CB9EF01854DE}" dt="2021-01-21T06:39:55.522" v="4891" actId="1035"/>
          <ac:cxnSpMkLst>
            <pc:docMk/>
            <pc:sldMk cId="1146909800" sldId="261"/>
            <ac:cxnSpMk id="15" creationId="{A107E376-B402-6B49-99E9-557260D317A7}"/>
          </ac:cxnSpMkLst>
        </pc:cxnChg>
      </pc:sldChg>
      <pc:sldChg chg="addSp delSp modSp new mod modClrScheme chgLayout">
        <pc:chgData name="Andrej Bogdanov (CSD)" userId="54a3fc38-bcd8-4812-b887-b84a314b9e17" providerId="ADAL" clId="{321C5777-0AE5-4440-A97D-CB9EF01854DE}" dt="2021-01-21T04:25:38.716" v="1802" actId="1035"/>
        <pc:sldMkLst>
          <pc:docMk/>
          <pc:sldMk cId="3223953489" sldId="262"/>
        </pc:sldMkLst>
        <pc:spChg chg="add mod">
          <ac:chgData name="Andrej Bogdanov (CSD)" userId="54a3fc38-bcd8-4812-b887-b84a314b9e17" providerId="ADAL" clId="{321C5777-0AE5-4440-A97D-CB9EF01854DE}" dt="2021-01-21T04:15:23.612" v="1406" actId="20577"/>
          <ac:spMkLst>
            <pc:docMk/>
            <pc:sldMk cId="3223953489" sldId="262"/>
            <ac:spMk id="2" creationId="{62A87992-429D-564C-98CF-47C7DF574932}"/>
          </ac:spMkLst>
        </pc:spChg>
        <pc:spChg chg="add mod">
          <ac:chgData name="Andrej Bogdanov (CSD)" userId="54a3fc38-bcd8-4812-b887-b84a314b9e17" providerId="ADAL" clId="{321C5777-0AE5-4440-A97D-CB9EF01854DE}" dt="2021-01-21T04:16:32.817" v="1483" actId="207"/>
          <ac:spMkLst>
            <pc:docMk/>
            <pc:sldMk cId="3223953489" sldId="262"/>
            <ac:spMk id="3" creationId="{15428A7C-F806-0E46-93D1-94EA3CD7C1C2}"/>
          </ac:spMkLst>
        </pc:spChg>
        <pc:spChg chg="add mod">
          <ac:chgData name="Andrej Bogdanov (CSD)" userId="54a3fc38-bcd8-4812-b887-b84a314b9e17" providerId="ADAL" clId="{321C5777-0AE5-4440-A97D-CB9EF01854DE}" dt="2021-01-21T04:23:47.269" v="1649" actId="114"/>
          <ac:spMkLst>
            <pc:docMk/>
            <pc:sldMk cId="3223953489" sldId="262"/>
            <ac:spMk id="4" creationId="{55B22717-FD5B-F94E-BB0F-6DC50ECE193B}"/>
          </ac:spMkLst>
        </pc:spChg>
        <pc:spChg chg="add del mod">
          <ac:chgData name="Andrej Bogdanov (CSD)" userId="54a3fc38-bcd8-4812-b887-b84a314b9e17" providerId="ADAL" clId="{321C5777-0AE5-4440-A97D-CB9EF01854DE}" dt="2021-01-21T04:24:02.072" v="1694"/>
          <ac:spMkLst>
            <pc:docMk/>
            <pc:sldMk cId="3223953489" sldId="262"/>
            <ac:spMk id="7" creationId="{C9D506A1-CE56-494D-A124-3E30182B95C1}"/>
          </ac:spMkLst>
        </pc:spChg>
        <pc:spChg chg="mod">
          <ac:chgData name="Andrej Bogdanov (CSD)" userId="54a3fc38-bcd8-4812-b887-b84a314b9e17" providerId="ADAL" clId="{321C5777-0AE5-4440-A97D-CB9EF01854DE}" dt="2021-01-21T04:24:00.830" v="1693"/>
          <ac:spMkLst>
            <pc:docMk/>
            <pc:sldMk cId="3223953489" sldId="262"/>
            <ac:spMk id="9" creationId="{6859DEAC-ABB2-4A4A-AAFF-BF8C6C9D905D}"/>
          </ac:spMkLst>
        </pc:spChg>
        <pc:grpChg chg="add mod">
          <ac:chgData name="Andrej Bogdanov (CSD)" userId="54a3fc38-bcd8-4812-b887-b84a314b9e17" providerId="ADAL" clId="{321C5777-0AE5-4440-A97D-CB9EF01854DE}" dt="2021-01-21T04:25:38.716" v="1802" actId="1035"/>
          <ac:grpSpMkLst>
            <pc:docMk/>
            <pc:sldMk cId="3223953489" sldId="262"/>
            <ac:grpSpMk id="6" creationId="{8C6E9466-6DD0-8043-86F5-6EA096FD37E8}"/>
          </ac:grpSpMkLst>
        </pc:grpChg>
        <pc:grpChg chg="add del mod">
          <ac:chgData name="Andrej Bogdanov (CSD)" userId="54a3fc38-bcd8-4812-b887-b84a314b9e17" providerId="ADAL" clId="{321C5777-0AE5-4440-A97D-CB9EF01854DE}" dt="2021-01-21T04:24:02.072" v="1694"/>
          <ac:grpSpMkLst>
            <pc:docMk/>
            <pc:sldMk cId="3223953489" sldId="262"/>
            <ac:grpSpMk id="8" creationId="{E47042AC-2C64-1C4B-997D-9CAA93C4B985}"/>
          </ac:grpSpMkLst>
        </pc:grpChg>
        <pc:cxnChg chg="add mod">
          <ac:chgData name="Andrej Bogdanov (CSD)" userId="54a3fc38-bcd8-4812-b887-b84a314b9e17" providerId="ADAL" clId="{321C5777-0AE5-4440-A97D-CB9EF01854DE}" dt="2021-01-21T04:17:26.412" v="1514" actId="1038"/>
          <ac:cxnSpMkLst>
            <pc:docMk/>
            <pc:sldMk cId="3223953489" sldId="262"/>
            <ac:cxnSpMk id="5" creationId="{D3D79741-C9B3-0346-86DE-5BB265BFF5A8}"/>
          </ac:cxnSpMkLst>
        </pc:cxnChg>
        <pc:cxnChg chg="mod">
          <ac:chgData name="Andrej Bogdanov (CSD)" userId="54a3fc38-bcd8-4812-b887-b84a314b9e17" providerId="ADAL" clId="{321C5777-0AE5-4440-A97D-CB9EF01854DE}" dt="2021-01-21T04:24:00.830" v="1693"/>
          <ac:cxnSpMkLst>
            <pc:docMk/>
            <pc:sldMk cId="3223953489" sldId="262"/>
            <ac:cxnSpMk id="10" creationId="{36B971A2-5B18-2446-89B1-3F2B770D16A6}"/>
          </ac:cxnSpMkLst>
        </pc:cxnChg>
      </pc:sldChg>
      <pc:sldChg chg="addSp delSp modSp new mod">
        <pc:chgData name="Andrej Bogdanov (CSD)" userId="54a3fc38-bcd8-4812-b887-b84a314b9e17" providerId="ADAL" clId="{321C5777-0AE5-4440-A97D-CB9EF01854DE}" dt="2021-01-21T12:10:00.979" v="6157" actId="20577"/>
        <pc:sldMkLst>
          <pc:docMk/>
          <pc:sldMk cId="642582840" sldId="263"/>
        </pc:sldMkLst>
        <pc:spChg chg="mod">
          <ac:chgData name="Andrej Bogdanov (CSD)" userId="54a3fc38-bcd8-4812-b887-b84a314b9e17" providerId="ADAL" clId="{321C5777-0AE5-4440-A97D-CB9EF01854DE}" dt="2021-01-21T04:33:52.924" v="1806" actId="20577"/>
          <ac:spMkLst>
            <pc:docMk/>
            <pc:sldMk cId="642582840" sldId="263"/>
            <ac:spMk id="2" creationId="{1C48158A-2F45-DA4C-83A2-2CA52ADAB264}"/>
          </ac:spMkLst>
        </pc:spChg>
        <pc:spChg chg="add mod">
          <ac:chgData name="Andrej Bogdanov (CSD)" userId="54a3fc38-bcd8-4812-b887-b84a314b9e17" providerId="ADAL" clId="{321C5777-0AE5-4440-A97D-CB9EF01854DE}" dt="2021-01-21T12:09:25.528" v="6143" actId="21"/>
          <ac:spMkLst>
            <pc:docMk/>
            <pc:sldMk cId="642582840" sldId="263"/>
            <ac:spMk id="3" creationId="{7B76F8C8-D54D-034A-A2C9-05E3B293748B}"/>
          </ac:spMkLst>
        </pc:spChg>
        <pc:spChg chg="add mod">
          <ac:chgData name="Andrej Bogdanov (CSD)" userId="54a3fc38-bcd8-4812-b887-b84a314b9e17" providerId="ADAL" clId="{321C5777-0AE5-4440-A97D-CB9EF01854DE}" dt="2021-01-21T12:09:57.897" v="6156" actId="207"/>
          <ac:spMkLst>
            <pc:docMk/>
            <pc:sldMk cId="642582840" sldId="263"/>
            <ac:spMk id="4" creationId="{A2A54179-4C4B-6C4C-AC57-07F484FC9A38}"/>
          </ac:spMkLst>
        </pc:spChg>
        <pc:spChg chg="mod">
          <ac:chgData name="Andrej Bogdanov (CSD)" userId="54a3fc38-bcd8-4812-b887-b84a314b9e17" providerId="ADAL" clId="{321C5777-0AE5-4440-A97D-CB9EF01854DE}" dt="2021-01-21T04:24:26.142" v="1723"/>
          <ac:spMkLst>
            <pc:docMk/>
            <pc:sldMk cId="642582840" sldId="263"/>
            <ac:spMk id="5" creationId="{D1245A02-BCB0-0D4E-AE8F-0FFC3ADFBEBB}"/>
          </ac:spMkLst>
        </pc:spChg>
        <pc:spChg chg="add del mod">
          <ac:chgData name="Andrej Bogdanov (CSD)" userId="54a3fc38-bcd8-4812-b887-b84a314b9e17" providerId="ADAL" clId="{321C5777-0AE5-4440-A97D-CB9EF01854DE}" dt="2021-01-21T12:10:00.979" v="6157" actId="20577"/>
          <ac:spMkLst>
            <pc:docMk/>
            <pc:sldMk cId="642582840" sldId="263"/>
            <ac:spMk id="7" creationId="{4ACDF468-E767-C943-B6D5-AFD8DD7AAE37}"/>
          </ac:spMkLst>
        </pc:spChg>
        <pc:grpChg chg="add del mod">
          <ac:chgData name="Andrej Bogdanov (CSD)" userId="54a3fc38-bcd8-4812-b887-b84a314b9e17" providerId="ADAL" clId="{321C5777-0AE5-4440-A97D-CB9EF01854DE}" dt="2021-01-21T04:25:06.456" v="1768" actId="478"/>
          <ac:grpSpMkLst>
            <pc:docMk/>
            <pc:sldMk cId="642582840" sldId="263"/>
            <ac:grpSpMk id="4" creationId="{1D93724A-F3E2-C546-A0F6-3FE9E291A0E0}"/>
          </ac:grpSpMkLst>
        </pc:grpChg>
        <pc:cxnChg chg="mod">
          <ac:chgData name="Andrej Bogdanov (CSD)" userId="54a3fc38-bcd8-4812-b887-b84a314b9e17" providerId="ADAL" clId="{321C5777-0AE5-4440-A97D-CB9EF01854DE}" dt="2021-01-21T04:24:26.142" v="1723"/>
          <ac:cxnSpMkLst>
            <pc:docMk/>
            <pc:sldMk cId="642582840" sldId="263"/>
            <ac:cxnSpMk id="6" creationId="{AF0D8CA8-2010-0146-906E-1AFBE59C6012}"/>
          </ac:cxnSpMkLst>
        </pc:cxnChg>
      </pc:sldChg>
      <pc:sldChg chg="addSp delSp modSp add mod delAnim modAnim">
        <pc:chgData name="Andrej Bogdanov (CSD)" userId="54a3fc38-bcd8-4812-b887-b84a314b9e17" providerId="ADAL" clId="{321C5777-0AE5-4440-A97D-CB9EF01854DE}" dt="2021-01-21T04:55:08.882" v="2692" actId="167"/>
        <pc:sldMkLst>
          <pc:docMk/>
          <pc:sldMk cId="2928209802" sldId="264"/>
        </pc:sldMkLst>
        <pc:spChg chg="mod">
          <ac:chgData name="Andrej Bogdanov (CSD)" userId="54a3fc38-bcd8-4812-b887-b84a314b9e17" providerId="ADAL" clId="{321C5777-0AE5-4440-A97D-CB9EF01854DE}" dt="2021-01-21T04:49:11.883" v="2444" actId="20577"/>
          <ac:spMkLst>
            <pc:docMk/>
            <pc:sldMk cId="2928209802" sldId="264"/>
            <ac:spMk id="23" creationId="{295DF26D-944D-D047-877D-2592918FF0A5}"/>
          </ac:spMkLst>
        </pc:spChg>
        <pc:spChg chg="mod">
          <ac:chgData name="Andrej Bogdanov (CSD)" userId="54a3fc38-bcd8-4812-b887-b84a314b9e17" providerId="ADAL" clId="{321C5777-0AE5-4440-A97D-CB9EF01854DE}" dt="2021-01-21T04:49:22.654" v="2451" actId="20577"/>
          <ac:spMkLst>
            <pc:docMk/>
            <pc:sldMk cId="2928209802" sldId="264"/>
            <ac:spMk id="27" creationId="{DE73897A-885C-9746-B18F-27F153A69632}"/>
          </ac:spMkLst>
        </pc:spChg>
        <pc:grpChg chg="add del mod">
          <ac:chgData name="Andrej Bogdanov (CSD)" userId="54a3fc38-bcd8-4812-b887-b84a314b9e17" providerId="ADAL" clId="{321C5777-0AE5-4440-A97D-CB9EF01854DE}" dt="2021-01-21T04:48:50.904" v="2440" actId="165"/>
          <ac:grpSpMkLst>
            <pc:docMk/>
            <pc:sldMk cId="2928209802" sldId="264"/>
            <ac:grpSpMk id="19" creationId="{FE493210-2B9F-104F-9D91-B7788D2B3AD7}"/>
          </ac:grpSpMkLst>
        </pc:grpChg>
        <pc:grpChg chg="mod topLvl">
          <ac:chgData name="Andrej Bogdanov (CSD)" userId="54a3fc38-bcd8-4812-b887-b84a314b9e17" providerId="ADAL" clId="{321C5777-0AE5-4440-A97D-CB9EF01854DE}" dt="2021-01-21T04:48:50.904" v="2440" actId="165"/>
          <ac:grpSpMkLst>
            <pc:docMk/>
            <pc:sldMk cId="2928209802" sldId="264"/>
            <ac:grpSpMk id="21" creationId="{82579637-372E-4F43-A46B-92FFD3CA6B5B}"/>
          </ac:grpSpMkLst>
        </pc:grpChg>
        <pc:grpChg chg="add mod">
          <ac:chgData name="Andrej Bogdanov (CSD)" userId="54a3fc38-bcd8-4812-b887-b84a314b9e17" providerId="ADAL" clId="{321C5777-0AE5-4440-A97D-CB9EF01854DE}" dt="2021-01-21T04:49:20.213" v="2450" actId="1035"/>
          <ac:grpSpMkLst>
            <pc:docMk/>
            <pc:sldMk cId="2928209802" sldId="264"/>
            <ac:grpSpMk id="26" creationId="{C2059E80-53E8-5347-80C8-3D8D3A09ACBE}"/>
          </ac:grpSpMkLst>
        </pc:grpChg>
        <pc:grpChg chg="del">
          <ac:chgData name="Andrej Bogdanov (CSD)" userId="54a3fc38-bcd8-4812-b887-b84a314b9e17" providerId="ADAL" clId="{321C5777-0AE5-4440-A97D-CB9EF01854DE}" dt="2021-01-21T04:34:01.472" v="1808" actId="478"/>
          <ac:grpSpMkLst>
            <pc:docMk/>
            <pc:sldMk cId="2928209802" sldId="264"/>
            <ac:grpSpMk id="29" creationId="{B0FC31E4-8A4C-BC49-83F8-B6DA6F57313F}"/>
          </ac:grpSpMkLst>
        </pc:grpChg>
        <pc:grpChg chg="del mod">
          <ac:chgData name="Andrej Bogdanov (CSD)" userId="54a3fc38-bcd8-4812-b887-b84a314b9e17" providerId="ADAL" clId="{321C5777-0AE5-4440-A97D-CB9EF01854DE}" dt="2021-01-21T04:46:33.806" v="2059" actId="478"/>
          <ac:grpSpMkLst>
            <pc:docMk/>
            <pc:sldMk cId="2928209802" sldId="264"/>
            <ac:grpSpMk id="30" creationId="{66DF4399-AB9D-EC49-92F8-786BF1ED96F7}"/>
          </ac:grpSpMkLst>
        </pc:grpChg>
        <pc:picChg chg="add del mod">
          <ac:chgData name="Andrej Bogdanov (CSD)" userId="54a3fc38-bcd8-4812-b887-b84a314b9e17" providerId="ADAL" clId="{321C5777-0AE5-4440-A97D-CB9EF01854DE}" dt="2021-01-21T04:37:04.294" v="1888" actId="478"/>
          <ac:picMkLst>
            <pc:docMk/>
            <pc:sldMk cId="2928209802" sldId="264"/>
            <ac:picMk id="3" creationId="{6658AA63-936F-E34A-AB33-DC98ACF01B7E}"/>
          </ac:picMkLst>
        </pc:picChg>
        <pc:picChg chg="add del mod">
          <ac:chgData name="Andrej Bogdanov (CSD)" userId="54a3fc38-bcd8-4812-b887-b84a314b9e17" providerId="ADAL" clId="{321C5777-0AE5-4440-A97D-CB9EF01854DE}" dt="2021-01-21T04:46:34.999" v="2060" actId="478"/>
          <ac:picMkLst>
            <pc:docMk/>
            <pc:sldMk cId="2928209802" sldId="264"/>
            <ac:picMk id="5" creationId="{2D3F6BFF-B19B-EC41-81AF-C0CEFFBB039C}"/>
          </ac:picMkLst>
        </pc:picChg>
        <pc:picChg chg="add del mod">
          <ac:chgData name="Andrej Bogdanov (CSD)" userId="54a3fc38-bcd8-4812-b887-b84a314b9e17" providerId="ADAL" clId="{321C5777-0AE5-4440-A97D-CB9EF01854DE}" dt="2021-01-21T04:54:08.251" v="2612" actId="478"/>
          <ac:picMkLst>
            <pc:docMk/>
            <pc:sldMk cId="2928209802" sldId="264"/>
            <ac:picMk id="7" creationId="{7695A5CD-5CCB-4D4D-9500-2736F59A662B}"/>
          </ac:picMkLst>
        </pc:picChg>
        <pc:picChg chg="add mod">
          <ac:chgData name="Andrej Bogdanov (CSD)" userId="54a3fc38-bcd8-4812-b887-b84a314b9e17" providerId="ADAL" clId="{321C5777-0AE5-4440-A97D-CB9EF01854DE}" dt="2021-01-21T04:55:08.882" v="2692" actId="167"/>
          <ac:picMkLst>
            <pc:docMk/>
            <pc:sldMk cId="2928209802" sldId="264"/>
            <ac:picMk id="13" creationId="{3543933E-A5B0-2C4C-9CFD-E965F9A37C38}"/>
          </ac:picMkLst>
        </pc:picChg>
        <pc:picChg chg="add del mod">
          <ac:chgData name="Andrej Bogdanov (CSD)" userId="54a3fc38-bcd8-4812-b887-b84a314b9e17" providerId="ADAL" clId="{321C5777-0AE5-4440-A97D-CB9EF01854DE}" dt="2021-01-21T04:47:27.751" v="2190" actId="478"/>
          <ac:picMkLst>
            <pc:docMk/>
            <pc:sldMk cId="2928209802" sldId="264"/>
            <ac:picMk id="16" creationId="{31E38735-AEE8-2545-B7A6-1FB67E049651}"/>
          </ac:picMkLst>
        </pc:picChg>
        <pc:picChg chg="mod topLvl">
          <ac:chgData name="Andrej Bogdanov (CSD)" userId="54a3fc38-bcd8-4812-b887-b84a314b9e17" providerId="ADAL" clId="{321C5777-0AE5-4440-A97D-CB9EF01854DE}" dt="2021-01-21T04:48:50.904" v="2440" actId="165"/>
          <ac:picMkLst>
            <pc:docMk/>
            <pc:sldMk cId="2928209802" sldId="264"/>
            <ac:picMk id="20" creationId="{0C5E0A52-AA1B-B241-A760-C54999000B4B}"/>
          </ac:picMkLst>
        </pc:picChg>
        <pc:cxnChg chg="del">
          <ac:chgData name="Andrej Bogdanov (CSD)" userId="54a3fc38-bcd8-4812-b887-b84a314b9e17" providerId="ADAL" clId="{321C5777-0AE5-4440-A97D-CB9EF01854DE}" dt="2021-01-21T04:34:03.999" v="1809" actId="478"/>
          <ac:cxnSpMkLst>
            <pc:docMk/>
            <pc:sldMk cId="2928209802" sldId="264"/>
            <ac:cxnSpMk id="12" creationId="{E146A9A2-5686-CE4F-9948-06EDE109C8AC}"/>
          </ac:cxnSpMkLst>
        </pc:cxnChg>
        <pc:cxnChg chg="del">
          <ac:chgData name="Andrej Bogdanov (CSD)" userId="54a3fc38-bcd8-4812-b887-b84a314b9e17" providerId="ADAL" clId="{321C5777-0AE5-4440-A97D-CB9EF01854DE}" dt="2021-01-21T04:34:05.590" v="1810" actId="478"/>
          <ac:cxnSpMkLst>
            <pc:docMk/>
            <pc:sldMk cId="2928209802" sldId="264"/>
            <ac:cxnSpMk id="15" creationId="{A107E376-B402-6B49-99E9-557260D317A7}"/>
          </ac:cxnSpMkLst>
        </pc:cxnChg>
        <pc:cxnChg chg="mod">
          <ac:chgData name="Andrej Bogdanov (CSD)" userId="54a3fc38-bcd8-4812-b887-b84a314b9e17" providerId="ADAL" clId="{321C5777-0AE5-4440-A97D-CB9EF01854DE}" dt="2021-01-21T04:48:38.395" v="2391"/>
          <ac:cxnSpMkLst>
            <pc:docMk/>
            <pc:sldMk cId="2928209802" sldId="264"/>
            <ac:cxnSpMk id="25" creationId="{BA28C463-00C2-A645-AF78-819E5544ACF7}"/>
          </ac:cxnSpMkLst>
        </pc:cxnChg>
        <pc:cxnChg chg="mod">
          <ac:chgData name="Andrej Bogdanov (CSD)" userId="54a3fc38-bcd8-4812-b887-b84a314b9e17" providerId="ADAL" clId="{321C5777-0AE5-4440-A97D-CB9EF01854DE}" dt="2021-01-21T04:49:15.103" v="2445"/>
          <ac:cxnSpMkLst>
            <pc:docMk/>
            <pc:sldMk cId="2928209802" sldId="264"/>
            <ac:cxnSpMk id="28" creationId="{1E1C9168-7491-4B45-8AFC-EBD86CF4932D}"/>
          </ac:cxnSpMkLst>
        </pc:cxnChg>
      </pc:sldChg>
      <pc:sldChg chg="addSp delSp modSp add mod modAnim">
        <pc:chgData name="Andrej Bogdanov (CSD)" userId="54a3fc38-bcd8-4812-b887-b84a314b9e17" providerId="ADAL" clId="{321C5777-0AE5-4440-A97D-CB9EF01854DE}" dt="2021-01-21T12:10:27.073" v="6173" actId="1035"/>
        <pc:sldMkLst>
          <pc:docMk/>
          <pc:sldMk cId="1932346036" sldId="265"/>
        </pc:sldMkLst>
        <pc:spChg chg="mod">
          <ac:chgData name="Andrej Bogdanov (CSD)" userId="54a3fc38-bcd8-4812-b887-b84a314b9e17" providerId="ADAL" clId="{321C5777-0AE5-4440-A97D-CB9EF01854DE}" dt="2021-01-21T05:00:12.780" v="2789" actId="20577"/>
          <ac:spMkLst>
            <pc:docMk/>
            <pc:sldMk cId="1932346036" sldId="265"/>
            <ac:spMk id="3" creationId="{7B76F8C8-D54D-034A-A2C9-05E3B293748B}"/>
          </ac:spMkLst>
        </pc:spChg>
        <pc:spChg chg="add mod">
          <ac:chgData name="Andrej Bogdanov (CSD)" userId="54a3fc38-bcd8-4812-b887-b84a314b9e17" providerId="ADAL" clId="{321C5777-0AE5-4440-A97D-CB9EF01854DE}" dt="2021-01-21T04:56:52.203" v="2738" actId="1076"/>
          <ac:spMkLst>
            <pc:docMk/>
            <pc:sldMk cId="1932346036" sldId="265"/>
            <ac:spMk id="4" creationId="{A16500C0-B6AB-204D-8437-F283335EF6DF}"/>
          </ac:spMkLst>
        </pc:spChg>
        <pc:spChg chg="add del mod">
          <ac:chgData name="Andrej Bogdanov (CSD)" userId="54a3fc38-bcd8-4812-b887-b84a314b9e17" providerId="ADAL" clId="{321C5777-0AE5-4440-A97D-CB9EF01854DE}" dt="2021-01-21T04:52:48.872" v="2505" actId="478"/>
          <ac:spMkLst>
            <pc:docMk/>
            <pc:sldMk cId="1932346036" sldId="265"/>
            <ac:spMk id="5" creationId="{1B655800-7C2B-3142-9D3C-FD383D0D6014}"/>
          </ac:spMkLst>
        </pc:spChg>
        <pc:spChg chg="del">
          <ac:chgData name="Andrej Bogdanov (CSD)" userId="54a3fc38-bcd8-4812-b887-b84a314b9e17" providerId="ADAL" clId="{321C5777-0AE5-4440-A97D-CB9EF01854DE}" dt="2021-01-21T04:49:50.338" v="2452" actId="478"/>
          <ac:spMkLst>
            <pc:docMk/>
            <pc:sldMk cId="1932346036" sldId="265"/>
            <ac:spMk id="7" creationId="{4ACDF468-E767-C943-B6D5-AFD8DD7AAE37}"/>
          </ac:spMkLst>
        </pc:spChg>
        <pc:spChg chg="mod">
          <ac:chgData name="Andrej Bogdanov (CSD)" userId="54a3fc38-bcd8-4812-b887-b84a314b9e17" providerId="ADAL" clId="{321C5777-0AE5-4440-A97D-CB9EF01854DE}" dt="2021-01-21T04:58:48.719" v="2749"/>
          <ac:spMkLst>
            <pc:docMk/>
            <pc:sldMk cId="1932346036" sldId="265"/>
            <ac:spMk id="9" creationId="{170F909D-5433-C84C-B385-783332A689D0}"/>
          </ac:spMkLst>
        </pc:spChg>
        <pc:spChg chg="mod">
          <ac:chgData name="Andrej Bogdanov (CSD)" userId="54a3fc38-bcd8-4812-b887-b84a314b9e17" providerId="ADAL" clId="{321C5777-0AE5-4440-A97D-CB9EF01854DE}" dt="2021-01-21T04:59:20.444" v="2755" actId="114"/>
          <ac:spMkLst>
            <pc:docMk/>
            <pc:sldMk cId="1932346036" sldId="265"/>
            <ac:spMk id="10" creationId="{95D5ED8D-517B-1E4D-A00E-14E7A56EAA7E}"/>
          </ac:spMkLst>
        </pc:spChg>
        <pc:grpChg chg="add mod">
          <ac:chgData name="Andrej Bogdanov (CSD)" userId="54a3fc38-bcd8-4812-b887-b84a314b9e17" providerId="ADAL" clId="{321C5777-0AE5-4440-A97D-CB9EF01854DE}" dt="2021-01-21T12:10:27.073" v="6173" actId="1035"/>
          <ac:grpSpMkLst>
            <pc:docMk/>
            <pc:sldMk cId="1932346036" sldId="265"/>
            <ac:grpSpMk id="6" creationId="{BFA9F932-A823-584B-8345-0DBA836CB1EF}"/>
          </ac:grpSpMkLst>
        </pc:grpChg>
        <pc:grpChg chg="del mod">
          <ac:chgData name="Andrej Bogdanov (CSD)" userId="54a3fc38-bcd8-4812-b887-b84a314b9e17" providerId="ADAL" clId="{321C5777-0AE5-4440-A97D-CB9EF01854DE}" dt="2021-01-21T04:51:45.137" v="2476" actId="478"/>
          <ac:grpSpMkLst>
            <pc:docMk/>
            <pc:sldMk cId="1932346036" sldId="265"/>
            <ac:grpSpMk id="8" creationId="{AF0AD470-645E-C643-9EFD-637809F5B8F1}"/>
          </ac:grpSpMkLst>
        </pc:grpChg>
        <pc:cxnChg chg="del mod">
          <ac:chgData name="Andrej Bogdanov (CSD)" userId="54a3fc38-bcd8-4812-b887-b84a314b9e17" providerId="ADAL" clId="{321C5777-0AE5-4440-A97D-CB9EF01854DE}" dt="2021-01-21T04:51:45.137" v="2476" actId="478"/>
          <ac:cxnSpMkLst>
            <pc:docMk/>
            <pc:sldMk cId="1932346036" sldId="265"/>
            <ac:cxnSpMk id="11" creationId="{D6400356-BD29-A049-9A05-74AFF3D7CDC1}"/>
          </ac:cxnSpMkLst>
        </pc:cxnChg>
        <pc:cxnChg chg="add mod">
          <ac:chgData name="Andrej Bogdanov (CSD)" userId="54a3fc38-bcd8-4812-b887-b84a314b9e17" providerId="ADAL" clId="{321C5777-0AE5-4440-A97D-CB9EF01854DE}" dt="2021-01-21T12:10:27.073" v="6173" actId="1035"/>
          <ac:cxnSpMkLst>
            <pc:docMk/>
            <pc:sldMk cId="1932346036" sldId="265"/>
            <ac:cxnSpMk id="12" creationId="{5067F73E-0C9D-1C40-A47A-8143E247AE2A}"/>
          </ac:cxnSpMkLst>
        </pc:cxnChg>
        <pc:cxnChg chg="add mod">
          <ac:chgData name="Andrej Bogdanov (CSD)" userId="54a3fc38-bcd8-4812-b887-b84a314b9e17" providerId="ADAL" clId="{321C5777-0AE5-4440-A97D-CB9EF01854DE}" dt="2021-01-21T12:10:27.073" v="6173" actId="1035"/>
          <ac:cxnSpMkLst>
            <pc:docMk/>
            <pc:sldMk cId="1932346036" sldId="265"/>
            <ac:cxnSpMk id="14" creationId="{C409B101-5257-6B4C-BCA1-CD63E903F9E1}"/>
          </ac:cxnSpMkLst>
        </pc:cxnChg>
      </pc:sldChg>
      <pc:sldChg chg="addSp delSp modSp new mod modClrScheme chgLayout">
        <pc:chgData name="Andrej Bogdanov (CSD)" userId="54a3fc38-bcd8-4812-b887-b84a314b9e17" providerId="ADAL" clId="{321C5777-0AE5-4440-A97D-CB9EF01854DE}" dt="2021-01-21T05:50:10.494" v="4423" actId="478"/>
        <pc:sldMkLst>
          <pc:docMk/>
          <pc:sldMk cId="3122845433" sldId="266"/>
        </pc:sldMkLst>
        <pc:spChg chg="del">
          <ac:chgData name="Andrej Bogdanov (CSD)" userId="54a3fc38-bcd8-4812-b887-b84a314b9e17" providerId="ADAL" clId="{321C5777-0AE5-4440-A97D-CB9EF01854DE}" dt="2021-01-21T05:00:53.779" v="2791" actId="700"/>
          <ac:spMkLst>
            <pc:docMk/>
            <pc:sldMk cId="3122845433" sldId="266"/>
            <ac:spMk id="2" creationId="{E10EB494-FD26-DF41-B6A3-2DA4AC50571E}"/>
          </ac:spMkLst>
        </pc:spChg>
        <pc:spChg chg="add mod">
          <ac:chgData name="Andrej Bogdanov (CSD)" userId="54a3fc38-bcd8-4812-b887-b84a314b9e17" providerId="ADAL" clId="{321C5777-0AE5-4440-A97D-CB9EF01854DE}" dt="2021-01-21T05:38:51.736" v="4265" actId="20577"/>
          <ac:spMkLst>
            <pc:docMk/>
            <pc:sldMk cId="3122845433" sldId="266"/>
            <ac:spMk id="3" creationId="{7AEE52E1-1CB2-6C44-9313-D208E14CCA2B}"/>
          </ac:spMkLst>
        </pc:spChg>
        <pc:spChg chg="add mod">
          <ac:chgData name="Andrej Bogdanov (CSD)" userId="54a3fc38-bcd8-4812-b887-b84a314b9e17" providerId="ADAL" clId="{321C5777-0AE5-4440-A97D-CB9EF01854DE}" dt="2021-01-21T05:49:12.722" v="4364" actId="20577"/>
          <ac:spMkLst>
            <pc:docMk/>
            <pc:sldMk cId="3122845433" sldId="266"/>
            <ac:spMk id="4" creationId="{8F1F3A59-106C-1A4F-A2F4-75DF9BC8BD7C}"/>
          </ac:spMkLst>
        </pc:spChg>
        <pc:spChg chg="add del mod">
          <ac:chgData name="Andrej Bogdanov (CSD)" userId="54a3fc38-bcd8-4812-b887-b84a314b9e17" providerId="ADAL" clId="{321C5777-0AE5-4440-A97D-CB9EF01854DE}" dt="2021-01-21T05:50:10.494" v="4423" actId="478"/>
          <ac:spMkLst>
            <pc:docMk/>
            <pc:sldMk cId="3122845433" sldId="266"/>
            <ac:spMk id="5" creationId="{6FFE4FE5-B68B-E84F-9DC6-6AB64EFEF67A}"/>
          </ac:spMkLst>
        </pc:spChg>
      </pc:sldChg>
      <pc:sldChg chg="delSp modSp add mod">
        <pc:chgData name="Andrej Bogdanov (CSD)" userId="54a3fc38-bcd8-4812-b887-b84a314b9e17" providerId="ADAL" clId="{321C5777-0AE5-4440-A97D-CB9EF01854DE}" dt="2021-01-21T05:09:32.031" v="3301" actId="478"/>
        <pc:sldMkLst>
          <pc:docMk/>
          <pc:sldMk cId="2398619159" sldId="267"/>
        </pc:sldMkLst>
        <pc:spChg chg="mod">
          <ac:chgData name="Andrej Bogdanov (CSD)" userId="54a3fc38-bcd8-4812-b887-b84a314b9e17" providerId="ADAL" clId="{321C5777-0AE5-4440-A97D-CB9EF01854DE}" dt="2021-01-21T05:09:30.189" v="3300" actId="20577"/>
          <ac:spMkLst>
            <pc:docMk/>
            <pc:sldMk cId="2398619159" sldId="267"/>
            <ac:spMk id="3" creationId="{7AEE52E1-1CB2-6C44-9313-D208E14CCA2B}"/>
          </ac:spMkLst>
        </pc:spChg>
        <pc:spChg chg="del">
          <ac:chgData name="Andrej Bogdanov (CSD)" userId="54a3fc38-bcd8-4812-b887-b84a314b9e17" providerId="ADAL" clId="{321C5777-0AE5-4440-A97D-CB9EF01854DE}" dt="2021-01-21T05:09:32.031" v="3301" actId="478"/>
          <ac:spMkLst>
            <pc:docMk/>
            <pc:sldMk cId="2398619159" sldId="267"/>
            <ac:spMk id="4" creationId="{8F1F3A59-106C-1A4F-A2F4-75DF9BC8BD7C}"/>
          </ac:spMkLst>
        </pc:spChg>
      </pc:sldChg>
      <pc:sldChg chg="addSp delSp modSp add mod">
        <pc:chgData name="Andrej Bogdanov (CSD)" userId="54a3fc38-bcd8-4812-b887-b84a314b9e17" providerId="ADAL" clId="{321C5777-0AE5-4440-A97D-CB9EF01854DE}" dt="2021-01-21T05:38:34.755" v="4261" actId="20577"/>
        <pc:sldMkLst>
          <pc:docMk/>
          <pc:sldMk cId="2294743168" sldId="268"/>
        </pc:sldMkLst>
        <pc:spChg chg="mod">
          <ac:chgData name="Andrej Bogdanov (CSD)" userId="54a3fc38-bcd8-4812-b887-b84a314b9e17" providerId="ADAL" clId="{321C5777-0AE5-4440-A97D-CB9EF01854DE}" dt="2021-01-21T05:11:05.517" v="3327" actId="20577"/>
          <ac:spMkLst>
            <pc:docMk/>
            <pc:sldMk cId="2294743168" sldId="268"/>
            <ac:spMk id="2" creationId="{1C48158A-2F45-DA4C-83A2-2CA52ADAB264}"/>
          </ac:spMkLst>
        </pc:spChg>
        <pc:spChg chg="del">
          <ac:chgData name="Andrej Bogdanov (CSD)" userId="54a3fc38-bcd8-4812-b887-b84a314b9e17" providerId="ADAL" clId="{321C5777-0AE5-4440-A97D-CB9EF01854DE}" dt="2021-01-21T05:11:07.347" v="3328" actId="478"/>
          <ac:spMkLst>
            <pc:docMk/>
            <pc:sldMk cId="2294743168" sldId="268"/>
            <ac:spMk id="3" creationId="{7B76F8C8-D54D-034A-A2C9-05E3B293748B}"/>
          </ac:spMkLst>
        </pc:spChg>
        <pc:spChg chg="add mod">
          <ac:chgData name="Andrej Bogdanov (CSD)" userId="54a3fc38-bcd8-4812-b887-b84a314b9e17" providerId="ADAL" clId="{321C5777-0AE5-4440-A97D-CB9EF01854DE}" dt="2021-01-21T05:38:34.755" v="4261" actId="20577"/>
          <ac:spMkLst>
            <pc:docMk/>
            <pc:sldMk cId="2294743168" sldId="268"/>
            <ac:spMk id="5" creationId="{10F98F21-B8E5-9E4B-8679-785D9D23F878}"/>
          </ac:spMkLst>
        </pc:spChg>
        <pc:spChg chg="del">
          <ac:chgData name="Andrej Bogdanov (CSD)" userId="54a3fc38-bcd8-4812-b887-b84a314b9e17" providerId="ADAL" clId="{321C5777-0AE5-4440-A97D-CB9EF01854DE}" dt="2021-01-21T05:11:07.347" v="3328" actId="478"/>
          <ac:spMkLst>
            <pc:docMk/>
            <pc:sldMk cId="2294743168" sldId="268"/>
            <ac:spMk id="7" creationId="{4ACDF468-E767-C943-B6D5-AFD8DD7AAE37}"/>
          </ac:spMkLst>
        </pc:spChg>
      </pc:sldChg>
      <pc:sldChg chg="addSp delSp modSp new mod delAnim modAnim">
        <pc:chgData name="Andrej Bogdanov (CSD)" userId="54a3fc38-bcd8-4812-b887-b84a314b9e17" providerId="ADAL" clId="{321C5777-0AE5-4440-A97D-CB9EF01854DE}" dt="2021-01-21T06:38:21.356" v="4866"/>
        <pc:sldMkLst>
          <pc:docMk/>
          <pc:sldMk cId="2922468892" sldId="269"/>
        </pc:sldMkLst>
        <pc:spChg chg="mod">
          <ac:chgData name="Andrej Bogdanov (CSD)" userId="54a3fc38-bcd8-4812-b887-b84a314b9e17" providerId="ADAL" clId="{321C5777-0AE5-4440-A97D-CB9EF01854DE}" dt="2021-01-21T06:12:10.940" v="4486" actId="20577"/>
          <ac:spMkLst>
            <pc:docMk/>
            <pc:sldMk cId="2922468892" sldId="269"/>
            <ac:spMk id="2" creationId="{582BAE18-4A6B-7C4B-843F-AC60CC842B97}"/>
          </ac:spMkLst>
        </pc:spChg>
        <pc:spChg chg="add mod">
          <ac:chgData name="Andrej Bogdanov (CSD)" userId="54a3fc38-bcd8-4812-b887-b84a314b9e17" providerId="ADAL" clId="{321C5777-0AE5-4440-A97D-CB9EF01854DE}" dt="2021-01-21T06:14:12.499" v="4660" actId="20577"/>
          <ac:spMkLst>
            <pc:docMk/>
            <pc:sldMk cId="2922468892" sldId="269"/>
            <ac:spMk id="3" creationId="{B0E54EB3-57B4-3A48-85F7-19CAEC07E38B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4" creationId="{EC2F7B45-55AD-6447-8362-4658E827036F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5" creationId="{7B07BD82-D64E-0E41-8DDD-64AE62565FE4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6" creationId="{CA758E3E-4B33-CB44-9A4B-8C521BED0059}"/>
          </ac:spMkLst>
        </pc:spChg>
        <pc:spChg chg="add del mod">
          <ac:chgData name="Andrej Bogdanov (CSD)" userId="54a3fc38-bcd8-4812-b887-b84a314b9e17" providerId="ADAL" clId="{321C5777-0AE5-4440-A97D-CB9EF01854DE}" dt="2021-01-21T05:20:47.908" v="3872" actId="478"/>
          <ac:spMkLst>
            <pc:docMk/>
            <pc:sldMk cId="2922468892" sldId="269"/>
            <ac:spMk id="8" creationId="{C5556C64-E947-D349-B886-88894B76710E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10" creationId="{44726FDC-7695-4F48-8F00-A778BD302478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1" creationId="{BD2BCFBE-B069-B04C-875C-3A5008A8FEA7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2" creationId="{0EA33871-0DEC-8D43-91D2-F6944B3104CB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3" creationId="{CC9EA006-CED3-1C47-8381-2963541FA6B2}"/>
          </ac:spMkLst>
        </pc:spChg>
        <pc:spChg chg="add mod">
          <ac:chgData name="Andrej Bogdanov (CSD)" userId="54a3fc38-bcd8-4812-b887-b84a314b9e17" providerId="ADAL" clId="{321C5777-0AE5-4440-A97D-CB9EF01854DE}" dt="2021-01-21T06:38:00.595" v="4814" actId="1037"/>
          <ac:spMkLst>
            <pc:docMk/>
            <pc:sldMk cId="2922468892" sldId="269"/>
            <ac:spMk id="15" creationId="{E1C0E652-D144-AB4E-A6C2-761654BC0131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7" creationId="{9878D8A4-D48B-4F4F-AFBA-2668AD1BA51D}"/>
          </ac:spMkLst>
        </pc:spChg>
        <pc:grpChg chg="add mod">
          <ac:chgData name="Andrej Bogdanov (CSD)" userId="54a3fc38-bcd8-4812-b887-b84a314b9e17" providerId="ADAL" clId="{321C5777-0AE5-4440-A97D-CB9EF01854DE}" dt="2021-01-21T06:37:54.347" v="4790"/>
          <ac:grpSpMkLst>
            <pc:docMk/>
            <pc:sldMk cId="2922468892" sldId="269"/>
            <ac:grpSpMk id="21" creationId="{F6EE7EC8-E873-824F-94DD-77E81A90F313}"/>
          </ac:grpSpMkLst>
        </pc:grpChg>
        <pc:grpChg chg="add">
          <ac:chgData name="Andrej Bogdanov (CSD)" userId="54a3fc38-bcd8-4812-b887-b84a314b9e17" providerId="ADAL" clId="{321C5777-0AE5-4440-A97D-CB9EF01854DE}" dt="2021-01-21T06:14:36.222" v="4674" actId="164"/>
          <ac:grpSpMkLst>
            <pc:docMk/>
            <pc:sldMk cId="2922468892" sldId="269"/>
            <ac:grpSpMk id="22" creationId="{20BFB815-88E9-F849-AC25-540A8021565E}"/>
          </ac:grpSpMkLst>
        </pc:grpChg>
        <pc:grpChg chg="add">
          <ac:chgData name="Andrej Bogdanov (CSD)" userId="54a3fc38-bcd8-4812-b887-b84a314b9e17" providerId="ADAL" clId="{321C5777-0AE5-4440-A97D-CB9EF01854DE}" dt="2021-01-21T06:38:15.529" v="4865" actId="164"/>
          <ac:grpSpMkLst>
            <pc:docMk/>
            <pc:sldMk cId="2922468892" sldId="269"/>
            <ac:grpSpMk id="24" creationId="{AD00770F-FFFA-E449-A2BF-85C3DCDC6F9E}"/>
          </ac:grpSpMkLst>
        </pc:grpChg>
        <pc:cxnChg chg="add mod">
          <ac:chgData name="Andrej Bogdanov (CSD)" userId="54a3fc38-bcd8-4812-b887-b84a314b9e17" providerId="ADAL" clId="{321C5777-0AE5-4440-A97D-CB9EF01854DE}" dt="2021-01-21T06:14:21.729" v="4671" actId="1035"/>
          <ac:cxnSpMkLst>
            <pc:docMk/>
            <pc:sldMk cId="2922468892" sldId="269"/>
            <ac:cxnSpMk id="7" creationId="{936A86FF-C0B3-044B-850C-4CFE9FB7C68B}"/>
          </ac:cxnSpMkLst>
        </pc:cxnChg>
        <pc:cxnChg chg="add mod">
          <ac:chgData name="Andrej Bogdanov (CSD)" userId="54a3fc38-bcd8-4812-b887-b84a314b9e17" providerId="ADAL" clId="{321C5777-0AE5-4440-A97D-CB9EF01854DE}" dt="2021-01-21T06:37:54.347" v="4790"/>
          <ac:cxnSpMkLst>
            <pc:docMk/>
            <pc:sldMk cId="2922468892" sldId="269"/>
            <ac:cxnSpMk id="14" creationId="{641688FC-5A06-6E40-BCA7-1EC796F5112F}"/>
          </ac:cxnSpMkLst>
        </pc:cxnChg>
        <pc:cxnChg chg="add mod">
          <ac:chgData name="Andrej Bogdanov (CSD)" userId="54a3fc38-bcd8-4812-b887-b84a314b9e17" providerId="ADAL" clId="{321C5777-0AE5-4440-A97D-CB9EF01854DE}" dt="2021-01-21T06:14:21.729" v="4671" actId="1035"/>
          <ac:cxnSpMkLst>
            <pc:docMk/>
            <pc:sldMk cId="2922468892" sldId="269"/>
            <ac:cxnSpMk id="18" creationId="{4801CAA2-C89E-0240-BF62-D92AFAB6430E}"/>
          </ac:cxnSpMkLst>
        </pc:cxnChg>
        <pc:cxnChg chg="add mod">
          <ac:chgData name="Andrej Bogdanov (CSD)" userId="54a3fc38-bcd8-4812-b887-b84a314b9e17" providerId="ADAL" clId="{321C5777-0AE5-4440-A97D-CB9EF01854DE}" dt="2021-01-21T06:37:54.347" v="4790"/>
          <ac:cxnSpMkLst>
            <pc:docMk/>
            <pc:sldMk cId="2922468892" sldId="269"/>
            <ac:cxnSpMk id="19" creationId="{DCBA472C-E6AA-7A42-954D-42E49DE89775}"/>
          </ac:cxnSpMkLst>
        </pc:cxnChg>
        <pc:cxnChg chg="add mod">
          <ac:chgData name="Andrej Bogdanov (CSD)" userId="54a3fc38-bcd8-4812-b887-b84a314b9e17" providerId="ADAL" clId="{321C5777-0AE5-4440-A97D-CB9EF01854DE}" dt="2021-01-21T06:37:54.347" v="4790"/>
          <ac:cxnSpMkLst>
            <pc:docMk/>
            <pc:sldMk cId="2922468892" sldId="269"/>
            <ac:cxnSpMk id="20" creationId="{4C8ABA69-444B-A242-8189-4759BAFF2484}"/>
          </ac:cxnSpMkLst>
        </pc:cxnChg>
        <pc:cxnChg chg="add mod">
          <ac:chgData name="Andrej Bogdanov (CSD)" userId="54a3fc38-bcd8-4812-b887-b84a314b9e17" providerId="ADAL" clId="{321C5777-0AE5-4440-A97D-CB9EF01854DE}" dt="2021-01-21T06:38:12.447" v="4864" actId="1036"/>
          <ac:cxnSpMkLst>
            <pc:docMk/>
            <pc:sldMk cId="2922468892" sldId="269"/>
            <ac:cxnSpMk id="23" creationId="{50B4F36C-5E3C-0842-9AED-4DFCA6E65BAA}"/>
          </ac:cxnSpMkLst>
        </pc:cxnChg>
      </pc:sldChg>
      <pc:sldChg chg="addSp delSp modSp add mod">
        <pc:chgData name="Andrej Bogdanov (CSD)" userId="54a3fc38-bcd8-4812-b887-b84a314b9e17" providerId="ADAL" clId="{321C5777-0AE5-4440-A97D-CB9EF01854DE}" dt="2021-01-21T06:20:51.451" v="4704" actId="20577"/>
        <pc:sldMkLst>
          <pc:docMk/>
          <pc:sldMk cId="1444934352" sldId="270"/>
        </pc:sldMkLst>
        <pc:spChg chg="mod">
          <ac:chgData name="Andrej Bogdanov (CSD)" userId="54a3fc38-bcd8-4812-b887-b84a314b9e17" providerId="ADAL" clId="{321C5777-0AE5-4440-A97D-CB9EF01854DE}" dt="2021-01-21T06:20:51.451" v="4704" actId="20577"/>
          <ac:spMkLst>
            <pc:docMk/>
            <pc:sldMk cId="1444934352" sldId="270"/>
            <ac:spMk id="3" creationId="{7AEE52E1-1CB2-6C44-9313-D208E14CCA2B}"/>
          </ac:spMkLst>
        </pc:spChg>
        <pc:spChg chg="del">
          <ac:chgData name="Andrej Bogdanov (CSD)" userId="54a3fc38-bcd8-4812-b887-b84a314b9e17" providerId="ADAL" clId="{321C5777-0AE5-4440-A97D-CB9EF01854DE}" dt="2021-01-21T05:47:21.929" v="4331" actId="478"/>
          <ac:spMkLst>
            <pc:docMk/>
            <pc:sldMk cId="1444934352" sldId="270"/>
            <ac:spMk id="4" creationId="{8F1F3A59-106C-1A4F-A2F4-75DF9BC8BD7C}"/>
          </ac:spMkLst>
        </pc:spChg>
        <pc:spChg chg="del">
          <ac:chgData name="Andrej Bogdanov (CSD)" userId="54a3fc38-bcd8-4812-b887-b84a314b9e17" providerId="ADAL" clId="{321C5777-0AE5-4440-A97D-CB9EF01854DE}" dt="2021-01-21T05:50:06.642" v="4422" actId="478"/>
          <ac:spMkLst>
            <pc:docMk/>
            <pc:sldMk cId="1444934352" sldId="270"/>
            <ac:spMk id="5" creationId="{6FFE4FE5-B68B-E84F-9DC6-6AB64EFEF67A}"/>
          </ac:spMkLst>
        </pc:spChg>
        <pc:spChg chg="add del mod">
          <ac:chgData name="Andrej Bogdanov (CSD)" userId="54a3fc38-bcd8-4812-b887-b84a314b9e17" providerId="ADAL" clId="{321C5777-0AE5-4440-A97D-CB9EF01854DE}" dt="2021-01-21T05:48:47.737" v="4347" actId="478"/>
          <ac:spMkLst>
            <pc:docMk/>
            <pc:sldMk cId="1444934352" sldId="270"/>
            <ac:spMk id="6" creationId="{71DC9093-0467-5A4C-9AAE-48A765ED80D8}"/>
          </ac:spMkLst>
        </pc:spChg>
        <pc:cxnChg chg="add mod">
          <ac:chgData name="Andrej Bogdanov (CSD)" userId="54a3fc38-bcd8-4812-b887-b84a314b9e17" providerId="ADAL" clId="{321C5777-0AE5-4440-A97D-CB9EF01854DE}" dt="2021-01-21T06:20:48.674" v="4702" actId="1038"/>
          <ac:cxnSpMkLst>
            <pc:docMk/>
            <pc:sldMk cId="1444934352" sldId="270"/>
            <ac:cxnSpMk id="7" creationId="{61C729DE-0A8F-B844-A644-272DED429E36}"/>
          </ac:cxnSpMkLst>
        </pc:cxnChg>
      </pc:sldChg>
      <pc:sldChg chg="modSp add mod">
        <pc:chgData name="Andrej Bogdanov (CSD)" userId="54a3fc38-bcd8-4812-b887-b84a314b9e17" providerId="ADAL" clId="{321C5777-0AE5-4440-A97D-CB9EF01854DE}" dt="2021-01-21T06:24:06.408" v="4734" actId="20577"/>
        <pc:sldMkLst>
          <pc:docMk/>
          <pc:sldMk cId="128546336" sldId="271"/>
        </pc:sldMkLst>
        <pc:spChg chg="mod">
          <ac:chgData name="Andrej Bogdanov (CSD)" userId="54a3fc38-bcd8-4812-b887-b84a314b9e17" providerId="ADAL" clId="{321C5777-0AE5-4440-A97D-CB9EF01854DE}" dt="2021-01-21T06:24:06.408" v="4734" actId="20577"/>
          <ac:spMkLst>
            <pc:docMk/>
            <pc:sldMk cId="128546336" sldId="271"/>
            <ac:spMk id="22" creationId="{6D8EE51A-381D-0940-9069-49448992E658}"/>
          </ac:spMkLst>
        </pc:spChg>
      </pc:sldChg>
      <pc:sldChg chg="addSp delSp modSp new mod modClrScheme delAnim modAnim chgLayout">
        <pc:chgData name="Andrej Bogdanov (CSD)" userId="54a3fc38-bcd8-4812-b887-b84a314b9e17" providerId="ADAL" clId="{321C5777-0AE5-4440-A97D-CB9EF01854DE}" dt="2021-01-21T06:42:54.538" v="5140"/>
        <pc:sldMkLst>
          <pc:docMk/>
          <pc:sldMk cId="4015896405" sldId="272"/>
        </pc:sldMkLst>
        <pc:spChg chg="mod topLvl">
          <ac:chgData name="Andrej Bogdanov (CSD)" userId="54a3fc38-bcd8-4812-b887-b84a314b9e17" providerId="ADAL" clId="{321C5777-0AE5-4440-A97D-CB9EF01854DE}" dt="2021-01-21T06:38:43.952" v="4873" actId="1076"/>
          <ac:spMkLst>
            <pc:docMk/>
            <pc:sldMk cId="4015896405" sldId="272"/>
            <ac:spMk id="5" creationId="{85E0EF6D-90C9-2448-8147-4E1C8BAD6DA5}"/>
          </ac:spMkLst>
        </pc:spChg>
        <pc:spChg chg="add mod">
          <ac:chgData name="Andrej Bogdanov (CSD)" userId="54a3fc38-bcd8-4812-b887-b84a314b9e17" providerId="ADAL" clId="{321C5777-0AE5-4440-A97D-CB9EF01854DE}" dt="2021-01-21T06:41:45.382" v="4976" actId="14100"/>
          <ac:spMkLst>
            <pc:docMk/>
            <pc:sldMk cId="4015896405" sldId="272"/>
            <ac:spMk id="14" creationId="{99F86C5F-B87D-054B-ADB8-3CD5FB181ECF}"/>
          </ac:spMkLst>
        </pc:spChg>
        <pc:spChg chg="mod topLvl">
          <ac:chgData name="Andrej Bogdanov (CSD)" userId="54a3fc38-bcd8-4812-b887-b84a314b9e17" providerId="ADAL" clId="{321C5777-0AE5-4440-A97D-CB9EF01854DE}" dt="2021-01-21T06:42:32.563" v="5136" actId="57"/>
          <ac:spMkLst>
            <pc:docMk/>
            <pc:sldMk cId="4015896405" sldId="272"/>
            <ac:spMk id="19" creationId="{64063EF6-7001-6847-9F92-F7FB21FB97BF}"/>
          </ac:spMkLst>
        </pc:spChg>
        <pc:grpChg chg="add del mod">
          <ac:chgData name="Andrej Bogdanov (CSD)" userId="54a3fc38-bcd8-4812-b887-b84a314b9e17" providerId="ADAL" clId="{321C5777-0AE5-4440-A97D-CB9EF01854DE}" dt="2021-01-21T06:33:25.830" v="4762" actId="478"/>
          <ac:grpSpMkLst>
            <pc:docMk/>
            <pc:sldMk cId="4015896405" sldId="272"/>
            <ac:grpSpMk id="4" creationId="{C6FD01E4-A606-7D48-8F5F-3BE599EBB377}"/>
          </ac:grpSpMkLst>
        </pc:grpChg>
        <pc:grpChg chg="add mod">
          <ac:chgData name="Andrej Bogdanov (CSD)" userId="54a3fc38-bcd8-4812-b887-b84a314b9e17" providerId="ADAL" clId="{321C5777-0AE5-4440-A97D-CB9EF01854DE}" dt="2021-01-21T06:41:59.433" v="5051" actId="1037"/>
          <ac:grpSpMkLst>
            <pc:docMk/>
            <pc:sldMk cId="4015896405" sldId="272"/>
            <ac:grpSpMk id="17" creationId="{A3E3C545-5ECB-3F42-8234-3536A140E11A}"/>
          </ac:grpSpMkLst>
        </pc:grpChg>
        <pc:grpChg chg="add del mod">
          <ac:chgData name="Andrej Bogdanov (CSD)" userId="54a3fc38-bcd8-4812-b887-b84a314b9e17" providerId="ADAL" clId="{321C5777-0AE5-4440-A97D-CB9EF01854DE}" dt="2021-01-21T06:42:19.955" v="5131" actId="478"/>
          <ac:grpSpMkLst>
            <pc:docMk/>
            <pc:sldMk cId="4015896405" sldId="272"/>
            <ac:grpSpMk id="18" creationId="{730F990C-7ABA-3B4A-9833-15CADC6C5CA4}"/>
          </ac:grpSpMkLst>
        </pc:grpChg>
        <pc:grpChg chg="add">
          <ac:chgData name="Andrej Bogdanov (CSD)" userId="54a3fc38-bcd8-4812-b887-b84a314b9e17" providerId="ADAL" clId="{321C5777-0AE5-4440-A97D-CB9EF01854DE}" dt="2021-01-21T06:42:40.191" v="5137" actId="164"/>
          <ac:grpSpMkLst>
            <pc:docMk/>
            <pc:sldMk cId="4015896405" sldId="272"/>
            <ac:grpSpMk id="21" creationId="{91A4A558-A352-364B-A25D-84D846EA30B8}"/>
          </ac:grpSpMkLst>
        </pc:grpChg>
        <pc:grpChg chg="add">
          <ac:chgData name="Andrej Bogdanov (CSD)" userId="54a3fc38-bcd8-4812-b887-b84a314b9e17" providerId="ADAL" clId="{321C5777-0AE5-4440-A97D-CB9EF01854DE}" dt="2021-01-21T06:42:44.166" v="5138" actId="164"/>
          <ac:grpSpMkLst>
            <pc:docMk/>
            <pc:sldMk cId="4015896405" sldId="272"/>
            <ac:grpSpMk id="22" creationId="{CBEEE7FB-B431-6846-AB87-64FC34C058CA}"/>
          </ac:grpSpMkLst>
        </pc:grpChg>
        <pc:picChg chg="add mod">
          <ac:chgData name="Andrej Bogdanov (CSD)" userId="54a3fc38-bcd8-4812-b887-b84a314b9e17" providerId="ADAL" clId="{321C5777-0AE5-4440-A97D-CB9EF01854DE}" dt="2021-01-21T06:32:40.256" v="4758" actId="1036"/>
          <ac:picMkLst>
            <pc:docMk/>
            <pc:sldMk cId="4015896405" sldId="272"/>
            <ac:picMk id="3" creationId="{DC209CA8-42F9-4849-B91D-60ED1FBC4C9C}"/>
          </ac:picMkLst>
        </pc:picChg>
        <pc:cxnChg chg="del mod topLvl">
          <ac:chgData name="Andrej Bogdanov (CSD)" userId="54a3fc38-bcd8-4812-b887-b84a314b9e17" providerId="ADAL" clId="{321C5777-0AE5-4440-A97D-CB9EF01854DE}" dt="2021-01-21T06:33:25.830" v="4762" actId="478"/>
          <ac:cxnSpMkLst>
            <pc:docMk/>
            <pc:sldMk cId="4015896405" sldId="272"/>
            <ac:cxnSpMk id="6" creationId="{59775E4F-4762-7B43-A062-8101ABA8FA0B}"/>
          </ac:cxnSpMkLst>
        </pc:cxnChg>
        <pc:cxnChg chg="add mod">
          <ac:chgData name="Andrej Bogdanov (CSD)" userId="54a3fc38-bcd8-4812-b887-b84a314b9e17" providerId="ADAL" clId="{321C5777-0AE5-4440-A97D-CB9EF01854DE}" dt="2021-01-21T06:39:00.165" v="4878" actId="1038"/>
          <ac:cxnSpMkLst>
            <pc:docMk/>
            <pc:sldMk cId="4015896405" sldId="272"/>
            <ac:cxnSpMk id="7" creationId="{FD4B94A9-A63F-5F48-A898-48BC6C34F21F}"/>
          </ac:cxnSpMkLst>
        </pc:cxnChg>
        <pc:cxnChg chg="add mod">
          <ac:chgData name="Andrej Bogdanov (CSD)" userId="54a3fc38-bcd8-4812-b887-b84a314b9e17" providerId="ADAL" clId="{321C5777-0AE5-4440-A97D-CB9EF01854DE}" dt="2021-01-21T06:40:11.299" v="4898" actId="14100"/>
          <ac:cxnSpMkLst>
            <pc:docMk/>
            <pc:sldMk cId="4015896405" sldId="272"/>
            <ac:cxnSpMk id="8" creationId="{7513C2BC-E028-AF4D-8F7A-43396F3D2415}"/>
          </ac:cxnSpMkLst>
        </pc:cxnChg>
        <pc:cxnChg chg="add mod">
          <ac:chgData name="Andrej Bogdanov (CSD)" userId="54a3fc38-bcd8-4812-b887-b84a314b9e17" providerId="ADAL" clId="{321C5777-0AE5-4440-A97D-CB9EF01854DE}" dt="2021-01-21T06:40:40.562" v="4916" actId="1037"/>
          <ac:cxnSpMkLst>
            <pc:docMk/>
            <pc:sldMk cId="4015896405" sldId="272"/>
            <ac:cxnSpMk id="11" creationId="{A753A223-A881-1E40-AA98-FAFF710590A4}"/>
          </ac:cxnSpMkLst>
        </pc:cxnChg>
        <pc:cxnChg chg="add del mod">
          <ac:chgData name="Andrej Bogdanov (CSD)" userId="54a3fc38-bcd8-4812-b887-b84a314b9e17" providerId="ADAL" clId="{321C5777-0AE5-4440-A97D-CB9EF01854DE}" dt="2021-01-21T06:40:51.624" v="4918" actId="478"/>
          <ac:cxnSpMkLst>
            <pc:docMk/>
            <pc:sldMk cId="4015896405" sldId="272"/>
            <ac:cxnSpMk id="13" creationId="{746001AF-DC8E-2943-8F96-3EEAFFBD1D9C}"/>
          </ac:cxnSpMkLst>
        </pc:cxnChg>
        <pc:cxnChg chg="add mod">
          <ac:chgData name="Andrej Bogdanov (CSD)" userId="54a3fc38-bcd8-4812-b887-b84a314b9e17" providerId="ADAL" clId="{321C5777-0AE5-4440-A97D-CB9EF01854DE}" dt="2021-01-21T06:41:48.816" v="4998" actId="1037"/>
          <ac:cxnSpMkLst>
            <pc:docMk/>
            <pc:sldMk cId="4015896405" sldId="272"/>
            <ac:cxnSpMk id="15" creationId="{AA016462-9617-CB44-8CC3-4F1253FE0D07}"/>
          </ac:cxnSpMkLst>
        </pc:cxnChg>
        <pc:cxnChg chg="del mod topLvl">
          <ac:chgData name="Andrej Bogdanov (CSD)" userId="54a3fc38-bcd8-4812-b887-b84a314b9e17" providerId="ADAL" clId="{321C5777-0AE5-4440-A97D-CB9EF01854DE}" dt="2021-01-21T06:42:19.955" v="5131" actId="478"/>
          <ac:cxnSpMkLst>
            <pc:docMk/>
            <pc:sldMk cId="4015896405" sldId="272"/>
            <ac:cxnSpMk id="20" creationId="{73817797-596A-EB47-931A-56D141F833AA}"/>
          </ac:cxnSpMkLst>
        </pc:cxnChg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7673665" sldId="284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076498198" sldId="285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2268389162" sldId="286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474182209" sldId="287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209454138" sldId="289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832676892" sldId="290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385287962" sldId="291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835889139" sldId="292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2739879" sldId="293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212065669" sldId="294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302508659" sldId="295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2289041006" sldId="296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73244353" sldId="297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247604335" sldId="298"/>
        </pc:sldMkLst>
      </pc:sldChg>
      <pc:sldChg chg="addSp delSp modSp add mod">
        <pc:chgData name="Andrej Bogdanov (CSD)" userId="54a3fc38-bcd8-4812-b887-b84a314b9e17" providerId="ADAL" clId="{321C5777-0AE5-4440-A97D-CB9EF01854DE}" dt="2021-01-21T10:18:02.647" v="6023" actId="478"/>
        <pc:sldMkLst>
          <pc:docMk/>
          <pc:sldMk cId="959516143" sldId="300"/>
        </pc:sldMkLst>
        <pc:spChg chg="del">
          <ac:chgData name="Andrej Bogdanov (CSD)" userId="54a3fc38-bcd8-4812-b887-b84a314b9e17" providerId="ADAL" clId="{321C5777-0AE5-4440-A97D-CB9EF01854DE}" dt="2021-01-21T07:01:12.082" v="5366" actId="478"/>
          <ac:spMkLst>
            <pc:docMk/>
            <pc:sldMk cId="959516143" sldId="300"/>
            <ac:spMk id="23" creationId="{8BA2BA1A-28F8-A24B-8000-6960320AC487}"/>
          </ac:spMkLst>
        </pc:spChg>
        <pc:inkChg chg="del">
          <ac:chgData name="Andrej Bogdanov (CSD)" userId="54a3fc38-bcd8-4812-b887-b84a314b9e17" providerId="ADAL" clId="{321C5777-0AE5-4440-A97D-CB9EF01854DE}" dt="2021-01-21T10:18:02.647" v="6023" actId="478"/>
          <ac:inkMkLst>
            <pc:docMk/>
            <pc:sldMk cId="959516143" sldId="300"/>
            <ac:inkMk id="2" creationId="{78A7EA23-8FCC-CE4C-ABAD-EE7818C0053E}"/>
          </ac:inkMkLst>
        </pc:inkChg>
        <pc:cxnChg chg="add mod">
          <ac:chgData name="Andrej Bogdanov (CSD)" userId="54a3fc38-bcd8-4812-b887-b84a314b9e17" providerId="ADAL" clId="{321C5777-0AE5-4440-A97D-CB9EF01854DE}" dt="2021-01-21T07:01:40.759" v="5370" actId="1036"/>
          <ac:cxnSpMkLst>
            <pc:docMk/>
            <pc:sldMk cId="959516143" sldId="300"/>
            <ac:cxnSpMk id="5" creationId="{E8C27663-EFF1-654E-862C-C663AE01CC85}"/>
          </ac:cxnSpMkLst>
        </pc:cxnChg>
      </pc:sldChg>
      <pc:sldChg chg="addSp modSp new mod modClrScheme chgLayout">
        <pc:chgData name="Andrej Bogdanov (CSD)" userId="54a3fc38-bcd8-4812-b887-b84a314b9e17" providerId="ADAL" clId="{321C5777-0AE5-4440-A97D-CB9EF01854DE}" dt="2021-01-21T11:42:18.134" v="6100" actId="1037"/>
        <pc:sldMkLst>
          <pc:docMk/>
          <pc:sldMk cId="2058029401" sldId="301"/>
        </pc:sldMkLst>
        <pc:spChg chg="add mod">
          <ac:chgData name="Andrej Bogdanov (CSD)" userId="54a3fc38-bcd8-4812-b887-b84a314b9e17" providerId="ADAL" clId="{321C5777-0AE5-4440-A97D-CB9EF01854DE}" dt="2021-01-21T07:00:46.981" v="5301" actId="20577"/>
          <ac:spMkLst>
            <pc:docMk/>
            <pc:sldMk cId="2058029401" sldId="301"/>
            <ac:spMk id="2" creationId="{57178F04-43B0-0D41-B547-0CB3F19E58B4}"/>
          </ac:spMkLst>
        </pc:spChg>
        <pc:spChg chg="add mod">
          <ac:chgData name="Andrej Bogdanov (CSD)" userId="54a3fc38-bcd8-4812-b887-b84a314b9e17" providerId="ADAL" clId="{321C5777-0AE5-4440-A97D-CB9EF01854DE}" dt="2021-01-21T11:42:09.016" v="6093"/>
          <ac:spMkLst>
            <pc:docMk/>
            <pc:sldMk cId="2058029401" sldId="301"/>
            <ac:spMk id="3" creationId="{483DF786-6093-C941-ACCA-D4CE17C286B6}"/>
          </ac:spMkLst>
        </pc:spChg>
        <pc:cxnChg chg="add mod">
          <ac:chgData name="Andrej Bogdanov (CSD)" userId="54a3fc38-bcd8-4812-b887-b84a314b9e17" providerId="ADAL" clId="{321C5777-0AE5-4440-A97D-CB9EF01854DE}" dt="2021-01-21T11:42:18.134" v="6100" actId="1037"/>
          <ac:cxnSpMkLst>
            <pc:docMk/>
            <pc:sldMk cId="2058029401" sldId="301"/>
            <ac:cxnSpMk id="4" creationId="{3D190220-0BA4-564D-BA11-9AF0D40E95D9}"/>
          </ac:cxnSpMkLst>
        </pc:cxnChg>
      </pc:sldChg>
      <pc:sldChg chg="addSp delSp modSp new mod">
        <pc:chgData name="Andrej Bogdanov (CSD)" userId="54a3fc38-bcd8-4812-b887-b84a314b9e17" providerId="ADAL" clId="{321C5777-0AE5-4440-A97D-CB9EF01854DE}" dt="2021-01-21T07:18:36.736" v="5956" actId="1036"/>
        <pc:sldMkLst>
          <pc:docMk/>
          <pc:sldMk cId="3916563869" sldId="302"/>
        </pc:sldMkLst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3" creationId="{D69624A7-3A1B-5848-9A06-8AC2A8AAB5DA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4" creationId="{2BD64B5C-8C26-0E42-A9CE-FB7E93B7A808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6" creationId="{4C71A79F-2A5C-0148-BE7C-96C94B6D18F8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7" creationId="{FFBE60E1-45E9-FC44-A32F-1C96014C18EB}"/>
          </ac:spMkLst>
        </pc:spChg>
        <pc:spChg chg="add del mod">
          <ac:chgData name="Andrej Bogdanov (CSD)" userId="54a3fc38-bcd8-4812-b887-b84a314b9e17" providerId="ADAL" clId="{321C5777-0AE5-4440-A97D-CB9EF01854DE}" dt="2021-01-21T07:06:57.358" v="5425" actId="478"/>
          <ac:spMkLst>
            <pc:docMk/>
            <pc:sldMk cId="3916563869" sldId="302"/>
            <ac:spMk id="8" creationId="{BF4E7ED0-A704-004C-AEE3-741D9C2BEE42}"/>
          </ac:spMkLst>
        </pc:spChg>
        <pc:spChg chg="add del mod">
          <ac:chgData name="Andrej Bogdanov (CSD)" userId="54a3fc38-bcd8-4812-b887-b84a314b9e17" providerId="ADAL" clId="{321C5777-0AE5-4440-A97D-CB9EF01854DE}" dt="2021-01-21T07:08:02.106" v="5512" actId="478"/>
          <ac:spMkLst>
            <pc:docMk/>
            <pc:sldMk cId="3916563869" sldId="302"/>
            <ac:spMk id="9" creationId="{1D882E8D-AD2B-F849-BFD7-8078F02AA7F7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10" creationId="{F8429C00-5793-B147-B467-8210058772CE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11" creationId="{69414C98-9D29-6A4C-99B8-098FAE2F2B99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12" creationId="{F09EBF91-0215-AC41-B30C-B86455A93D8D}"/>
          </ac:spMkLst>
        </pc:spChg>
        <pc:spChg chg="add mod">
          <ac:chgData name="Andrej Bogdanov (CSD)" userId="54a3fc38-bcd8-4812-b887-b84a314b9e17" providerId="ADAL" clId="{321C5777-0AE5-4440-A97D-CB9EF01854DE}" dt="2021-01-21T07:10:38.144" v="5823" actId="1035"/>
          <ac:spMkLst>
            <pc:docMk/>
            <pc:sldMk cId="3916563869" sldId="302"/>
            <ac:spMk id="14" creationId="{FBD80872-E1BA-CF44-BF4B-24D974F52797}"/>
          </ac:spMkLst>
        </pc:spChg>
        <pc:spChg chg="add del mod">
          <ac:chgData name="Andrej Bogdanov (CSD)" userId="54a3fc38-bcd8-4812-b887-b84a314b9e17" providerId="ADAL" clId="{321C5777-0AE5-4440-A97D-CB9EF01854DE}" dt="2021-01-21T07:11:05.798" v="5870" actId="478"/>
          <ac:spMkLst>
            <pc:docMk/>
            <pc:sldMk cId="3916563869" sldId="302"/>
            <ac:spMk id="15" creationId="{10894616-3207-9346-AC5B-64390E085874}"/>
          </ac:spMkLst>
        </pc:spChg>
        <pc:spChg chg="add del mod">
          <ac:chgData name="Andrej Bogdanov (CSD)" userId="54a3fc38-bcd8-4812-b887-b84a314b9e17" providerId="ADAL" clId="{321C5777-0AE5-4440-A97D-CB9EF01854DE}" dt="2021-01-21T07:16:39.125" v="5873" actId="478"/>
          <ac:spMkLst>
            <pc:docMk/>
            <pc:sldMk cId="3916563869" sldId="302"/>
            <ac:spMk id="16" creationId="{E45A2DA9-D802-C940-BF4E-25DC2D458FAB}"/>
          </ac:spMkLst>
        </pc:spChg>
        <pc:spChg chg="add mod">
          <ac:chgData name="Andrej Bogdanov (CSD)" userId="54a3fc38-bcd8-4812-b887-b84a314b9e17" providerId="ADAL" clId="{321C5777-0AE5-4440-A97D-CB9EF01854DE}" dt="2021-01-21T07:18:36.736" v="5956" actId="1036"/>
          <ac:spMkLst>
            <pc:docMk/>
            <pc:sldMk cId="3916563869" sldId="302"/>
            <ac:spMk id="17" creationId="{92551324-A8EA-6142-B6AF-76CCB2E2ED31}"/>
          </ac:spMkLst>
        </pc:spChg>
        <pc:cxnChg chg="add del mod">
          <ac:chgData name="Andrej Bogdanov (CSD)" userId="54a3fc38-bcd8-4812-b887-b84a314b9e17" providerId="ADAL" clId="{321C5777-0AE5-4440-A97D-CB9EF01854DE}" dt="2021-01-21T07:05:14.507" v="5373" actId="478"/>
          <ac:cxnSpMkLst>
            <pc:docMk/>
            <pc:sldMk cId="3916563869" sldId="302"/>
            <ac:cxnSpMk id="2" creationId="{1C4482F0-EFD0-BC4E-B327-51A80BB676D7}"/>
          </ac:cxnSpMkLst>
        </pc:cxnChg>
        <pc:cxnChg chg="add mod">
          <ac:chgData name="Andrej Bogdanov (CSD)" userId="54a3fc38-bcd8-4812-b887-b84a314b9e17" providerId="ADAL" clId="{321C5777-0AE5-4440-A97D-CB9EF01854DE}" dt="2021-01-21T07:09:10.134" v="5729" actId="1037"/>
          <ac:cxnSpMkLst>
            <pc:docMk/>
            <pc:sldMk cId="3916563869" sldId="302"/>
            <ac:cxnSpMk id="5" creationId="{C961977C-06EF-3E4C-9095-A685ABDF4375}"/>
          </ac:cxnSpMkLst>
        </pc:cxnChg>
        <pc:cxnChg chg="add mod">
          <ac:chgData name="Andrej Bogdanov (CSD)" userId="54a3fc38-bcd8-4812-b887-b84a314b9e17" providerId="ADAL" clId="{321C5777-0AE5-4440-A97D-CB9EF01854DE}" dt="2021-01-21T07:09:10.134" v="5729" actId="1037"/>
          <ac:cxnSpMkLst>
            <pc:docMk/>
            <pc:sldMk cId="3916563869" sldId="302"/>
            <ac:cxnSpMk id="13" creationId="{EA5CCAA9-A5CF-B140-A285-C45A571D91E8}"/>
          </ac:cxnSpMkLst>
        </pc:cxnChg>
      </pc:sldChg>
      <pc:sldChg chg="new del">
        <pc:chgData name="Andrej Bogdanov (CSD)" userId="54a3fc38-bcd8-4812-b887-b84a314b9e17" providerId="ADAL" clId="{321C5777-0AE5-4440-A97D-CB9EF01854DE}" dt="2021-01-21T07:17:20.563" v="5906" actId="2696"/>
        <pc:sldMkLst>
          <pc:docMk/>
          <pc:sldMk cId="35054004" sldId="303"/>
        </pc:sldMkLst>
      </pc:sldChg>
      <pc:sldChg chg="modSp add mod">
        <pc:chgData name="Andrej Bogdanov (CSD)" userId="54a3fc38-bcd8-4812-b887-b84a314b9e17" providerId="ADAL" clId="{321C5777-0AE5-4440-A97D-CB9EF01854DE}" dt="2021-01-21T07:17:18.334" v="5905" actId="20577"/>
        <pc:sldMkLst>
          <pc:docMk/>
          <pc:sldMk cId="1172473843" sldId="304"/>
        </pc:sldMkLst>
        <pc:spChg chg="mod">
          <ac:chgData name="Andrej Bogdanov (CSD)" userId="54a3fc38-bcd8-4812-b887-b84a314b9e17" providerId="ADAL" clId="{321C5777-0AE5-4440-A97D-CB9EF01854DE}" dt="2021-01-21T07:17:18.334" v="5905" actId="20577"/>
          <ac:spMkLst>
            <pc:docMk/>
            <pc:sldMk cId="1172473843" sldId="304"/>
            <ac:spMk id="22" creationId="{6D8EE51A-381D-0940-9069-49448992E658}"/>
          </ac:spMkLst>
        </pc:spChg>
      </pc:sldChg>
      <pc:sldChg chg="addSp delSp modSp new mod modClrScheme chgLayout">
        <pc:chgData name="Andrej Bogdanov (CSD)" userId="54a3fc38-bcd8-4812-b887-b84a314b9e17" providerId="ADAL" clId="{321C5777-0AE5-4440-A97D-CB9EF01854DE}" dt="2021-01-21T07:23:51.586" v="6022" actId="14100"/>
        <pc:sldMkLst>
          <pc:docMk/>
          <pc:sldMk cId="2548312590" sldId="305"/>
        </pc:sldMkLst>
        <pc:spChg chg="add mod">
          <ac:chgData name="Andrej Bogdanov (CSD)" userId="54a3fc38-bcd8-4812-b887-b84a314b9e17" providerId="ADAL" clId="{321C5777-0AE5-4440-A97D-CB9EF01854DE}" dt="2021-01-21T07:22:36.106" v="6007" actId="1036"/>
          <ac:spMkLst>
            <pc:docMk/>
            <pc:sldMk cId="2548312590" sldId="305"/>
            <ac:spMk id="4" creationId="{57E28B38-BAE6-7245-A011-D4F38FDC4738}"/>
          </ac:spMkLst>
        </pc:spChg>
        <pc:spChg chg="add del mod">
          <ac:chgData name="Andrej Bogdanov (CSD)" userId="54a3fc38-bcd8-4812-b887-b84a314b9e17" providerId="ADAL" clId="{321C5777-0AE5-4440-A97D-CB9EF01854DE}" dt="2021-01-21T07:23:48.257" v="6021" actId="478"/>
          <ac:spMkLst>
            <pc:docMk/>
            <pc:sldMk cId="2548312590" sldId="305"/>
            <ac:spMk id="8" creationId="{E827E5C8-5FB4-D143-A9EB-2BFB73539E5C}"/>
          </ac:spMkLst>
        </pc:spChg>
        <pc:picChg chg="add mod">
          <ac:chgData name="Andrej Bogdanov (CSD)" userId="54a3fc38-bcd8-4812-b887-b84a314b9e17" providerId="ADAL" clId="{321C5777-0AE5-4440-A97D-CB9EF01854DE}" dt="2021-01-21T07:22:09.798" v="5988" actId="1036"/>
          <ac:picMkLst>
            <pc:docMk/>
            <pc:sldMk cId="2548312590" sldId="305"/>
            <ac:picMk id="3" creationId="{8374BC8E-A23E-6F44-B91E-6EE3717F906B}"/>
          </ac:picMkLst>
        </pc:picChg>
        <pc:cxnChg chg="add del mod">
          <ac:chgData name="Andrej Bogdanov (CSD)" userId="54a3fc38-bcd8-4812-b887-b84a314b9e17" providerId="ADAL" clId="{321C5777-0AE5-4440-A97D-CB9EF01854DE}" dt="2021-01-21T07:22:32.072" v="6001" actId="478"/>
          <ac:cxnSpMkLst>
            <pc:docMk/>
            <pc:sldMk cId="2548312590" sldId="305"/>
            <ac:cxnSpMk id="5" creationId="{86C9BC6C-B311-0542-BDC2-A06720ED2FBB}"/>
          </ac:cxnSpMkLst>
        </pc:cxnChg>
        <pc:cxnChg chg="add mod">
          <ac:chgData name="Andrej Bogdanov (CSD)" userId="54a3fc38-bcd8-4812-b887-b84a314b9e17" providerId="ADAL" clId="{321C5777-0AE5-4440-A97D-CB9EF01854DE}" dt="2021-01-21T07:23:51.586" v="6022" actId="14100"/>
          <ac:cxnSpMkLst>
            <pc:docMk/>
            <pc:sldMk cId="2548312590" sldId="305"/>
            <ac:cxnSpMk id="6" creationId="{DC1FEC3F-82EE-A441-8B7C-E979ECA3735C}"/>
          </ac:cxnSpMkLst>
        </pc:cxnChg>
      </pc:sldChg>
      <pc:sldChg chg="addSp modSp add mod">
        <pc:chgData name="Andrej Bogdanov (CSD)" userId="54a3fc38-bcd8-4812-b887-b84a314b9e17" providerId="ADAL" clId="{321C5777-0AE5-4440-A97D-CB9EF01854DE}" dt="2021-01-21T12:10:46.345" v="6176" actId="20577"/>
        <pc:sldMkLst>
          <pc:docMk/>
          <pc:sldMk cId="2133362205" sldId="306"/>
        </pc:sldMkLst>
        <pc:spChg chg="mod">
          <ac:chgData name="Andrej Bogdanov (CSD)" userId="54a3fc38-bcd8-4812-b887-b84a314b9e17" providerId="ADAL" clId="{321C5777-0AE5-4440-A97D-CB9EF01854DE}" dt="2021-01-21T12:10:46.345" v="6176" actId="20577"/>
          <ac:spMkLst>
            <pc:docMk/>
            <pc:sldMk cId="2133362205" sldId="306"/>
            <ac:spMk id="2" creationId="{57178F04-43B0-0D41-B547-0CB3F19E58B4}"/>
          </ac:spMkLst>
        </pc:spChg>
        <pc:spChg chg="mod">
          <ac:chgData name="Andrej Bogdanov (CSD)" userId="54a3fc38-bcd8-4812-b887-b84a314b9e17" providerId="ADAL" clId="{321C5777-0AE5-4440-A97D-CB9EF01854DE}" dt="2021-01-21T11:40:01.910" v="6063"/>
          <ac:spMkLst>
            <pc:docMk/>
            <pc:sldMk cId="2133362205" sldId="306"/>
            <ac:spMk id="3" creationId="{483DF786-6093-C941-ACCA-D4CE17C286B6}"/>
          </ac:spMkLst>
        </pc:spChg>
        <pc:cxnChg chg="add mod">
          <ac:chgData name="Andrej Bogdanov (CSD)" userId="54a3fc38-bcd8-4812-b887-b84a314b9e17" providerId="ADAL" clId="{321C5777-0AE5-4440-A97D-CB9EF01854DE}" dt="2021-01-21T11:40:14.970" v="6065" actId="1076"/>
          <ac:cxnSpMkLst>
            <pc:docMk/>
            <pc:sldMk cId="2133362205" sldId="306"/>
            <ac:cxnSpMk id="4" creationId="{479BB115-449D-524C-941B-F04F5917078B}"/>
          </ac:cxnSpMkLst>
        </pc:cxnChg>
      </pc:sldChg>
    </pc:docChg>
  </pc:docChgLst>
  <pc:docChgLst>
    <pc:chgData name="Andrej Bogdanov (CSD)" userId="54a3fc38-bcd8-4812-b887-b84a314b9e17" providerId="ADAL" clId="{6ABD85DC-7345-514C-A3CA-94021657A429}"/>
    <pc:docChg chg="delSld modSld">
      <pc:chgData name="Andrej Bogdanov (CSD)" userId="54a3fc38-bcd8-4812-b887-b84a314b9e17" providerId="ADAL" clId="{6ABD85DC-7345-514C-A3CA-94021657A429}" dt="2021-03-22T03:51:50.127" v="34" actId="20577"/>
      <pc:docMkLst>
        <pc:docMk/>
      </pc:docMkLst>
      <pc:sldChg chg="modSp mod">
        <pc:chgData name="Andrej Bogdanov (CSD)" userId="54a3fc38-bcd8-4812-b887-b84a314b9e17" providerId="ADAL" clId="{6ABD85DC-7345-514C-A3CA-94021657A429}" dt="2021-03-22T03:21:47.965" v="17" actId="1035"/>
        <pc:sldMkLst>
          <pc:docMk/>
          <pc:sldMk cId="472055322" sldId="316"/>
        </pc:sldMkLst>
        <pc:spChg chg="mod">
          <ac:chgData name="Andrej Bogdanov (CSD)" userId="54a3fc38-bcd8-4812-b887-b84a314b9e17" providerId="ADAL" clId="{6ABD85DC-7345-514C-A3CA-94021657A429}" dt="2021-03-22T03:21:47.965" v="17" actId="1035"/>
          <ac:spMkLst>
            <pc:docMk/>
            <pc:sldMk cId="472055322" sldId="316"/>
            <ac:spMk id="4" creationId="{9EE047C4-B5BA-8141-8C8F-68DC5256F5C2}"/>
          </ac:spMkLst>
        </pc:spChg>
        <pc:spChg chg="mod">
          <ac:chgData name="Andrej Bogdanov (CSD)" userId="54a3fc38-bcd8-4812-b887-b84a314b9e17" providerId="ADAL" clId="{6ABD85DC-7345-514C-A3CA-94021657A429}" dt="2021-03-22T03:21:47.965" v="17" actId="1035"/>
          <ac:spMkLst>
            <pc:docMk/>
            <pc:sldMk cId="472055322" sldId="316"/>
            <ac:spMk id="5" creationId="{4F211D1E-639A-9948-B1FB-F0B05E848715}"/>
          </ac:spMkLst>
        </pc:spChg>
        <pc:spChg chg="mod">
          <ac:chgData name="Andrej Bogdanov (CSD)" userId="54a3fc38-bcd8-4812-b887-b84a314b9e17" providerId="ADAL" clId="{6ABD85DC-7345-514C-A3CA-94021657A429}" dt="2021-03-22T03:21:44.883" v="13" actId="1035"/>
          <ac:spMkLst>
            <pc:docMk/>
            <pc:sldMk cId="472055322" sldId="316"/>
            <ac:spMk id="6" creationId="{5B7FEAE2-5740-5248-B1F6-F9BADC32653C}"/>
          </ac:spMkLst>
        </pc:spChg>
        <pc:spChg chg="mod">
          <ac:chgData name="Andrej Bogdanov (CSD)" userId="54a3fc38-bcd8-4812-b887-b84a314b9e17" providerId="ADAL" clId="{6ABD85DC-7345-514C-A3CA-94021657A429}" dt="2021-03-22T03:21:44.883" v="13" actId="1035"/>
          <ac:spMkLst>
            <pc:docMk/>
            <pc:sldMk cId="472055322" sldId="316"/>
            <ac:spMk id="7" creationId="{0DCF7C53-06DB-8949-B45C-8A0D81D0D771}"/>
          </ac:spMkLst>
        </pc:spChg>
      </pc:sldChg>
      <pc:sldChg chg="del">
        <pc:chgData name="Andrej Bogdanov (CSD)" userId="54a3fc38-bcd8-4812-b887-b84a314b9e17" providerId="ADAL" clId="{6ABD85DC-7345-514C-A3CA-94021657A429}" dt="2021-03-22T03:20:58.170" v="0" actId="2696"/>
        <pc:sldMkLst>
          <pc:docMk/>
          <pc:sldMk cId="1771994231" sldId="319"/>
        </pc:sldMkLst>
      </pc:sldChg>
      <pc:sldChg chg="modSp mod">
        <pc:chgData name="Andrej Bogdanov (CSD)" userId="54a3fc38-bcd8-4812-b887-b84a314b9e17" providerId="ADAL" clId="{6ABD85DC-7345-514C-A3CA-94021657A429}" dt="2021-03-22T03:42:18.654" v="33" actId="20577"/>
        <pc:sldMkLst>
          <pc:docMk/>
          <pc:sldMk cId="1547454242" sldId="320"/>
        </pc:sldMkLst>
        <pc:spChg chg="mod">
          <ac:chgData name="Andrej Bogdanov (CSD)" userId="54a3fc38-bcd8-4812-b887-b84a314b9e17" providerId="ADAL" clId="{6ABD85DC-7345-514C-A3CA-94021657A429}" dt="2021-03-22T03:42:07.796" v="27" actId="20577"/>
          <ac:spMkLst>
            <pc:docMk/>
            <pc:sldMk cId="1547454242" sldId="320"/>
            <ac:spMk id="5" creationId="{CBE77190-1D16-5A48-A70F-CDC51317BA03}"/>
          </ac:spMkLst>
        </pc:spChg>
        <pc:spChg chg="mod">
          <ac:chgData name="Andrej Bogdanov (CSD)" userId="54a3fc38-bcd8-4812-b887-b84a314b9e17" providerId="ADAL" clId="{6ABD85DC-7345-514C-A3CA-94021657A429}" dt="2021-03-22T03:42:18.654" v="33" actId="20577"/>
          <ac:spMkLst>
            <pc:docMk/>
            <pc:sldMk cId="1547454242" sldId="320"/>
            <ac:spMk id="8" creationId="{10318445-B926-D44C-8ECC-C60B684E3B9B}"/>
          </ac:spMkLst>
        </pc:spChg>
        <pc:cxnChg chg="mod">
          <ac:chgData name="Andrej Bogdanov (CSD)" userId="54a3fc38-bcd8-4812-b887-b84a314b9e17" providerId="ADAL" clId="{6ABD85DC-7345-514C-A3CA-94021657A429}" dt="2021-03-22T03:41:47.174" v="23" actId="1037"/>
          <ac:cxnSpMkLst>
            <pc:docMk/>
            <pc:sldMk cId="1547454242" sldId="320"/>
            <ac:cxnSpMk id="9" creationId="{DFFD3E93-493F-CF4B-A745-10FB8ED76169}"/>
          </ac:cxnSpMkLst>
        </pc:cxnChg>
        <pc:cxnChg chg="mod">
          <ac:chgData name="Andrej Bogdanov (CSD)" userId="54a3fc38-bcd8-4812-b887-b84a314b9e17" providerId="ADAL" clId="{6ABD85DC-7345-514C-A3CA-94021657A429}" dt="2021-03-22T03:41:50.021" v="25" actId="1037"/>
          <ac:cxnSpMkLst>
            <pc:docMk/>
            <pc:sldMk cId="1547454242" sldId="320"/>
            <ac:cxnSpMk id="10" creationId="{900A24AD-A9FF-D14B-AFDD-A0CC3003E543}"/>
          </ac:cxnSpMkLst>
        </pc:cxnChg>
      </pc:sldChg>
      <pc:sldChg chg="modSp mod">
        <pc:chgData name="Andrej Bogdanov (CSD)" userId="54a3fc38-bcd8-4812-b887-b84a314b9e17" providerId="ADAL" clId="{6ABD85DC-7345-514C-A3CA-94021657A429}" dt="2021-03-22T03:51:50.127" v="34" actId="20577"/>
        <pc:sldMkLst>
          <pc:docMk/>
          <pc:sldMk cId="1482363844" sldId="326"/>
        </pc:sldMkLst>
        <pc:spChg chg="mod">
          <ac:chgData name="Andrej Bogdanov (CSD)" userId="54a3fc38-bcd8-4812-b887-b84a314b9e17" providerId="ADAL" clId="{6ABD85DC-7345-514C-A3CA-94021657A429}" dt="2021-03-22T03:51:50.127" v="34" actId="20577"/>
          <ac:spMkLst>
            <pc:docMk/>
            <pc:sldMk cId="1482363844" sldId="326"/>
            <ac:spMk id="5" creationId="{437E8A78-A94C-7845-842F-79994B506256}"/>
          </ac:spMkLst>
        </pc:spChg>
      </pc:sldChg>
    </pc:docChg>
  </pc:docChgLst>
  <pc:docChgLst>
    <pc:chgData name="Andrej Bogdanov (CSD)" userId="54a3fc38-bcd8-4812-b887-b84a314b9e17" providerId="ADAL" clId="{A48DC910-249B-0A48-9A51-BB220B56C9C3}"/>
    <pc:docChg chg="undo redo custSel addSld delSld modSld">
      <pc:chgData name="Andrej Bogdanov (CSD)" userId="54a3fc38-bcd8-4812-b887-b84a314b9e17" providerId="ADAL" clId="{A48DC910-249B-0A48-9A51-BB220B56C9C3}" dt="2021-03-15T08:53:34.811" v="204" actId="20577"/>
      <pc:docMkLst>
        <pc:docMk/>
      </pc:docMkLst>
      <pc:sldChg chg="addSp delSp">
        <pc:chgData name="Andrej Bogdanov (CSD)" userId="54a3fc38-bcd8-4812-b887-b84a314b9e17" providerId="ADAL" clId="{A48DC910-249B-0A48-9A51-BB220B56C9C3}" dt="2021-03-15T05:27:30.204" v="2" actId="7634"/>
        <pc:sldMkLst>
          <pc:docMk/>
          <pc:sldMk cId="2924982372" sldId="308"/>
        </pc:sldMkLst>
        <pc:inkChg chg="del">
          <ac:chgData name="Andrej Bogdanov (CSD)" userId="54a3fc38-bcd8-4812-b887-b84a314b9e17" providerId="ADAL" clId="{A48DC910-249B-0A48-9A51-BB220B56C9C3}" dt="2021-03-15T04:49:02.310" v="1" actId="478"/>
          <ac:inkMkLst>
            <pc:docMk/>
            <pc:sldMk cId="2924982372" sldId="308"/>
            <ac:inkMk id="3" creationId="{72FB4109-83FA-5E47-B585-87271D4327C3}"/>
          </ac:inkMkLst>
        </pc:inkChg>
        <pc:inkChg chg="add">
          <ac:chgData name="Andrej Bogdanov (CSD)" userId="54a3fc38-bcd8-4812-b887-b84a314b9e17" providerId="ADAL" clId="{A48DC910-249B-0A48-9A51-BB220B56C9C3}" dt="2021-03-15T05:27:30.204" v="2" actId="7634"/>
          <ac:inkMkLst>
            <pc:docMk/>
            <pc:sldMk cId="2924982372" sldId="308"/>
            <ac:inkMk id="4" creationId="{80C577BE-DEB2-DD44-9004-83565D118ECE}"/>
          </ac:inkMkLst>
        </pc:inkChg>
      </pc:sldChg>
      <pc:sldChg chg="addSp">
        <pc:chgData name="Andrej Bogdanov (CSD)" userId="54a3fc38-bcd8-4812-b887-b84a314b9e17" providerId="ADAL" clId="{A48DC910-249B-0A48-9A51-BB220B56C9C3}" dt="2021-03-15T05:27:30.204" v="2" actId="7634"/>
        <pc:sldMkLst>
          <pc:docMk/>
          <pc:sldMk cId="595187598" sldId="309"/>
        </pc:sldMkLst>
        <pc:inkChg chg="add">
          <ac:chgData name="Andrej Bogdanov (CSD)" userId="54a3fc38-bcd8-4812-b887-b84a314b9e17" providerId="ADAL" clId="{A48DC910-249B-0A48-9A51-BB220B56C9C3}" dt="2021-03-15T05:27:30.204" v="2" actId="7634"/>
          <ac:inkMkLst>
            <pc:docMk/>
            <pc:sldMk cId="595187598" sldId="309"/>
            <ac:inkMk id="2" creationId="{87F86AFE-07FF-5943-9898-1E02DA32F328}"/>
          </ac:inkMkLst>
        </pc:inkChg>
      </pc:sldChg>
      <pc:sldChg chg="addSp">
        <pc:chgData name="Andrej Bogdanov (CSD)" userId="54a3fc38-bcd8-4812-b887-b84a314b9e17" providerId="ADAL" clId="{A48DC910-249B-0A48-9A51-BB220B56C9C3}" dt="2021-03-15T05:27:30.204" v="2" actId="7634"/>
        <pc:sldMkLst>
          <pc:docMk/>
          <pc:sldMk cId="2076568325" sldId="311"/>
        </pc:sldMkLst>
        <pc:inkChg chg="add">
          <ac:chgData name="Andrej Bogdanov (CSD)" userId="54a3fc38-bcd8-4812-b887-b84a314b9e17" providerId="ADAL" clId="{A48DC910-249B-0A48-9A51-BB220B56C9C3}" dt="2021-03-15T05:27:30.204" v="2" actId="7634"/>
          <ac:inkMkLst>
            <pc:docMk/>
            <pc:sldMk cId="2076568325" sldId="311"/>
            <ac:inkMk id="9" creationId="{AA9FC555-A951-8B43-8057-E0732DFB7B9A}"/>
          </ac:inkMkLst>
        </pc:inkChg>
      </pc:sldChg>
      <pc:sldChg chg="addSp modSp">
        <pc:chgData name="Andrej Bogdanov (CSD)" userId="54a3fc38-bcd8-4812-b887-b84a314b9e17" providerId="ADAL" clId="{A48DC910-249B-0A48-9A51-BB220B56C9C3}" dt="2021-03-15T07:52:55.557" v="42" actId="1076"/>
        <pc:sldMkLst>
          <pc:docMk/>
          <pc:sldMk cId="3330049526" sldId="311"/>
        </pc:sldMkLst>
        <pc:inkChg chg="mod modStrokes">
          <ac:chgData name="Andrej Bogdanov (CSD)" userId="54a3fc38-bcd8-4812-b887-b84a314b9e17" providerId="ADAL" clId="{A48DC910-249B-0A48-9A51-BB220B56C9C3}" dt="2021-03-15T07:52:55.557" v="42" actId="1076"/>
          <ac:inkMkLst>
            <pc:docMk/>
            <pc:sldMk cId="3330049526" sldId="311"/>
            <ac:inkMk id="11" creationId="{1AB26DA1-8E0A-E241-A6D2-3B17DC53A000}"/>
          </ac:inkMkLst>
        </pc:inkChg>
        <pc:inkChg chg="add mod">
          <ac:chgData name="Andrej Bogdanov (CSD)" userId="54a3fc38-bcd8-4812-b887-b84a314b9e17" providerId="ADAL" clId="{A48DC910-249B-0A48-9A51-BB220B56C9C3}" dt="2021-03-15T07:52:55.557" v="42" actId="1076"/>
          <ac:inkMkLst>
            <pc:docMk/>
            <pc:sldMk cId="3330049526" sldId="311"/>
            <ac:inkMk id="13" creationId="{482B26D8-2E26-7745-83CF-4763A589A366}"/>
          </ac:inkMkLst>
        </pc:inkChg>
      </pc:sldChg>
      <pc:sldChg chg="modSp">
        <pc:chgData name="Andrej Bogdanov (CSD)" userId="54a3fc38-bcd8-4812-b887-b84a314b9e17" providerId="ADAL" clId="{A48DC910-249B-0A48-9A51-BB220B56C9C3}" dt="2021-03-15T07:53:12.627" v="43"/>
        <pc:sldMkLst>
          <pc:docMk/>
          <pc:sldMk cId="1555113343" sldId="312"/>
        </pc:sldMkLst>
        <pc:inkChg chg="mod modStrokes">
          <ac:chgData name="Andrej Bogdanov (CSD)" userId="54a3fc38-bcd8-4812-b887-b84a314b9e17" providerId="ADAL" clId="{A48DC910-249B-0A48-9A51-BB220B56C9C3}" dt="2021-03-15T07:53:12.627" v="43"/>
          <ac:inkMkLst>
            <pc:docMk/>
            <pc:sldMk cId="1555113343" sldId="312"/>
            <ac:inkMk id="7" creationId="{9A597D1B-9842-5C4B-BB05-F7BEBDA28FFE}"/>
          </ac:inkMkLst>
        </pc:inkChg>
      </pc:sldChg>
      <pc:sldChg chg="addSp">
        <pc:chgData name="Andrej Bogdanov (CSD)" userId="54a3fc38-bcd8-4812-b887-b84a314b9e17" providerId="ADAL" clId="{A48DC910-249B-0A48-9A51-BB220B56C9C3}" dt="2021-03-15T05:27:30.204" v="2" actId="7634"/>
        <pc:sldMkLst>
          <pc:docMk/>
          <pc:sldMk cId="3202235931" sldId="312"/>
        </pc:sldMkLst>
        <pc:inkChg chg="add">
          <ac:chgData name="Andrej Bogdanov (CSD)" userId="54a3fc38-bcd8-4812-b887-b84a314b9e17" providerId="ADAL" clId="{A48DC910-249B-0A48-9A51-BB220B56C9C3}" dt="2021-03-15T05:27:30.204" v="2" actId="7634"/>
          <ac:inkMkLst>
            <pc:docMk/>
            <pc:sldMk cId="3202235931" sldId="312"/>
            <ac:inkMk id="3" creationId="{5728ACB7-4F0B-8849-838B-8BC76F62A29A}"/>
          </ac:inkMkLst>
        </pc:inkChg>
      </pc:sldChg>
      <pc:sldChg chg="addSp">
        <pc:chgData name="Andrej Bogdanov (CSD)" userId="54a3fc38-bcd8-4812-b887-b84a314b9e17" providerId="ADAL" clId="{A48DC910-249B-0A48-9A51-BB220B56C9C3}" dt="2021-03-15T05:27:30.204" v="2" actId="7634"/>
        <pc:sldMkLst>
          <pc:docMk/>
          <pc:sldMk cId="1837324131" sldId="313"/>
        </pc:sldMkLst>
        <pc:inkChg chg="add">
          <ac:chgData name="Andrej Bogdanov (CSD)" userId="54a3fc38-bcd8-4812-b887-b84a314b9e17" providerId="ADAL" clId="{A48DC910-249B-0A48-9A51-BB220B56C9C3}" dt="2021-03-15T05:27:30.204" v="2" actId="7634"/>
          <ac:inkMkLst>
            <pc:docMk/>
            <pc:sldMk cId="1837324131" sldId="313"/>
            <ac:inkMk id="3" creationId="{01F119D3-108C-FB4E-A26D-325C65F6DC2D}"/>
          </ac:inkMkLst>
        </pc:inkChg>
      </pc:sldChg>
      <pc:sldChg chg="addSp modSp">
        <pc:chgData name="Andrej Bogdanov (CSD)" userId="54a3fc38-bcd8-4812-b887-b84a314b9e17" providerId="ADAL" clId="{A48DC910-249B-0A48-9A51-BB220B56C9C3}" dt="2021-03-15T08:18:38.598" v="103" actId="7634"/>
        <pc:sldMkLst>
          <pc:docMk/>
          <pc:sldMk cId="3342415762" sldId="314"/>
        </pc:sldMkLst>
        <pc:inkChg chg="add mod modStrokes">
          <ac:chgData name="Andrej Bogdanov (CSD)" userId="54a3fc38-bcd8-4812-b887-b84a314b9e17" providerId="ADAL" clId="{A48DC910-249B-0A48-9A51-BB220B56C9C3}" dt="2021-03-15T07:59:44.325" v="83"/>
          <ac:inkMkLst>
            <pc:docMk/>
            <pc:sldMk cId="3342415762" sldId="314"/>
            <ac:inkMk id="2" creationId="{47B16916-0255-D64B-BED7-3BEE82103C99}"/>
          </ac:inkMkLst>
        </pc:inkChg>
        <pc:inkChg chg="add mod modStrokes">
          <ac:chgData name="Andrej Bogdanov (CSD)" userId="54a3fc38-bcd8-4812-b887-b84a314b9e17" providerId="ADAL" clId="{A48DC910-249B-0A48-9A51-BB220B56C9C3}" dt="2021-03-15T07:57:20.983" v="54"/>
          <ac:inkMkLst>
            <pc:docMk/>
            <pc:sldMk cId="3342415762" sldId="314"/>
            <ac:inkMk id="3" creationId="{D59B2828-508C-6840-B0D4-FA103F6797AE}"/>
          </ac:inkMkLst>
        </pc:inkChg>
        <pc:inkChg chg="add">
          <ac:chgData name="Andrej Bogdanov (CSD)" userId="54a3fc38-bcd8-4812-b887-b84a314b9e17" providerId="ADAL" clId="{A48DC910-249B-0A48-9A51-BB220B56C9C3}" dt="2021-03-15T07:57:16.465" v="53" actId="7634"/>
          <ac:inkMkLst>
            <pc:docMk/>
            <pc:sldMk cId="3342415762" sldId="314"/>
            <ac:inkMk id="4" creationId="{6323D7D5-DE85-CE41-8B2C-8AEDD647B561}"/>
          </ac:inkMkLst>
        </pc:inkChg>
        <pc:inkChg chg="add">
          <ac:chgData name="Andrej Bogdanov (CSD)" userId="54a3fc38-bcd8-4812-b887-b84a314b9e17" providerId="ADAL" clId="{A48DC910-249B-0A48-9A51-BB220B56C9C3}" dt="2021-03-15T07:57:37.632" v="55" actId="7634"/>
          <ac:inkMkLst>
            <pc:docMk/>
            <pc:sldMk cId="3342415762" sldId="314"/>
            <ac:inkMk id="5" creationId="{3972AFB9-FA48-DD47-B5A4-C05E438C0301}"/>
          </ac:inkMkLst>
        </pc:inkChg>
        <pc:inkChg chg="add mod modStrokes">
          <ac:chgData name="Andrej Bogdanov (CSD)" userId="54a3fc38-bcd8-4812-b887-b84a314b9e17" providerId="ADAL" clId="{A48DC910-249B-0A48-9A51-BB220B56C9C3}" dt="2021-03-15T07:58:53.801" v="65"/>
          <ac:inkMkLst>
            <pc:docMk/>
            <pc:sldMk cId="3342415762" sldId="314"/>
            <ac:inkMk id="6" creationId="{A433BC80-AA3D-B54D-B5BD-3704A94D0DF0}"/>
          </ac:inkMkLst>
        </pc:inkChg>
        <pc:inkChg chg="add">
          <ac:chgData name="Andrej Bogdanov (CSD)" userId="54a3fc38-bcd8-4812-b887-b84a314b9e17" providerId="ADAL" clId="{A48DC910-249B-0A48-9A51-BB220B56C9C3}" dt="2021-03-15T07:59:32.072" v="66" actId="7634"/>
          <ac:inkMkLst>
            <pc:docMk/>
            <pc:sldMk cId="3342415762" sldId="314"/>
            <ac:inkMk id="8" creationId="{3D7047DF-0A64-EC47-B347-E9901D5CB68B}"/>
          </ac:inkMkLst>
        </pc:inkChg>
        <pc:inkChg chg="add mod modStrokes">
          <ac:chgData name="Andrej Bogdanov (CSD)" userId="54a3fc38-bcd8-4812-b887-b84a314b9e17" providerId="ADAL" clId="{A48DC910-249B-0A48-9A51-BB220B56C9C3}" dt="2021-03-15T08:18:29.581" v="102"/>
          <ac:inkMkLst>
            <pc:docMk/>
            <pc:sldMk cId="3342415762" sldId="314"/>
            <ac:inkMk id="9" creationId="{2A8AC9DD-C39F-3446-AE80-C0F068E1638B}"/>
          </ac:inkMkLst>
        </pc:inkChg>
        <pc:inkChg chg="add">
          <ac:chgData name="Andrej Bogdanov (CSD)" userId="54a3fc38-bcd8-4812-b887-b84a314b9e17" providerId="ADAL" clId="{A48DC910-249B-0A48-9A51-BB220B56C9C3}" dt="2021-03-15T08:16:15.804" v="89" actId="7634"/>
          <ac:inkMkLst>
            <pc:docMk/>
            <pc:sldMk cId="3342415762" sldId="314"/>
            <ac:inkMk id="10" creationId="{0BA492CB-6530-884F-AF4B-E4099CBEB96A}"/>
          </ac:inkMkLst>
        </pc:inkChg>
        <pc:inkChg chg="add">
          <ac:chgData name="Andrej Bogdanov (CSD)" userId="54a3fc38-bcd8-4812-b887-b84a314b9e17" providerId="ADAL" clId="{A48DC910-249B-0A48-9A51-BB220B56C9C3}" dt="2021-03-15T08:18:38.598" v="103" actId="7634"/>
          <ac:inkMkLst>
            <pc:docMk/>
            <pc:sldMk cId="3342415762" sldId="314"/>
            <ac:inkMk id="11" creationId="{81861D1C-AF9D-FC4D-8022-71ECBDACD89E}"/>
          </ac:inkMkLst>
        </pc:inkChg>
      </pc:sldChg>
      <pc:sldChg chg="addSp delSp modSp">
        <pc:chgData name="Andrej Bogdanov (CSD)" userId="54a3fc38-bcd8-4812-b887-b84a314b9e17" providerId="ADAL" clId="{A48DC910-249B-0A48-9A51-BB220B56C9C3}" dt="2021-03-15T08:53:03.057" v="182" actId="7634"/>
        <pc:sldMkLst>
          <pc:docMk/>
          <pc:sldMk cId="1873722321" sldId="316"/>
        </pc:sldMkLst>
        <pc:inkChg chg="add mod modStrokes">
          <ac:chgData name="Andrej Bogdanov (CSD)" userId="54a3fc38-bcd8-4812-b887-b84a314b9e17" providerId="ADAL" clId="{A48DC910-249B-0A48-9A51-BB220B56C9C3}" dt="2021-03-15T08:49:55.190" v="176"/>
          <ac:inkMkLst>
            <pc:docMk/>
            <pc:sldMk cId="1873722321" sldId="316"/>
            <ac:inkMk id="2" creationId="{11E9BD33-3063-F14D-8709-B804E0CD5959}"/>
          </ac:inkMkLst>
        </pc:inkChg>
        <pc:inkChg chg="add del mod modStrokes">
          <ac:chgData name="Andrej Bogdanov (CSD)" userId="54a3fc38-bcd8-4812-b887-b84a314b9e17" providerId="ADAL" clId="{A48DC910-249B-0A48-9A51-BB220B56C9C3}" dt="2021-03-15T08:49:55.188" v="175"/>
          <ac:inkMkLst>
            <pc:docMk/>
            <pc:sldMk cId="1873722321" sldId="316"/>
            <ac:inkMk id="4" creationId="{371697F7-1F4A-E244-A643-85D48439408C}"/>
          </ac:inkMkLst>
        </pc:inkChg>
        <pc:inkChg chg="add mod modStrokes">
          <ac:chgData name="Andrej Bogdanov (CSD)" userId="54a3fc38-bcd8-4812-b887-b84a314b9e17" providerId="ADAL" clId="{A48DC910-249B-0A48-9A51-BB220B56C9C3}" dt="2021-03-15T08:51:48.378" v="180"/>
          <ac:inkMkLst>
            <pc:docMk/>
            <pc:sldMk cId="1873722321" sldId="316"/>
            <ac:inkMk id="5" creationId="{66EB7B2A-9088-2543-80A5-1ADB28465D12}"/>
          </ac:inkMkLst>
        </pc:inkChg>
        <pc:inkChg chg="add del mod modStrokes">
          <ac:chgData name="Andrej Bogdanov (CSD)" userId="54a3fc38-bcd8-4812-b887-b84a314b9e17" providerId="ADAL" clId="{A48DC910-249B-0A48-9A51-BB220B56C9C3}" dt="2021-03-15T08:51:52.697" v="181"/>
          <ac:inkMkLst>
            <pc:docMk/>
            <pc:sldMk cId="1873722321" sldId="316"/>
            <ac:inkMk id="6" creationId="{D5373784-893E-174C-80DA-ACB55DD1FD90}"/>
          </ac:inkMkLst>
        </pc:inkChg>
        <pc:inkChg chg="add del">
          <ac:chgData name="Andrej Bogdanov (CSD)" userId="54a3fc38-bcd8-4812-b887-b84a314b9e17" providerId="ADAL" clId="{A48DC910-249B-0A48-9A51-BB220B56C9C3}" dt="2021-03-15T08:51:48.369" v="179"/>
          <ac:inkMkLst>
            <pc:docMk/>
            <pc:sldMk cId="1873722321" sldId="316"/>
            <ac:inkMk id="7" creationId="{1F808034-8DD0-DD47-B845-7159D95893A8}"/>
          </ac:inkMkLst>
        </pc:inkChg>
        <pc:inkChg chg="add">
          <ac:chgData name="Andrej Bogdanov (CSD)" userId="54a3fc38-bcd8-4812-b887-b84a314b9e17" providerId="ADAL" clId="{A48DC910-249B-0A48-9A51-BB220B56C9C3}" dt="2021-03-15T08:51:38.362" v="178" actId="7634"/>
          <ac:inkMkLst>
            <pc:docMk/>
            <pc:sldMk cId="1873722321" sldId="316"/>
            <ac:inkMk id="8" creationId="{5CC19885-5454-204D-A7EF-923BAC25FF0B}"/>
          </ac:inkMkLst>
        </pc:inkChg>
        <pc:inkChg chg="add">
          <ac:chgData name="Andrej Bogdanov (CSD)" userId="54a3fc38-bcd8-4812-b887-b84a314b9e17" providerId="ADAL" clId="{A48DC910-249B-0A48-9A51-BB220B56C9C3}" dt="2021-03-15T08:53:03.057" v="182" actId="7634"/>
          <ac:inkMkLst>
            <pc:docMk/>
            <pc:sldMk cId="1873722321" sldId="316"/>
            <ac:inkMk id="9" creationId="{63971992-C3BE-0D40-874C-BC4DA162E4A3}"/>
          </ac:inkMkLst>
        </pc:inkChg>
      </pc:sldChg>
      <pc:sldChg chg="addSp modSp">
        <pc:chgData name="Andrej Bogdanov (CSD)" userId="54a3fc38-bcd8-4812-b887-b84a314b9e17" providerId="ADAL" clId="{A48DC910-249B-0A48-9A51-BB220B56C9C3}" dt="2021-03-15T08:53:34.811" v="204" actId="20577"/>
        <pc:sldMkLst>
          <pc:docMk/>
          <pc:sldMk cId="3855841563" sldId="317"/>
        </pc:sldMkLst>
        <pc:spChg chg="mod">
          <ac:chgData name="Andrej Bogdanov (CSD)" userId="54a3fc38-bcd8-4812-b887-b84a314b9e17" providerId="ADAL" clId="{A48DC910-249B-0A48-9A51-BB220B56C9C3}" dt="2021-03-15T08:53:34.811" v="204" actId="20577"/>
          <ac:spMkLst>
            <pc:docMk/>
            <pc:sldMk cId="3855841563" sldId="317"/>
            <ac:spMk id="4" creationId="{56C6FEE0-B65C-FB4E-AC4D-02893E82556D}"/>
          </ac:spMkLst>
        </pc:spChg>
        <pc:inkChg chg="add mod modStrokes">
          <ac:chgData name="Andrej Bogdanov (CSD)" userId="54a3fc38-bcd8-4812-b887-b84a314b9e17" providerId="ADAL" clId="{A48DC910-249B-0A48-9A51-BB220B56C9C3}" dt="2021-03-15T07:52:02.851" v="34"/>
          <ac:inkMkLst>
            <pc:docMk/>
            <pc:sldMk cId="3855841563" sldId="317"/>
            <ac:inkMk id="6" creationId="{1469FA93-1272-3241-A899-41CD14F446EB}"/>
          </ac:inkMkLst>
        </pc:inkChg>
      </pc:sldChg>
      <pc:sldChg chg="addSp delSp modSp">
        <pc:chgData name="Andrej Bogdanov (CSD)" userId="54a3fc38-bcd8-4812-b887-b84a314b9e17" providerId="ADAL" clId="{A48DC910-249B-0A48-9A51-BB220B56C9C3}" dt="2021-03-15T08:25:45.636" v="126" actId="7634"/>
        <pc:sldMkLst>
          <pc:docMk/>
          <pc:sldMk cId="2906289534" sldId="318"/>
        </pc:sldMkLst>
        <pc:inkChg chg="add mod modStrokes">
          <ac:chgData name="Andrej Bogdanov (CSD)" userId="54a3fc38-bcd8-4812-b887-b84a314b9e17" providerId="ADAL" clId="{A48DC910-249B-0A48-9A51-BB220B56C9C3}" dt="2021-03-15T08:20:53.722" v="113"/>
          <ac:inkMkLst>
            <pc:docMk/>
            <pc:sldMk cId="2906289534" sldId="318"/>
            <ac:inkMk id="2" creationId="{E3CC1AEA-448F-254C-9AAB-7695489A6D6D}"/>
          </ac:inkMkLst>
        </pc:inkChg>
        <pc:inkChg chg="add mod modStrokes">
          <ac:chgData name="Andrej Bogdanov (CSD)" userId="54a3fc38-bcd8-4812-b887-b84a314b9e17" providerId="ADAL" clId="{A48DC910-249B-0A48-9A51-BB220B56C9C3}" dt="2021-03-15T08:23:08.369" v="121"/>
          <ac:inkMkLst>
            <pc:docMk/>
            <pc:sldMk cId="2906289534" sldId="318"/>
            <ac:inkMk id="3" creationId="{58729A89-5616-7148-93F8-B976738182DF}"/>
          </ac:inkMkLst>
        </pc:inkChg>
        <pc:inkChg chg="add mod modStrokes">
          <ac:chgData name="Andrej Bogdanov (CSD)" userId="54a3fc38-bcd8-4812-b887-b84a314b9e17" providerId="ADAL" clId="{A48DC910-249B-0A48-9A51-BB220B56C9C3}" dt="2021-03-15T08:19:33.854" v="107"/>
          <ac:inkMkLst>
            <pc:docMk/>
            <pc:sldMk cId="2906289534" sldId="318"/>
            <ac:inkMk id="4" creationId="{FB4E991A-D08B-7B4B-BEF3-E2FBE16480B9}"/>
          </ac:inkMkLst>
        </pc:inkChg>
        <pc:inkChg chg="add del mod modStrokes">
          <ac:chgData name="Andrej Bogdanov (CSD)" userId="54a3fc38-bcd8-4812-b887-b84a314b9e17" providerId="ADAL" clId="{A48DC910-249B-0A48-9A51-BB220B56C9C3}" dt="2021-03-15T08:23:54.515" v="124"/>
          <ac:inkMkLst>
            <pc:docMk/>
            <pc:sldMk cId="2906289534" sldId="318"/>
            <ac:inkMk id="5" creationId="{0D051D59-FBBB-4E49-BE40-6A3C236DF1AA}"/>
          </ac:inkMkLst>
        </pc:inkChg>
        <pc:inkChg chg="add del">
          <ac:chgData name="Andrej Bogdanov (CSD)" userId="54a3fc38-bcd8-4812-b887-b84a314b9e17" providerId="ADAL" clId="{A48DC910-249B-0A48-9A51-BB220B56C9C3}" dt="2021-03-15T08:21:03.762" v="115"/>
          <ac:inkMkLst>
            <pc:docMk/>
            <pc:sldMk cId="2906289534" sldId="318"/>
            <ac:inkMk id="6" creationId="{6FF781BC-629C-584D-8D21-0230A81DCCBE}"/>
          </ac:inkMkLst>
        </pc:inkChg>
        <pc:inkChg chg="add del">
          <ac:chgData name="Andrej Bogdanov (CSD)" userId="54a3fc38-bcd8-4812-b887-b84a314b9e17" providerId="ADAL" clId="{A48DC910-249B-0A48-9A51-BB220B56C9C3}" dt="2021-03-15T08:23:54.518" v="125"/>
          <ac:inkMkLst>
            <pc:docMk/>
            <pc:sldMk cId="2906289534" sldId="318"/>
            <ac:inkMk id="8" creationId="{B0AFE67A-54F5-8A46-9B25-75105916B70A}"/>
          </ac:inkMkLst>
        </pc:inkChg>
        <pc:inkChg chg="add mod modStrokes">
          <ac:chgData name="Andrej Bogdanov (CSD)" userId="54a3fc38-bcd8-4812-b887-b84a314b9e17" providerId="ADAL" clId="{A48DC910-249B-0A48-9A51-BB220B56C9C3}" dt="2021-03-15T08:23:25.165" v="123"/>
          <ac:inkMkLst>
            <pc:docMk/>
            <pc:sldMk cId="2906289534" sldId="318"/>
            <ac:inkMk id="9" creationId="{171EA463-1D6E-6E4C-BDC2-B3442F801201}"/>
          </ac:inkMkLst>
        </pc:inkChg>
        <pc:inkChg chg="add">
          <ac:chgData name="Andrej Bogdanov (CSD)" userId="54a3fc38-bcd8-4812-b887-b84a314b9e17" providerId="ADAL" clId="{A48DC910-249B-0A48-9A51-BB220B56C9C3}" dt="2021-03-15T08:25:45.636" v="126" actId="7634"/>
          <ac:inkMkLst>
            <pc:docMk/>
            <pc:sldMk cId="2906289534" sldId="318"/>
            <ac:inkMk id="10" creationId="{0ED440EA-2993-5043-8487-793EBF329B57}"/>
          </ac:inkMkLst>
        </pc:inkChg>
      </pc:sldChg>
      <pc:sldChg chg="addSp delSp modSp">
        <pc:chgData name="Andrej Bogdanov (CSD)" userId="54a3fc38-bcd8-4812-b887-b84a314b9e17" providerId="ADAL" clId="{A48DC910-249B-0A48-9A51-BB220B56C9C3}" dt="2021-03-15T08:49:24.344" v="171" actId="7634"/>
        <pc:sldMkLst>
          <pc:docMk/>
          <pc:sldMk cId="907833591" sldId="319"/>
        </pc:sldMkLst>
        <pc:inkChg chg="add del mod modStrokes">
          <ac:chgData name="Andrej Bogdanov (CSD)" userId="54a3fc38-bcd8-4812-b887-b84a314b9e17" providerId="ADAL" clId="{A48DC910-249B-0A48-9A51-BB220B56C9C3}" dt="2021-03-15T08:46:24.873" v="169"/>
          <ac:inkMkLst>
            <pc:docMk/>
            <pc:sldMk cId="907833591" sldId="319"/>
            <ac:inkMk id="2" creationId="{F18FC269-F0BD-9E4C-AE62-83E8B5428651}"/>
          </ac:inkMkLst>
        </pc:inkChg>
        <pc:inkChg chg="add del">
          <ac:chgData name="Andrej Bogdanov (CSD)" userId="54a3fc38-bcd8-4812-b887-b84a314b9e17" providerId="ADAL" clId="{A48DC910-249B-0A48-9A51-BB220B56C9C3}" dt="2021-03-15T08:46:24.878" v="170"/>
          <ac:inkMkLst>
            <pc:docMk/>
            <pc:sldMk cId="907833591" sldId="319"/>
            <ac:inkMk id="3" creationId="{0A0BF495-A9F1-7F40-8AF4-7EE363F88F3F}"/>
          </ac:inkMkLst>
        </pc:inkChg>
        <pc:inkChg chg="add">
          <ac:chgData name="Andrej Bogdanov (CSD)" userId="54a3fc38-bcd8-4812-b887-b84a314b9e17" providerId="ADAL" clId="{A48DC910-249B-0A48-9A51-BB220B56C9C3}" dt="2021-03-15T08:38:25.064" v="154" actId="7634"/>
          <ac:inkMkLst>
            <pc:docMk/>
            <pc:sldMk cId="907833591" sldId="319"/>
            <ac:inkMk id="5" creationId="{678F166F-06AE-1E47-972B-A62094566E55}"/>
          </ac:inkMkLst>
        </pc:inkChg>
        <pc:inkChg chg="add mod modStrokes">
          <ac:chgData name="Andrej Bogdanov (CSD)" userId="54a3fc38-bcd8-4812-b887-b84a314b9e17" providerId="ADAL" clId="{A48DC910-249B-0A48-9A51-BB220B56C9C3}" dt="2021-03-15T08:40:49.543" v="158"/>
          <ac:inkMkLst>
            <pc:docMk/>
            <pc:sldMk cId="907833591" sldId="319"/>
            <ac:inkMk id="6" creationId="{5975BE1C-BC28-8144-82DC-8655B8B62380}"/>
          </ac:inkMkLst>
        </pc:inkChg>
        <pc:inkChg chg="add">
          <ac:chgData name="Andrej Bogdanov (CSD)" userId="54a3fc38-bcd8-4812-b887-b84a314b9e17" providerId="ADAL" clId="{A48DC910-249B-0A48-9A51-BB220B56C9C3}" dt="2021-03-15T08:41:40.284" v="159" actId="7634"/>
          <ac:inkMkLst>
            <pc:docMk/>
            <pc:sldMk cId="907833591" sldId="319"/>
            <ac:inkMk id="7" creationId="{52BE2B58-4B16-0742-A91F-023465FAB6F5}"/>
          </ac:inkMkLst>
        </pc:inkChg>
        <pc:inkChg chg="add">
          <ac:chgData name="Andrej Bogdanov (CSD)" userId="54a3fc38-bcd8-4812-b887-b84a314b9e17" providerId="ADAL" clId="{A48DC910-249B-0A48-9A51-BB220B56C9C3}" dt="2021-03-15T08:42:51.452" v="162" actId="7634"/>
          <ac:inkMkLst>
            <pc:docMk/>
            <pc:sldMk cId="907833591" sldId="319"/>
            <ac:inkMk id="8" creationId="{354BB952-2811-AA4A-84D1-EE55575A4C72}"/>
          </ac:inkMkLst>
        </pc:inkChg>
        <pc:inkChg chg="add">
          <ac:chgData name="Andrej Bogdanov (CSD)" userId="54a3fc38-bcd8-4812-b887-b84a314b9e17" providerId="ADAL" clId="{A48DC910-249B-0A48-9A51-BB220B56C9C3}" dt="2021-03-15T08:45:25.871" v="164" actId="7634"/>
          <ac:inkMkLst>
            <pc:docMk/>
            <pc:sldMk cId="907833591" sldId="319"/>
            <ac:inkMk id="9" creationId="{0BB0B067-DA32-2A48-9F97-3C51DEC41898}"/>
          </ac:inkMkLst>
        </pc:inkChg>
        <pc:inkChg chg="add">
          <ac:chgData name="Andrej Bogdanov (CSD)" userId="54a3fc38-bcd8-4812-b887-b84a314b9e17" providerId="ADAL" clId="{A48DC910-249B-0A48-9A51-BB220B56C9C3}" dt="2021-03-15T08:45:57.904" v="166" actId="7634"/>
          <ac:inkMkLst>
            <pc:docMk/>
            <pc:sldMk cId="907833591" sldId="319"/>
            <ac:inkMk id="10" creationId="{CF8A55E3-CD92-0D42-B38E-BD50EF0D3B60}"/>
          </ac:inkMkLst>
        </pc:inkChg>
        <pc:inkChg chg="add">
          <ac:chgData name="Andrej Bogdanov (CSD)" userId="54a3fc38-bcd8-4812-b887-b84a314b9e17" providerId="ADAL" clId="{A48DC910-249B-0A48-9A51-BB220B56C9C3}" dt="2021-03-15T08:49:24.344" v="171" actId="7634"/>
          <ac:inkMkLst>
            <pc:docMk/>
            <pc:sldMk cId="907833591" sldId="319"/>
            <ac:inkMk id="11" creationId="{1E76C3B5-8ADA-DB4C-9B20-B1418B0BE90B}"/>
          </ac:inkMkLst>
        </pc:inkChg>
      </pc:sldChg>
      <pc:sldChg chg="addSp delSp modSp">
        <pc:chgData name="Andrej Bogdanov (CSD)" userId="54a3fc38-bcd8-4812-b887-b84a314b9e17" providerId="ADAL" clId="{A48DC910-249B-0A48-9A51-BB220B56C9C3}" dt="2021-03-15T08:33:39.890" v="148" actId="7634"/>
        <pc:sldMkLst>
          <pc:docMk/>
          <pc:sldMk cId="169446022" sldId="320"/>
        </pc:sldMkLst>
        <pc:inkChg chg="add del mod modStrokes">
          <ac:chgData name="Andrej Bogdanov (CSD)" userId="54a3fc38-bcd8-4812-b887-b84a314b9e17" providerId="ADAL" clId="{A48DC910-249B-0A48-9A51-BB220B56C9C3}" dt="2021-03-15T08:30:19.096" v="145"/>
          <ac:inkMkLst>
            <pc:docMk/>
            <pc:sldMk cId="169446022" sldId="320"/>
            <ac:inkMk id="2" creationId="{AE0B25B5-14E9-1C47-B30F-EDF0C87308A3}"/>
          </ac:inkMkLst>
        </pc:inkChg>
        <pc:inkChg chg="add mod modStrokes">
          <ac:chgData name="Andrej Bogdanov (CSD)" userId="54a3fc38-bcd8-4812-b887-b84a314b9e17" providerId="ADAL" clId="{A48DC910-249B-0A48-9A51-BB220B56C9C3}" dt="2021-03-15T08:28:22.284" v="137"/>
          <ac:inkMkLst>
            <pc:docMk/>
            <pc:sldMk cId="169446022" sldId="320"/>
            <ac:inkMk id="3" creationId="{B3FEE10C-B36B-EA4A-A672-B00A479DD4E6}"/>
          </ac:inkMkLst>
        </pc:inkChg>
        <pc:inkChg chg="add del">
          <ac:chgData name="Andrej Bogdanov (CSD)" userId="54a3fc38-bcd8-4812-b887-b84a314b9e17" providerId="ADAL" clId="{A48DC910-249B-0A48-9A51-BB220B56C9C3}" dt="2021-03-15T08:28:21.598" v="135"/>
          <ac:inkMkLst>
            <pc:docMk/>
            <pc:sldMk cId="169446022" sldId="320"/>
            <ac:inkMk id="4" creationId="{7593509B-C0D8-474F-94D1-89CE8CBC4360}"/>
          </ac:inkMkLst>
        </pc:inkChg>
        <pc:inkChg chg="add">
          <ac:chgData name="Andrej Bogdanov (CSD)" userId="54a3fc38-bcd8-4812-b887-b84a314b9e17" providerId="ADAL" clId="{A48DC910-249B-0A48-9A51-BB220B56C9C3}" dt="2021-03-15T08:28:42.877" v="138" actId="7634"/>
          <ac:inkMkLst>
            <pc:docMk/>
            <pc:sldMk cId="169446022" sldId="320"/>
            <ac:inkMk id="5" creationId="{ED9D4512-E069-2442-9F35-53B01401180A}"/>
          </ac:inkMkLst>
        </pc:inkChg>
        <pc:inkChg chg="add">
          <ac:chgData name="Andrej Bogdanov (CSD)" userId="54a3fc38-bcd8-4812-b887-b84a314b9e17" providerId="ADAL" clId="{A48DC910-249B-0A48-9A51-BB220B56C9C3}" dt="2021-03-15T08:29:10.806" v="140" actId="7634"/>
          <ac:inkMkLst>
            <pc:docMk/>
            <pc:sldMk cId="169446022" sldId="320"/>
            <ac:inkMk id="6" creationId="{17A01570-6A57-F740-BD65-5891C833CDDE}"/>
          </ac:inkMkLst>
        </pc:inkChg>
        <pc:inkChg chg="add">
          <ac:chgData name="Andrej Bogdanov (CSD)" userId="54a3fc38-bcd8-4812-b887-b84a314b9e17" providerId="ADAL" clId="{A48DC910-249B-0A48-9A51-BB220B56C9C3}" dt="2021-03-15T08:30:10.371" v="141" actId="7634"/>
          <ac:inkMkLst>
            <pc:docMk/>
            <pc:sldMk cId="169446022" sldId="320"/>
            <ac:inkMk id="8" creationId="{913A7FAF-42BB-E741-85D5-892519D909F5}"/>
          </ac:inkMkLst>
        </pc:inkChg>
        <pc:inkChg chg="add del">
          <ac:chgData name="Andrej Bogdanov (CSD)" userId="54a3fc38-bcd8-4812-b887-b84a314b9e17" providerId="ADAL" clId="{A48DC910-249B-0A48-9A51-BB220B56C9C3}" dt="2021-03-15T08:30:51.159" v="147"/>
          <ac:inkMkLst>
            <pc:docMk/>
            <pc:sldMk cId="169446022" sldId="320"/>
            <ac:inkMk id="9" creationId="{E66FADD4-7AAB-2C4C-A858-64E0DCC2CD06}"/>
          </ac:inkMkLst>
        </pc:inkChg>
        <pc:inkChg chg="add">
          <ac:chgData name="Andrej Bogdanov (CSD)" userId="54a3fc38-bcd8-4812-b887-b84a314b9e17" providerId="ADAL" clId="{A48DC910-249B-0A48-9A51-BB220B56C9C3}" dt="2021-03-15T08:33:39.890" v="148" actId="7634"/>
          <ac:inkMkLst>
            <pc:docMk/>
            <pc:sldMk cId="169446022" sldId="320"/>
            <ac:inkMk id="10" creationId="{FE3538AD-2387-BD49-9ED9-DCA594B4933C}"/>
          </ac:inkMkLst>
        </pc:inkChg>
      </pc:sldChg>
      <pc:sldChg chg="addSp delSp">
        <pc:chgData name="Andrej Bogdanov (CSD)" userId="54a3fc38-bcd8-4812-b887-b84a314b9e17" providerId="ADAL" clId="{A48DC910-249B-0A48-9A51-BB220B56C9C3}" dt="2021-03-15T08:49:32.923" v="173"/>
        <pc:sldMkLst>
          <pc:docMk/>
          <pc:sldMk cId="2544030580" sldId="321"/>
        </pc:sldMkLst>
        <pc:inkChg chg="add del">
          <ac:chgData name="Andrej Bogdanov (CSD)" userId="54a3fc38-bcd8-4812-b887-b84a314b9e17" providerId="ADAL" clId="{A48DC910-249B-0A48-9A51-BB220B56C9C3}" dt="2021-03-15T08:49:32.923" v="173"/>
          <ac:inkMkLst>
            <pc:docMk/>
            <pc:sldMk cId="2544030580" sldId="321"/>
            <ac:inkMk id="4" creationId="{5CC68E11-A2CB-F143-8446-67CD0CD89B74}"/>
          </ac:inkMkLst>
        </pc:inkChg>
      </pc:sldChg>
      <pc:sldChg chg="addSp new del">
        <pc:chgData name="Andrej Bogdanov (CSD)" userId="54a3fc38-bcd8-4812-b887-b84a314b9e17" providerId="ADAL" clId="{A48DC910-249B-0A48-9A51-BB220B56C9C3}" dt="2021-03-15T08:49:30.021" v="172" actId="2696"/>
        <pc:sldMkLst>
          <pc:docMk/>
          <pc:sldMk cId="3718504943" sldId="324"/>
        </pc:sldMkLst>
        <pc:inkChg chg="add">
          <ac:chgData name="Andrej Bogdanov (CSD)" userId="54a3fc38-bcd8-4812-b887-b84a314b9e17" providerId="ADAL" clId="{A48DC910-249B-0A48-9A51-BB220B56C9C3}" dt="2021-03-15T06:14:47.590" v="5" actId="7634"/>
          <ac:inkMkLst>
            <pc:docMk/>
            <pc:sldMk cId="3718504943" sldId="324"/>
            <ac:inkMk id="2" creationId="{884094B9-DF4A-2F40-8326-E3097BD35D5E}"/>
          </ac:inkMkLst>
        </pc:inkChg>
      </pc:sldChg>
      <pc:sldChg chg="addSp modSp">
        <pc:chgData name="Andrej Bogdanov (CSD)" userId="54a3fc38-bcd8-4812-b887-b84a314b9e17" providerId="ADAL" clId="{A48DC910-249B-0A48-9A51-BB220B56C9C3}" dt="2021-03-15T08:39:45.076" v="155" actId="7634"/>
        <pc:sldMkLst>
          <pc:docMk/>
          <pc:sldMk cId="2228068489" sldId="326"/>
        </pc:sldMkLst>
        <pc:inkChg chg="add mod modStrokes">
          <ac:chgData name="Andrej Bogdanov (CSD)" userId="54a3fc38-bcd8-4812-b887-b84a314b9e17" providerId="ADAL" clId="{A48DC910-249B-0A48-9A51-BB220B56C9C3}" dt="2021-03-15T08:34:17.030" v="151"/>
          <ac:inkMkLst>
            <pc:docMk/>
            <pc:sldMk cId="2228068489" sldId="326"/>
            <ac:inkMk id="11" creationId="{C1AAC933-BC90-4546-BEDA-A7F0D35EAECC}"/>
          </ac:inkMkLst>
        </pc:inkChg>
        <pc:inkChg chg="add">
          <ac:chgData name="Andrej Bogdanov (CSD)" userId="54a3fc38-bcd8-4812-b887-b84a314b9e17" providerId="ADAL" clId="{A48DC910-249B-0A48-9A51-BB220B56C9C3}" dt="2021-03-15T08:37:52.083" v="152" actId="7634"/>
          <ac:inkMkLst>
            <pc:docMk/>
            <pc:sldMk cId="2228068489" sldId="326"/>
            <ac:inkMk id="12" creationId="{2A3C7B38-A581-B341-9E0B-82279FB01602}"/>
          </ac:inkMkLst>
        </pc:inkChg>
        <pc:inkChg chg="add">
          <ac:chgData name="Andrej Bogdanov (CSD)" userId="54a3fc38-bcd8-4812-b887-b84a314b9e17" providerId="ADAL" clId="{A48DC910-249B-0A48-9A51-BB220B56C9C3}" dt="2021-03-15T08:39:45.076" v="155" actId="7634"/>
          <ac:inkMkLst>
            <pc:docMk/>
            <pc:sldMk cId="2228068489" sldId="326"/>
            <ac:inkMk id="13" creationId="{A4937C0F-B5C3-DC4A-9E0D-3695FF1ECD44}"/>
          </ac:inkMkLst>
        </pc:inkChg>
      </pc:sldChg>
    </pc:docChg>
  </pc:docChgLst>
  <pc:docChgLst>
    <pc:chgData name="Andrej Bogdanov (CSD)" userId="54a3fc38-bcd8-4812-b887-b84a314b9e17" providerId="ADAL" clId="{E1B14167-707A-AF42-8A3F-595D0E0CD7F0}"/>
    <pc:docChg chg="undo custSel addSld delSld modSld sldOrd modMainMaster">
      <pc:chgData name="Andrej Bogdanov (CSD)" userId="54a3fc38-bcd8-4812-b887-b84a314b9e17" providerId="ADAL" clId="{E1B14167-707A-AF42-8A3F-595D0E0CD7F0}" dt="2021-03-10T04:35:56.218" v="1789" actId="1036"/>
      <pc:docMkLst>
        <pc:docMk/>
      </pc:docMkLst>
      <pc:sldChg chg="addSp delSp modSp mod">
        <pc:chgData name="Andrej Bogdanov (CSD)" userId="54a3fc38-bcd8-4812-b887-b84a314b9e17" providerId="ADAL" clId="{E1B14167-707A-AF42-8A3F-595D0E0CD7F0}" dt="2021-03-10T02:56:29.466" v="28" actId="478"/>
        <pc:sldMkLst>
          <pc:docMk/>
          <pc:sldMk cId="4293983235" sldId="256"/>
        </pc:sldMkLst>
        <pc:spChg chg="mod">
          <ac:chgData name="Andrej Bogdanov (CSD)" userId="54a3fc38-bcd8-4812-b887-b84a314b9e17" providerId="ADAL" clId="{E1B14167-707A-AF42-8A3F-595D0E0CD7F0}" dt="2021-03-10T02:54:33.569" v="25" actId="20577"/>
          <ac:spMkLst>
            <pc:docMk/>
            <pc:sldMk cId="4293983235" sldId="256"/>
            <ac:spMk id="2" creationId="{00000000-0000-0000-0000-000000000000}"/>
          </ac:spMkLst>
        </pc:spChg>
        <pc:spChg chg="add del mod">
          <ac:chgData name="Andrej Bogdanov (CSD)" userId="54a3fc38-bcd8-4812-b887-b84a314b9e17" providerId="ADAL" clId="{E1B14167-707A-AF42-8A3F-595D0E0CD7F0}" dt="2021-03-10T02:56:29.466" v="28" actId="478"/>
          <ac:spMkLst>
            <pc:docMk/>
            <pc:sldMk cId="4293983235" sldId="256"/>
            <ac:spMk id="4" creationId="{C7B1633E-E6E4-6349-8793-6C15A4ECEC8B}"/>
          </ac:spMkLst>
        </pc:spChg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1171049812" sldId="305"/>
        </pc:sldMkLst>
      </pc:sldChg>
      <pc:sldChg chg="add ord">
        <pc:chgData name="Andrej Bogdanov (CSD)" userId="54a3fc38-bcd8-4812-b887-b84a314b9e17" providerId="ADAL" clId="{E1B14167-707A-AF42-8A3F-595D0E0CD7F0}" dt="2021-03-10T03:40:20.927" v="701" actId="20578"/>
        <pc:sldMkLst>
          <pc:docMk/>
          <pc:sldMk cId="2924982372" sldId="308"/>
        </pc:sldMkLst>
      </pc:sldChg>
      <pc:sldChg chg="delSp add mod ord">
        <pc:chgData name="Andrej Bogdanov (CSD)" userId="54a3fc38-bcd8-4812-b887-b84a314b9e17" providerId="ADAL" clId="{E1B14167-707A-AF42-8A3F-595D0E0CD7F0}" dt="2021-03-10T04:33:14.689" v="1682" actId="478"/>
        <pc:sldMkLst>
          <pc:docMk/>
          <pc:sldMk cId="595187598" sldId="309"/>
        </pc:sldMkLst>
        <pc:inkChg chg="del">
          <ac:chgData name="Andrej Bogdanov (CSD)" userId="54a3fc38-bcd8-4812-b887-b84a314b9e17" providerId="ADAL" clId="{E1B14167-707A-AF42-8A3F-595D0E0CD7F0}" dt="2021-03-10T04:33:14.689" v="1682" actId="478"/>
          <ac:inkMkLst>
            <pc:docMk/>
            <pc:sldMk cId="595187598" sldId="309"/>
            <ac:inkMk id="2" creationId="{6B22468D-843B-BB42-A667-26DD6D09482A}"/>
          </ac:inkMkLst>
        </pc:inkChg>
        <pc:inkChg chg="del">
          <ac:chgData name="Andrej Bogdanov (CSD)" userId="54a3fc38-bcd8-4812-b887-b84a314b9e17" providerId="ADAL" clId="{E1B14167-707A-AF42-8A3F-595D0E0CD7F0}" dt="2021-03-10T04:33:13.301" v="1681" actId="478"/>
          <ac:inkMkLst>
            <pc:docMk/>
            <pc:sldMk cId="595187598" sldId="309"/>
            <ac:inkMk id="6" creationId="{0A0424E0-7517-A448-B547-9F395E37B1A5}"/>
          </ac:inkMkLst>
        </pc:inkChg>
      </pc:sldChg>
      <pc:sldChg chg="delSp add mod">
        <pc:chgData name="Andrej Bogdanov (CSD)" userId="54a3fc38-bcd8-4812-b887-b84a314b9e17" providerId="ADAL" clId="{E1B14167-707A-AF42-8A3F-595D0E0CD7F0}" dt="2021-03-10T04:33:22.729" v="1684" actId="478"/>
        <pc:sldMkLst>
          <pc:docMk/>
          <pc:sldMk cId="2076568325" sldId="311"/>
        </pc:sldMkLst>
        <pc:inkChg chg="del">
          <ac:chgData name="Andrej Bogdanov (CSD)" userId="54a3fc38-bcd8-4812-b887-b84a314b9e17" providerId="ADAL" clId="{E1B14167-707A-AF42-8A3F-595D0E0CD7F0}" dt="2021-03-10T04:33:20.548" v="1683" actId="478"/>
          <ac:inkMkLst>
            <pc:docMk/>
            <pc:sldMk cId="2076568325" sldId="311"/>
            <ac:inkMk id="9" creationId="{7B6A0CAB-273E-C44C-866E-D1A1E8F5F88B}"/>
          </ac:inkMkLst>
        </pc:inkChg>
        <pc:inkChg chg="del">
          <ac:chgData name="Andrej Bogdanov (CSD)" userId="54a3fc38-bcd8-4812-b887-b84a314b9e17" providerId="ADAL" clId="{E1B14167-707A-AF42-8A3F-595D0E0CD7F0}" dt="2021-03-10T04:33:22.729" v="1684" actId="478"/>
          <ac:inkMkLst>
            <pc:docMk/>
            <pc:sldMk cId="2076568325" sldId="311"/>
            <ac:inkMk id="11" creationId="{1AB26DA1-8E0A-E241-A6D2-3B17DC53A000}"/>
          </ac:inkMkLst>
        </pc:inkChg>
      </pc:sldChg>
      <pc:sldChg chg="delSp modSp add mod">
        <pc:chgData name="Andrej Bogdanov (CSD)" userId="54a3fc38-bcd8-4812-b887-b84a314b9e17" providerId="ADAL" clId="{E1B14167-707A-AF42-8A3F-595D0E0CD7F0}" dt="2021-03-10T04:33:46.375" v="1693" actId="14100"/>
        <pc:sldMkLst>
          <pc:docMk/>
          <pc:sldMk cId="3202235931" sldId="312"/>
        </pc:sldMkLst>
        <pc:spChg chg="mod">
          <ac:chgData name="Andrej Bogdanov (CSD)" userId="54a3fc38-bcd8-4812-b887-b84a314b9e17" providerId="ADAL" clId="{E1B14167-707A-AF42-8A3F-595D0E0CD7F0}" dt="2021-03-10T04:33:46.375" v="1693" actId="14100"/>
          <ac:spMkLst>
            <pc:docMk/>
            <pc:sldMk cId="3202235931" sldId="312"/>
            <ac:spMk id="2" creationId="{DAB6C908-583A-7E4F-BCBA-CACB8793F631}"/>
          </ac:spMkLst>
        </pc:spChg>
        <pc:inkChg chg="del">
          <ac:chgData name="Andrej Bogdanov (CSD)" userId="54a3fc38-bcd8-4812-b887-b84a314b9e17" providerId="ADAL" clId="{E1B14167-707A-AF42-8A3F-595D0E0CD7F0}" dt="2021-03-10T04:33:34.583" v="1689" actId="478"/>
          <ac:inkMkLst>
            <pc:docMk/>
            <pc:sldMk cId="3202235931" sldId="312"/>
            <ac:inkMk id="3" creationId="{D0316F65-7C34-F343-924C-AFA85DD8CE5C}"/>
          </ac:inkMkLst>
        </pc:inkChg>
        <pc:inkChg chg="del mod">
          <ac:chgData name="Andrej Bogdanov (CSD)" userId="54a3fc38-bcd8-4812-b887-b84a314b9e17" providerId="ADAL" clId="{E1B14167-707A-AF42-8A3F-595D0E0CD7F0}" dt="2021-03-10T04:33:26.323" v="1686" actId="478"/>
          <ac:inkMkLst>
            <pc:docMk/>
            <pc:sldMk cId="3202235931" sldId="312"/>
            <ac:inkMk id="7" creationId="{9A597D1B-9842-5C4B-BB05-F7BEBDA28FFE}"/>
          </ac:inkMkLst>
        </pc:inkChg>
        <pc:inkChg chg="del">
          <ac:chgData name="Andrej Bogdanov (CSD)" userId="54a3fc38-bcd8-4812-b887-b84a314b9e17" providerId="ADAL" clId="{E1B14167-707A-AF42-8A3F-595D0E0CD7F0}" dt="2021-03-10T04:33:31.227" v="1687" actId="478"/>
          <ac:inkMkLst>
            <pc:docMk/>
            <pc:sldMk cId="3202235931" sldId="312"/>
            <ac:inkMk id="8" creationId="{7901D57F-EF22-DA4B-98DA-EF4E8B52E49D}"/>
          </ac:inkMkLst>
        </pc:inkChg>
        <pc:inkChg chg="del">
          <ac:chgData name="Andrej Bogdanov (CSD)" userId="54a3fc38-bcd8-4812-b887-b84a314b9e17" providerId="ADAL" clId="{E1B14167-707A-AF42-8A3F-595D0E0CD7F0}" dt="2021-03-10T04:33:33.178" v="1688" actId="478"/>
          <ac:inkMkLst>
            <pc:docMk/>
            <pc:sldMk cId="3202235931" sldId="312"/>
            <ac:inkMk id="9" creationId="{516E08C6-CC9E-BD48-9B8F-E711D64B8BE4}"/>
          </ac:inkMkLst>
        </pc:inkChg>
        <pc:inkChg chg="del">
          <ac:chgData name="Andrej Bogdanov (CSD)" userId="54a3fc38-bcd8-4812-b887-b84a314b9e17" providerId="ADAL" clId="{E1B14167-707A-AF42-8A3F-595D0E0CD7F0}" dt="2021-03-10T04:33:38.093" v="1691" actId="478"/>
          <ac:inkMkLst>
            <pc:docMk/>
            <pc:sldMk cId="3202235931" sldId="312"/>
            <ac:inkMk id="10" creationId="{3C7011B1-0C00-B945-925F-F91FC4EFDC4D}"/>
          </ac:inkMkLst>
        </pc:inkChg>
        <pc:inkChg chg="del">
          <ac:chgData name="Andrej Bogdanov (CSD)" userId="54a3fc38-bcd8-4812-b887-b84a314b9e17" providerId="ADAL" clId="{E1B14167-707A-AF42-8A3F-595D0E0CD7F0}" dt="2021-03-10T04:33:36.098" v="1690" actId="478"/>
          <ac:inkMkLst>
            <pc:docMk/>
            <pc:sldMk cId="3202235931" sldId="312"/>
            <ac:inkMk id="11" creationId="{3A4C2A8B-94E4-024B-85EA-DC4371296EC7}"/>
          </ac:inkMkLst>
        </pc:inkChg>
      </pc:sldChg>
      <pc:sldChg chg="delSp modSp add mod">
        <pc:chgData name="Andrej Bogdanov (CSD)" userId="54a3fc38-bcd8-4812-b887-b84a314b9e17" providerId="ADAL" clId="{E1B14167-707A-AF42-8A3F-595D0E0CD7F0}" dt="2021-03-10T04:34:10.028" v="1698" actId="478"/>
        <pc:sldMkLst>
          <pc:docMk/>
          <pc:sldMk cId="1837324131" sldId="313"/>
        </pc:sldMkLst>
        <pc:spChg chg="mod">
          <ac:chgData name="Andrej Bogdanov (CSD)" userId="54a3fc38-bcd8-4812-b887-b84a314b9e17" providerId="ADAL" clId="{E1B14167-707A-AF42-8A3F-595D0E0CD7F0}" dt="2021-03-10T03:59:50.138" v="1151" actId="1076"/>
          <ac:spMkLst>
            <pc:docMk/>
            <pc:sldMk cId="1837324131" sldId="313"/>
            <ac:spMk id="2" creationId="{D90C0642-3A1E-1E45-861F-BD43482CC1CA}"/>
          </ac:spMkLst>
        </pc:spChg>
        <pc:inkChg chg="del">
          <ac:chgData name="Andrej Bogdanov (CSD)" userId="54a3fc38-bcd8-4812-b887-b84a314b9e17" providerId="ADAL" clId="{E1B14167-707A-AF42-8A3F-595D0E0CD7F0}" dt="2021-03-10T04:34:04.021" v="1694" actId="478"/>
          <ac:inkMkLst>
            <pc:docMk/>
            <pc:sldMk cId="1837324131" sldId="313"/>
            <ac:inkMk id="4" creationId="{E441A8F6-C0A9-E04F-A89F-F3A0692FFBD5}"/>
          </ac:inkMkLst>
        </pc:inkChg>
        <pc:inkChg chg="del">
          <ac:chgData name="Andrej Bogdanov (CSD)" userId="54a3fc38-bcd8-4812-b887-b84a314b9e17" providerId="ADAL" clId="{E1B14167-707A-AF42-8A3F-595D0E0CD7F0}" dt="2021-03-10T04:34:05.444" v="1695" actId="478"/>
          <ac:inkMkLst>
            <pc:docMk/>
            <pc:sldMk cId="1837324131" sldId="313"/>
            <ac:inkMk id="5" creationId="{8D5EEEEC-5920-E14E-8A12-B4E8F02F0181}"/>
          </ac:inkMkLst>
        </pc:inkChg>
        <pc:inkChg chg="del">
          <ac:chgData name="Andrej Bogdanov (CSD)" userId="54a3fc38-bcd8-4812-b887-b84a314b9e17" providerId="ADAL" clId="{E1B14167-707A-AF42-8A3F-595D0E0CD7F0}" dt="2021-03-10T04:34:06.898" v="1696" actId="478"/>
          <ac:inkMkLst>
            <pc:docMk/>
            <pc:sldMk cId="1837324131" sldId="313"/>
            <ac:inkMk id="6" creationId="{2DC2EDC1-C5CD-5C49-89C6-717994A6C06D}"/>
          </ac:inkMkLst>
        </pc:inkChg>
        <pc:inkChg chg="del">
          <ac:chgData name="Andrej Bogdanov (CSD)" userId="54a3fc38-bcd8-4812-b887-b84a314b9e17" providerId="ADAL" clId="{E1B14167-707A-AF42-8A3F-595D0E0CD7F0}" dt="2021-03-10T04:34:08.571" v="1697" actId="478"/>
          <ac:inkMkLst>
            <pc:docMk/>
            <pc:sldMk cId="1837324131" sldId="313"/>
            <ac:inkMk id="7" creationId="{04BBDCA4-A4B4-4443-BAB8-FFEF9585C0BB}"/>
          </ac:inkMkLst>
        </pc:inkChg>
        <pc:inkChg chg="del">
          <ac:chgData name="Andrej Bogdanov (CSD)" userId="54a3fc38-bcd8-4812-b887-b84a314b9e17" providerId="ADAL" clId="{E1B14167-707A-AF42-8A3F-595D0E0CD7F0}" dt="2021-03-10T04:34:10.028" v="1698" actId="478"/>
          <ac:inkMkLst>
            <pc:docMk/>
            <pc:sldMk cId="1837324131" sldId="313"/>
            <ac:inkMk id="8" creationId="{0596AB2D-3165-DA49-8C89-8075CB6BE8DC}"/>
          </ac:inkMkLst>
        </pc:inkChg>
      </pc:sldChg>
      <pc:sldChg chg="addSp delSp modSp add mod">
        <pc:chgData name="Andrej Bogdanov (CSD)" userId="54a3fc38-bcd8-4812-b887-b84a314b9e17" providerId="ADAL" clId="{E1B14167-707A-AF42-8A3F-595D0E0CD7F0}" dt="2021-03-10T03:57:18.333" v="1016" actId="20577"/>
        <pc:sldMkLst>
          <pc:docMk/>
          <pc:sldMk cId="3342415762" sldId="314"/>
        </pc:sldMkLst>
        <pc:spChg chg="del mod">
          <ac:chgData name="Andrej Bogdanov (CSD)" userId="54a3fc38-bcd8-4812-b887-b84a314b9e17" providerId="ADAL" clId="{E1B14167-707A-AF42-8A3F-595D0E0CD7F0}" dt="2021-03-10T03:19:18.295" v="73"/>
          <ac:spMkLst>
            <pc:docMk/>
            <pc:sldMk cId="3342415762" sldId="314"/>
            <ac:spMk id="3" creationId="{F6D8157F-C70B-3146-9CEE-34DC099A04EE}"/>
          </ac:spMkLst>
        </pc:spChg>
        <pc:spChg chg="del">
          <ac:chgData name="Andrej Bogdanov (CSD)" userId="54a3fc38-bcd8-4812-b887-b84a314b9e17" providerId="ADAL" clId="{E1B14167-707A-AF42-8A3F-595D0E0CD7F0}" dt="2021-03-10T03:17:47.192" v="39" actId="478"/>
          <ac:spMkLst>
            <pc:docMk/>
            <pc:sldMk cId="3342415762" sldId="314"/>
            <ac:spMk id="4" creationId="{D13FA547-5B28-4140-B28A-A30C8E6C1C46}"/>
          </ac:spMkLst>
        </pc:spChg>
        <pc:spChg chg="add del mod">
          <ac:chgData name="Andrej Bogdanov (CSD)" userId="54a3fc38-bcd8-4812-b887-b84a314b9e17" providerId="ADAL" clId="{E1B14167-707A-AF42-8A3F-595D0E0CD7F0}" dt="2021-03-10T03:50:39.432" v="918" actId="478"/>
          <ac:spMkLst>
            <pc:docMk/>
            <pc:sldMk cId="3342415762" sldId="314"/>
            <ac:spMk id="5" creationId="{E73CA7E8-FABA-A24C-B4F6-70EFAFD813F2}"/>
          </ac:spMkLst>
        </pc:spChg>
        <pc:spChg chg="add mod">
          <ac:chgData name="Andrej Bogdanov (CSD)" userId="54a3fc38-bcd8-4812-b887-b84a314b9e17" providerId="ADAL" clId="{E1B14167-707A-AF42-8A3F-595D0E0CD7F0}" dt="2021-03-10T03:57:18.333" v="1016" actId="20577"/>
          <ac:spMkLst>
            <pc:docMk/>
            <pc:sldMk cId="3342415762" sldId="314"/>
            <ac:spMk id="7" creationId="{849CA05B-87AD-F644-BBC3-A68273768773}"/>
          </ac:spMkLst>
        </pc:spChg>
        <pc:inkChg chg="del">
          <ac:chgData name="Andrej Bogdanov (CSD)" userId="54a3fc38-bcd8-4812-b887-b84a314b9e17" providerId="ADAL" clId="{E1B14167-707A-AF42-8A3F-595D0E0CD7F0}" dt="2021-03-10T03:15:50.194" v="37" actId="478"/>
          <ac:inkMkLst>
            <pc:docMk/>
            <pc:sldMk cId="3342415762" sldId="314"/>
            <ac:inkMk id="2" creationId="{6B22468D-843B-BB42-A667-26DD6D09482A}"/>
          </ac:inkMkLst>
        </pc:inkChg>
        <pc:inkChg chg="del">
          <ac:chgData name="Andrej Bogdanov (CSD)" userId="54a3fc38-bcd8-4812-b887-b84a314b9e17" providerId="ADAL" clId="{E1B14167-707A-AF42-8A3F-595D0E0CD7F0}" dt="2021-03-10T03:15:49.052" v="36" actId="478"/>
          <ac:inkMkLst>
            <pc:docMk/>
            <pc:sldMk cId="3342415762" sldId="314"/>
            <ac:inkMk id="6" creationId="{0A0424E0-7517-A448-B547-9F395E37B1A5}"/>
          </ac:inkMkLst>
        </pc:inkChg>
      </pc:sldChg>
      <pc:sldChg chg="addSp modSp new mod">
        <pc:chgData name="Andrej Bogdanov (CSD)" userId="54a3fc38-bcd8-4812-b887-b84a314b9e17" providerId="ADAL" clId="{E1B14167-707A-AF42-8A3F-595D0E0CD7F0}" dt="2021-03-10T04:35:56.218" v="1789" actId="1036"/>
        <pc:sldMkLst>
          <pc:docMk/>
          <pc:sldMk cId="1550369428" sldId="315"/>
        </pc:sldMkLst>
        <pc:spChg chg="add mod">
          <ac:chgData name="Andrej Bogdanov (CSD)" userId="54a3fc38-bcd8-4812-b887-b84a314b9e17" providerId="ADAL" clId="{E1B14167-707A-AF42-8A3F-595D0E0CD7F0}" dt="2021-03-10T04:35:56.218" v="1789" actId="1036"/>
          <ac:spMkLst>
            <pc:docMk/>
            <pc:sldMk cId="1550369428" sldId="315"/>
            <ac:spMk id="2" creationId="{5BBDE3EA-7C3E-7C48-BC4D-AEA4655941B2}"/>
          </ac:spMkLst>
        </pc:spChg>
        <pc:spChg chg="add mod">
          <ac:chgData name="Andrej Bogdanov (CSD)" userId="54a3fc38-bcd8-4812-b887-b84a314b9e17" providerId="ADAL" clId="{E1B14167-707A-AF42-8A3F-595D0E0CD7F0}" dt="2021-03-10T04:35:23.611" v="1774" actId="1035"/>
          <ac:spMkLst>
            <pc:docMk/>
            <pc:sldMk cId="1550369428" sldId="315"/>
            <ac:spMk id="3" creationId="{03774B67-227D-4949-AABE-6C29710FBB37}"/>
          </ac:spMkLst>
        </pc:spChg>
        <pc:spChg chg="add mod">
          <ac:chgData name="Andrej Bogdanov (CSD)" userId="54a3fc38-bcd8-4812-b887-b84a314b9e17" providerId="ADAL" clId="{E1B14167-707A-AF42-8A3F-595D0E0CD7F0}" dt="2021-03-10T04:35:50.427" v="1782" actId="1076"/>
          <ac:spMkLst>
            <pc:docMk/>
            <pc:sldMk cId="1550369428" sldId="315"/>
            <ac:spMk id="4" creationId="{F2D32BA9-07CF-9140-909C-193A51021192}"/>
          </ac:spMkLst>
        </pc:spChg>
      </pc:sldChg>
      <pc:sldChg chg="addSp delSp modSp new mod modClrScheme chgLayout">
        <pc:chgData name="Andrej Bogdanov (CSD)" userId="54a3fc38-bcd8-4812-b887-b84a314b9e17" providerId="ADAL" clId="{E1B14167-707A-AF42-8A3F-595D0E0CD7F0}" dt="2021-03-10T03:32:26.181" v="378" actId="207"/>
        <pc:sldMkLst>
          <pc:docMk/>
          <pc:sldMk cId="1873722321" sldId="316"/>
        </pc:sldMkLst>
        <pc:spChg chg="add del mod ord">
          <ac:chgData name="Andrej Bogdanov (CSD)" userId="54a3fc38-bcd8-4812-b887-b84a314b9e17" providerId="ADAL" clId="{E1B14167-707A-AF42-8A3F-595D0E0CD7F0}" dt="2021-03-10T03:31:59.031" v="308" actId="478"/>
          <ac:spMkLst>
            <pc:docMk/>
            <pc:sldMk cId="1873722321" sldId="316"/>
            <ac:spMk id="2" creationId="{98FBB7B8-2D52-544D-8815-B36C089FB95A}"/>
          </ac:spMkLst>
        </pc:spChg>
        <pc:spChg chg="add mod">
          <ac:chgData name="Andrej Bogdanov (CSD)" userId="54a3fc38-bcd8-4812-b887-b84a314b9e17" providerId="ADAL" clId="{E1B14167-707A-AF42-8A3F-595D0E0CD7F0}" dt="2021-03-10T03:32:26.181" v="378" actId="207"/>
          <ac:spMkLst>
            <pc:docMk/>
            <pc:sldMk cId="1873722321" sldId="316"/>
            <ac:spMk id="3" creationId="{806A2771-A024-A745-BB2B-C3DF3B33AC5B}"/>
          </ac:spMkLst>
        </pc:spChg>
        <pc:spChg chg="add del mod">
          <ac:chgData name="Andrej Bogdanov (CSD)" userId="54a3fc38-bcd8-4812-b887-b84a314b9e17" providerId="ADAL" clId="{E1B14167-707A-AF42-8A3F-595D0E0CD7F0}" dt="2021-03-10T03:32:22.918" v="377" actId="478"/>
          <ac:spMkLst>
            <pc:docMk/>
            <pc:sldMk cId="1873722321" sldId="316"/>
            <ac:spMk id="4" creationId="{811D2EAC-F482-0D4B-B64B-235FB8FFAC63}"/>
          </ac:spMkLst>
        </pc:spChg>
      </pc:sldChg>
      <pc:sldChg chg="addSp delSp modSp new mod modClrScheme chgLayout">
        <pc:chgData name="Andrej Bogdanov (CSD)" userId="54a3fc38-bcd8-4812-b887-b84a314b9e17" providerId="ADAL" clId="{E1B14167-707A-AF42-8A3F-595D0E0CD7F0}" dt="2021-03-10T03:42:39.142" v="752" actId="1035"/>
        <pc:sldMkLst>
          <pc:docMk/>
          <pc:sldMk cId="3855841563" sldId="317"/>
        </pc:sldMkLst>
        <pc:spChg chg="add mod">
          <ac:chgData name="Andrej Bogdanov (CSD)" userId="54a3fc38-bcd8-4812-b887-b84a314b9e17" providerId="ADAL" clId="{E1B14167-707A-AF42-8A3F-595D0E0CD7F0}" dt="2021-03-10T03:32:45.491" v="414" actId="20577"/>
          <ac:spMkLst>
            <pc:docMk/>
            <pc:sldMk cId="3855841563" sldId="317"/>
            <ac:spMk id="2" creationId="{0598288F-B3E7-264C-9528-B568DE583AC2}"/>
          </ac:spMkLst>
        </pc:spChg>
        <pc:spChg chg="add mod">
          <ac:chgData name="Andrej Bogdanov (CSD)" userId="54a3fc38-bcd8-4812-b887-b84a314b9e17" providerId="ADAL" clId="{E1B14167-707A-AF42-8A3F-595D0E0CD7F0}" dt="2021-03-10T03:37:25.536" v="554" actId="1035"/>
          <ac:spMkLst>
            <pc:docMk/>
            <pc:sldMk cId="3855841563" sldId="317"/>
            <ac:spMk id="3" creationId="{E6C7844E-7124-4847-B4A4-98769121B750}"/>
          </ac:spMkLst>
        </pc:spChg>
        <pc:spChg chg="add mod">
          <ac:chgData name="Andrej Bogdanov (CSD)" userId="54a3fc38-bcd8-4812-b887-b84a314b9e17" providerId="ADAL" clId="{E1B14167-707A-AF42-8A3F-595D0E0CD7F0}" dt="2021-03-10T03:42:35.003" v="748" actId="1036"/>
          <ac:spMkLst>
            <pc:docMk/>
            <pc:sldMk cId="3855841563" sldId="317"/>
            <ac:spMk id="4" creationId="{56C6FEE0-B65C-FB4E-AC4D-02893E82556D}"/>
          </ac:spMkLst>
        </pc:spChg>
        <pc:spChg chg="add mod">
          <ac:chgData name="Andrej Bogdanov (CSD)" userId="54a3fc38-bcd8-4812-b887-b84a314b9e17" providerId="ADAL" clId="{E1B14167-707A-AF42-8A3F-595D0E0CD7F0}" dt="2021-03-10T03:39:51.767" v="674" actId="20577"/>
          <ac:spMkLst>
            <pc:docMk/>
            <pc:sldMk cId="3855841563" sldId="317"/>
            <ac:spMk id="5" creationId="{305CC365-38AE-9847-8D29-890403FD2E0F}"/>
          </ac:spMkLst>
        </pc:spChg>
        <pc:spChg chg="add del mod">
          <ac:chgData name="Andrej Bogdanov (CSD)" userId="54a3fc38-bcd8-4812-b887-b84a314b9e17" providerId="ADAL" clId="{E1B14167-707A-AF42-8A3F-595D0E0CD7F0}" dt="2021-03-10T03:37:31.635" v="556" actId="478"/>
          <ac:spMkLst>
            <pc:docMk/>
            <pc:sldMk cId="3855841563" sldId="317"/>
            <ac:spMk id="6" creationId="{71E6753A-F330-D14E-A849-1AD90D7882CE}"/>
          </ac:spMkLst>
        </pc:spChg>
        <pc:spChg chg="add mod">
          <ac:chgData name="Andrej Bogdanov (CSD)" userId="54a3fc38-bcd8-4812-b887-b84a314b9e17" providerId="ADAL" clId="{E1B14167-707A-AF42-8A3F-595D0E0CD7F0}" dt="2021-03-10T03:39:56.146" v="684" actId="20577"/>
          <ac:spMkLst>
            <pc:docMk/>
            <pc:sldMk cId="3855841563" sldId="317"/>
            <ac:spMk id="7" creationId="{CFB9F81D-6CD8-3A48-9231-719B969430B7}"/>
          </ac:spMkLst>
        </pc:spChg>
        <pc:spChg chg="add mod">
          <ac:chgData name="Andrej Bogdanov (CSD)" userId="54a3fc38-bcd8-4812-b887-b84a314b9e17" providerId="ADAL" clId="{E1B14167-707A-AF42-8A3F-595D0E0CD7F0}" dt="2021-03-10T03:41:31.632" v="717" actId="20577"/>
          <ac:spMkLst>
            <pc:docMk/>
            <pc:sldMk cId="3855841563" sldId="317"/>
            <ac:spMk id="8" creationId="{E43E9D3E-285E-5841-AAE1-DE62DCCC2B49}"/>
          </ac:spMkLst>
        </pc:spChg>
        <pc:spChg chg="add mod">
          <ac:chgData name="Andrej Bogdanov (CSD)" userId="54a3fc38-bcd8-4812-b887-b84a314b9e17" providerId="ADAL" clId="{E1B14167-707A-AF42-8A3F-595D0E0CD7F0}" dt="2021-03-10T03:42:39.142" v="752" actId="1035"/>
          <ac:spMkLst>
            <pc:docMk/>
            <pc:sldMk cId="3855841563" sldId="317"/>
            <ac:spMk id="9" creationId="{A9350BB2-C673-B24A-B778-3A100AAA6DE5}"/>
          </ac:spMkLst>
        </pc:spChg>
      </pc:sldChg>
      <pc:sldChg chg="modSp add mod">
        <pc:chgData name="Andrej Bogdanov (CSD)" userId="54a3fc38-bcd8-4812-b887-b84a314b9e17" providerId="ADAL" clId="{E1B14167-707A-AF42-8A3F-595D0E0CD7F0}" dt="2021-03-10T03:59:13.824" v="1150" actId="20577"/>
        <pc:sldMkLst>
          <pc:docMk/>
          <pc:sldMk cId="2906289534" sldId="318"/>
        </pc:sldMkLst>
        <pc:spChg chg="mod">
          <ac:chgData name="Andrej Bogdanov (CSD)" userId="54a3fc38-bcd8-4812-b887-b84a314b9e17" providerId="ADAL" clId="{E1B14167-707A-AF42-8A3F-595D0E0CD7F0}" dt="2021-03-10T03:59:13.824" v="1150" actId="20577"/>
          <ac:spMkLst>
            <pc:docMk/>
            <pc:sldMk cId="2906289534" sldId="318"/>
            <ac:spMk id="7" creationId="{849CA05B-87AD-F644-BBC3-A68273768773}"/>
          </ac:spMkLst>
        </pc:spChg>
      </pc:sldChg>
      <pc:sldChg chg="addSp delSp modSp new mod">
        <pc:chgData name="Andrej Bogdanov (CSD)" userId="54a3fc38-bcd8-4812-b887-b84a314b9e17" providerId="ADAL" clId="{E1B14167-707A-AF42-8A3F-595D0E0CD7F0}" dt="2021-03-10T04:35:06.362" v="1759" actId="20577"/>
        <pc:sldMkLst>
          <pc:docMk/>
          <pc:sldMk cId="907833591" sldId="319"/>
        </pc:sldMkLst>
        <pc:spChg chg="add del mod">
          <ac:chgData name="Andrej Bogdanov (CSD)" userId="54a3fc38-bcd8-4812-b887-b84a314b9e17" providerId="ADAL" clId="{E1B14167-707A-AF42-8A3F-595D0E0CD7F0}" dt="2021-03-10T04:05:25.925" v="1204" actId="478"/>
          <ac:spMkLst>
            <pc:docMk/>
            <pc:sldMk cId="907833591" sldId="319"/>
            <ac:spMk id="2" creationId="{0380A685-734C-294A-89A8-A3EBA5A69A1F}"/>
          </ac:spMkLst>
        </pc:spChg>
        <pc:spChg chg="add del mod">
          <ac:chgData name="Andrej Bogdanov (CSD)" userId="54a3fc38-bcd8-4812-b887-b84a314b9e17" providerId="ADAL" clId="{E1B14167-707A-AF42-8A3F-595D0E0CD7F0}" dt="2021-03-10T04:05:34.828" v="1207" actId="478"/>
          <ac:spMkLst>
            <pc:docMk/>
            <pc:sldMk cId="907833591" sldId="319"/>
            <ac:spMk id="3" creationId="{2B72859F-414D-114C-BB03-3542D2113F0F}"/>
          </ac:spMkLst>
        </pc:spChg>
        <pc:spChg chg="add mod">
          <ac:chgData name="Andrej Bogdanov (CSD)" userId="54a3fc38-bcd8-4812-b887-b84a314b9e17" providerId="ADAL" clId="{E1B14167-707A-AF42-8A3F-595D0E0CD7F0}" dt="2021-03-10T04:35:06.362" v="1759" actId="20577"/>
          <ac:spMkLst>
            <pc:docMk/>
            <pc:sldMk cId="907833591" sldId="319"/>
            <ac:spMk id="4" creationId="{C1655E8D-BF62-4E4B-B48F-DA40E870A966}"/>
          </ac:spMkLst>
        </pc:spChg>
      </pc:sldChg>
      <pc:sldChg chg="modSp add mod">
        <pc:chgData name="Andrej Bogdanov (CSD)" userId="54a3fc38-bcd8-4812-b887-b84a314b9e17" providerId="ADAL" clId="{E1B14167-707A-AF42-8A3F-595D0E0CD7F0}" dt="2021-03-10T04:14:06.225" v="1346" actId="207"/>
        <pc:sldMkLst>
          <pc:docMk/>
          <pc:sldMk cId="169446022" sldId="320"/>
        </pc:sldMkLst>
        <pc:spChg chg="mod">
          <ac:chgData name="Andrej Bogdanov (CSD)" userId="54a3fc38-bcd8-4812-b887-b84a314b9e17" providerId="ADAL" clId="{E1B14167-707A-AF42-8A3F-595D0E0CD7F0}" dt="2021-03-10T04:14:06.225" v="1346" actId="207"/>
          <ac:spMkLst>
            <pc:docMk/>
            <pc:sldMk cId="169446022" sldId="320"/>
            <ac:spMk id="7" creationId="{849CA05B-87AD-F644-BBC3-A68273768773}"/>
          </ac:spMkLst>
        </pc:spChg>
      </pc:sldChg>
      <pc:sldChg chg="addSp modSp new mod modClrScheme chgLayout">
        <pc:chgData name="Andrej Bogdanov (CSD)" userId="54a3fc38-bcd8-4812-b887-b84a314b9e17" providerId="ADAL" clId="{E1B14167-707A-AF42-8A3F-595D0E0CD7F0}" dt="2021-03-10T04:27:28.896" v="1529" actId="207"/>
        <pc:sldMkLst>
          <pc:docMk/>
          <pc:sldMk cId="2544030580" sldId="321"/>
        </pc:sldMkLst>
        <pc:spChg chg="add mod">
          <ac:chgData name="Andrej Bogdanov (CSD)" userId="54a3fc38-bcd8-4812-b887-b84a314b9e17" providerId="ADAL" clId="{E1B14167-707A-AF42-8A3F-595D0E0CD7F0}" dt="2021-03-10T04:14:15.368" v="1355" actId="20577"/>
          <ac:spMkLst>
            <pc:docMk/>
            <pc:sldMk cId="2544030580" sldId="321"/>
            <ac:spMk id="2" creationId="{9F0CE504-2408-6B4C-8AFB-27FFE6DDC69F}"/>
          </ac:spMkLst>
        </pc:spChg>
        <pc:spChg chg="add mod">
          <ac:chgData name="Andrej Bogdanov (CSD)" userId="54a3fc38-bcd8-4812-b887-b84a314b9e17" providerId="ADAL" clId="{E1B14167-707A-AF42-8A3F-595D0E0CD7F0}" dt="2021-03-10T04:27:28.896" v="1529" actId="207"/>
          <ac:spMkLst>
            <pc:docMk/>
            <pc:sldMk cId="2544030580" sldId="321"/>
            <ac:spMk id="3" creationId="{7FD8D4E7-4A55-D646-A0B6-E570B1548296}"/>
          </ac:spMkLst>
        </pc:spChg>
      </pc:sldChg>
      <pc:sldChg chg="delSp new del mod modClrScheme chgLayout">
        <pc:chgData name="Andrej Bogdanov (CSD)" userId="54a3fc38-bcd8-4812-b887-b84a314b9e17" providerId="ADAL" clId="{E1B14167-707A-AF42-8A3F-595D0E0CD7F0}" dt="2021-03-10T04:28:03.974" v="1533" actId="2696"/>
        <pc:sldMkLst>
          <pc:docMk/>
          <pc:sldMk cId="377560229" sldId="322"/>
        </pc:sldMkLst>
        <pc:spChg chg="del">
          <ac:chgData name="Andrej Bogdanov (CSD)" userId="54a3fc38-bcd8-4812-b887-b84a314b9e17" providerId="ADAL" clId="{E1B14167-707A-AF42-8A3F-595D0E0CD7F0}" dt="2021-03-10T04:27:45.330" v="1531" actId="700"/>
          <ac:spMkLst>
            <pc:docMk/>
            <pc:sldMk cId="377560229" sldId="322"/>
            <ac:spMk id="2" creationId="{F57ED3F9-C335-A948-8A94-DDFB8CBCC05C}"/>
          </ac:spMkLst>
        </pc:spChg>
      </pc:sldChg>
      <pc:sldChg chg="modSp add mod">
        <pc:chgData name="Andrej Bogdanov (CSD)" userId="54a3fc38-bcd8-4812-b887-b84a314b9e17" providerId="ADAL" clId="{E1B14167-707A-AF42-8A3F-595D0E0CD7F0}" dt="2021-03-10T04:29:54.601" v="1680" actId="20577"/>
        <pc:sldMkLst>
          <pc:docMk/>
          <pc:sldMk cId="1362140589" sldId="323"/>
        </pc:sldMkLst>
        <pc:spChg chg="mod">
          <ac:chgData name="Andrej Bogdanov (CSD)" userId="54a3fc38-bcd8-4812-b887-b84a314b9e17" providerId="ADAL" clId="{E1B14167-707A-AF42-8A3F-595D0E0CD7F0}" dt="2021-03-10T04:29:54.601" v="1680" actId="20577"/>
          <ac:spMkLst>
            <pc:docMk/>
            <pc:sldMk cId="1362140589" sldId="323"/>
            <ac:spMk id="7" creationId="{849CA05B-87AD-F644-BBC3-A68273768773}"/>
          </ac:spMkLst>
        </pc:spChg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2592757567" sldId="324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3333352670" sldId="325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1854997407" sldId="326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952276677" sldId="327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2508502271" sldId="328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2716114428" sldId="329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351016479" sldId="331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55323223" sldId="332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870056491" sldId="333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1920346700" sldId="334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1922373272" sldId="335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4203333580" sldId="336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1042251454" sldId="337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3469355701" sldId="338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3103330044" sldId="340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922415899" sldId="341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4046743645" sldId="342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3066411309" sldId="343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2199746606" sldId="344"/>
        </pc:sldMkLst>
      </pc:sldChg>
      <pc:sldMasterChg chg="modSldLayout">
        <pc:chgData name="Andrej Bogdanov (CSD)" userId="54a3fc38-bcd8-4812-b887-b84a314b9e17" providerId="ADAL" clId="{E1B14167-707A-AF42-8A3F-595D0E0CD7F0}" dt="2021-03-10T02:57:08.569" v="34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E1B14167-707A-AF42-8A3F-595D0E0CD7F0}" dt="2021-03-10T02:57:08.569" v="34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E1B14167-707A-AF42-8A3F-595D0E0CD7F0}" dt="2021-03-10T02:57:08.569" v="34" actId="20577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</pc:sldLayoutChg>
      </pc:sldMasterChg>
    </pc:docChg>
  </pc:docChgLst>
  <pc:docChgLst>
    <pc:chgData name="Andrej Bogdanov (CSD)" userId="54a3fc38-bcd8-4812-b887-b84a314b9e17" providerId="ADAL" clId="{0186494E-FFC1-894C-B020-58475B684E15}"/>
    <pc:docChg chg="undo redo custSel addSld delSld modSld sldOrd">
      <pc:chgData name="Andrej Bogdanov (CSD)" userId="54a3fc38-bcd8-4812-b887-b84a314b9e17" providerId="ADAL" clId="{0186494E-FFC1-894C-B020-58475B684E15}" dt="2021-03-17T12:40:59.415" v="3688" actId="207"/>
      <pc:docMkLst>
        <pc:docMk/>
      </pc:docMkLst>
      <pc:sldChg chg="modSp mod">
        <pc:chgData name="Andrej Bogdanov (CSD)" userId="54a3fc38-bcd8-4812-b887-b84a314b9e17" providerId="ADAL" clId="{0186494E-FFC1-894C-B020-58475B684E15}" dt="2021-03-17T11:32:04.602" v="2890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0186494E-FFC1-894C-B020-58475B684E15}" dt="2021-03-17T11:32:04.602" v="2890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addSp modSp new mod ord modClrScheme chgLayout">
        <pc:chgData name="Andrej Bogdanov (CSD)" userId="54a3fc38-bcd8-4812-b887-b84a314b9e17" providerId="ADAL" clId="{0186494E-FFC1-894C-B020-58475B684E15}" dt="2021-03-17T08:45:21.482" v="1078" actId="20577"/>
        <pc:sldMkLst>
          <pc:docMk/>
          <pc:sldMk cId="1959531544" sldId="257"/>
        </pc:sldMkLst>
        <pc:spChg chg="add mod">
          <ac:chgData name="Andrej Bogdanov (CSD)" userId="54a3fc38-bcd8-4812-b887-b84a314b9e17" providerId="ADAL" clId="{0186494E-FFC1-894C-B020-58475B684E15}" dt="2021-03-17T08:44:59.574" v="1042" actId="1035"/>
          <ac:spMkLst>
            <pc:docMk/>
            <pc:sldMk cId="1959531544" sldId="257"/>
            <ac:spMk id="2" creationId="{20B72FA1-AB5D-0844-91B5-1ECA113E448C}"/>
          </ac:spMkLst>
        </pc:spChg>
        <pc:spChg chg="add mod">
          <ac:chgData name="Andrej Bogdanov (CSD)" userId="54a3fc38-bcd8-4812-b887-b84a314b9e17" providerId="ADAL" clId="{0186494E-FFC1-894C-B020-58475B684E15}" dt="2021-03-17T08:44:59.574" v="1042" actId="1035"/>
          <ac:spMkLst>
            <pc:docMk/>
            <pc:sldMk cId="1959531544" sldId="257"/>
            <ac:spMk id="3" creationId="{1EA63E0F-BDB1-BD41-98C3-67A414711F8D}"/>
          </ac:spMkLst>
        </pc:spChg>
        <pc:spChg chg="add mod">
          <ac:chgData name="Andrej Bogdanov (CSD)" userId="54a3fc38-bcd8-4812-b887-b84a314b9e17" providerId="ADAL" clId="{0186494E-FFC1-894C-B020-58475B684E15}" dt="2021-03-17T08:45:15.070" v="1073" actId="1038"/>
          <ac:spMkLst>
            <pc:docMk/>
            <pc:sldMk cId="1959531544" sldId="257"/>
            <ac:spMk id="4" creationId="{113C4C9B-572D-BE4C-BB9B-EC595CF7C7F4}"/>
          </ac:spMkLst>
        </pc:spChg>
        <pc:spChg chg="add mod">
          <ac:chgData name="Andrej Bogdanov (CSD)" userId="54a3fc38-bcd8-4812-b887-b84a314b9e17" providerId="ADAL" clId="{0186494E-FFC1-894C-B020-58475B684E15}" dt="2021-03-17T08:45:21.482" v="1078" actId="20577"/>
          <ac:spMkLst>
            <pc:docMk/>
            <pc:sldMk cId="1959531544" sldId="257"/>
            <ac:spMk id="5" creationId="{6884ABDD-11A1-3047-B4CB-BF36B4EBBBF1}"/>
          </ac:spMkLst>
        </pc:spChg>
      </pc:sldChg>
      <pc:sldChg chg="addSp modSp new mod modClrScheme chgLayout">
        <pc:chgData name="Andrej Bogdanov (CSD)" userId="54a3fc38-bcd8-4812-b887-b84a314b9e17" providerId="ADAL" clId="{0186494E-FFC1-894C-B020-58475B684E15}" dt="2021-03-17T09:54:30.652" v="1496" actId="207"/>
        <pc:sldMkLst>
          <pc:docMk/>
          <pc:sldMk cId="1832220990" sldId="258"/>
        </pc:sldMkLst>
        <pc:spChg chg="add mod">
          <ac:chgData name="Andrej Bogdanov (CSD)" userId="54a3fc38-bcd8-4812-b887-b84a314b9e17" providerId="ADAL" clId="{0186494E-FFC1-894C-B020-58475B684E15}" dt="2021-03-17T09:54:30.652" v="1496" actId="207"/>
          <ac:spMkLst>
            <pc:docMk/>
            <pc:sldMk cId="1832220990" sldId="258"/>
            <ac:spMk id="2" creationId="{0A4850FE-4861-904B-A438-14586C3B7829}"/>
          </ac:spMkLst>
        </pc:spChg>
      </pc:sldChg>
      <pc:sldChg chg="addSp delSp modSp add del mod">
        <pc:chgData name="Andrej Bogdanov (CSD)" userId="54a3fc38-bcd8-4812-b887-b84a314b9e17" providerId="ADAL" clId="{0186494E-FFC1-894C-B020-58475B684E15}" dt="2021-03-17T07:51:22.954" v="802" actId="207"/>
        <pc:sldMkLst>
          <pc:docMk/>
          <pc:sldMk cId="1482593760" sldId="309"/>
        </pc:sldMkLst>
        <pc:spChg chg="mod">
          <ac:chgData name="Andrej Bogdanov (CSD)" userId="54a3fc38-bcd8-4812-b887-b84a314b9e17" providerId="ADAL" clId="{0186494E-FFC1-894C-B020-58475B684E15}" dt="2021-03-17T07:48:06.582" v="670" actId="20577"/>
          <ac:spMkLst>
            <pc:docMk/>
            <pc:sldMk cId="1482593760" sldId="309"/>
            <ac:spMk id="3" creationId="{F6D8157F-C70B-3146-9CEE-34DC099A04EE}"/>
          </ac:spMkLst>
        </pc:spChg>
        <pc:spChg chg="del">
          <ac:chgData name="Andrej Bogdanov (CSD)" userId="54a3fc38-bcd8-4812-b887-b84a314b9e17" providerId="ADAL" clId="{0186494E-FFC1-894C-B020-58475B684E15}" dt="2021-03-17T07:42:02.539" v="477" actId="478"/>
          <ac:spMkLst>
            <pc:docMk/>
            <pc:sldMk cId="1482593760" sldId="309"/>
            <ac:spMk id="4" creationId="{D13FA547-5B28-4140-B28A-A30C8E6C1C46}"/>
          </ac:spMkLst>
        </pc:spChg>
        <pc:spChg chg="add mod">
          <ac:chgData name="Andrej Bogdanov (CSD)" userId="54a3fc38-bcd8-4812-b887-b84a314b9e17" providerId="ADAL" clId="{0186494E-FFC1-894C-B020-58475B684E15}" dt="2021-03-17T07:50:54.102" v="766" actId="1035"/>
          <ac:spMkLst>
            <pc:docMk/>
            <pc:sldMk cId="1482593760" sldId="309"/>
            <ac:spMk id="7" creationId="{7473FBE3-2153-4846-BCCC-D848CE64ECC2}"/>
          </ac:spMkLst>
        </pc:spChg>
        <pc:spChg chg="add mod">
          <ac:chgData name="Andrej Bogdanov (CSD)" userId="54a3fc38-bcd8-4812-b887-b84a314b9e17" providerId="ADAL" clId="{0186494E-FFC1-894C-B020-58475B684E15}" dt="2021-03-17T07:50:54.102" v="766" actId="1035"/>
          <ac:spMkLst>
            <pc:docMk/>
            <pc:sldMk cId="1482593760" sldId="309"/>
            <ac:spMk id="8" creationId="{E5A85ABC-89A3-7F4A-966F-76EB6B91BE8E}"/>
          </ac:spMkLst>
        </pc:spChg>
        <pc:spChg chg="add mod">
          <ac:chgData name="Andrej Bogdanov (CSD)" userId="54a3fc38-bcd8-4812-b887-b84a314b9e17" providerId="ADAL" clId="{0186494E-FFC1-894C-B020-58475B684E15}" dt="2021-03-17T07:51:22.954" v="802" actId="207"/>
          <ac:spMkLst>
            <pc:docMk/>
            <pc:sldMk cId="1482593760" sldId="309"/>
            <ac:spMk id="9" creationId="{06A8C65A-1ABE-A34B-95D5-06D155E804CE}"/>
          </ac:spMkLst>
        </pc:spChg>
        <pc:inkChg chg="del">
          <ac:chgData name="Andrej Bogdanov (CSD)" userId="54a3fc38-bcd8-4812-b887-b84a314b9e17" providerId="ADAL" clId="{0186494E-FFC1-894C-B020-58475B684E15}" dt="2021-03-17T07:41:59.126" v="476" actId="478"/>
          <ac:inkMkLst>
            <pc:docMk/>
            <pc:sldMk cId="1482593760" sldId="309"/>
            <ac:inkMk id="2" creationId="{6B22468D-843B-BB42-A667-26DD6D09482A}"/>
          </ac:inkMkLst>
        </pc:inkChg>
        <pc:inkChg chg="del">
          <ac:chgData name="Andrej Bogdanov (CSD)" userId="54a3fc38-bcd8-4812-b887-b84a314b9e17" providerId="ADAL" clId="{0186494E-FFC1-894C-B020-58475B684E15}" dt="2021-03-17T07:41:57.925" v="475" actId="478"/>
          <ac:inkMkLst>
            <pc:docMk/>
            <pc:sldMk cId="1482593760" sldId="309"/>
            <ac:inkMk id="6" creationId="{0A0424E0-7517-A448-B547-9F395E37B1A5}"/>
          </ac:inkMkLst>
        </pc:inkChg>
      </pc:sldChg>
      <pc:sldChg chg="addSp modSp new mod modClrScheme chgLayout">
        <pc:chgData name="Andrej Bogdanov (CSD)" userId="54a3fc38-bcd8-4812-b887-b84a314b9e17" providerId="ADAL" clId="{0186494E-FFC1-894C-B020-58475B684E15}" dt="2021-03-17T10:57:49.321" v="2293" actId="207"/>
        <pc:sldMkLst>
          <pc:docMk/>
          <pc:sldMk cId="366045107" sldId="310"/>
        </pc:sldMkLst>
        <pc:spChg chg="add mod">
          <ac:chgData name="Andrej Bogdanov (CSD)" userId="54a3fc38-bcd8-4812-b887-b84a314b9e17" providerId="ADAL" clId="{0186494E-FFC1-894C-B020-58475B684E15}" dt="2021-03-17T07:52:12.204" v="836" actId="20577"/>
          <ac:spMkLst>
            <pc:docMk/>
            <pc:sldMk cId="366045107" sldId="310"/>
            <ac:spMk id="2" creationId="{B705B4D5-8896-C14B-921A-5AB5DC87ECD5}"/>
          </ac:spMkLst>
        </pc:spChg>
        <pc:spChg chg="add mod">
          <ac:chgData name="Andrej Bogdanov (CSD)" userId="54a3fc38-bcd8-4812-b887-b84a314b9e17" providerId="ADAL" clId="{0186494E-FFC1-894C-B020-58475B684E15}" dt="2021-03-17T07:54:34.484" v="851" actId="20577"/>
          <ac:spMkLst>
            <pc:docMk/>
            <pc:sldMk cId="366045107" sldId="310"/>
            <ac:spMk id="3" creationId="{C65C1AD6-ACC2-314F-953A-BD69BB975A57}"/>
          </ac:spMkLst>
        </pc:spChg>
        <pc:spChg chg="add mod">
          <ac:chgData name="Andrej Bogdanov (CSD)" userId="54a3fc38-bcd8-4812-b887-b84a314b9e17" providerId="ADAL" clId="{0186494E-FFC1-894C-B020-58475B684E15}" dt="2021-03-17T07:54:43.381" v="857" actId="1035"/>
          <ac:spMkLst>
            <pc:docMk/>
            <pc:sldMk cId="366045107" sldId="310"/>
            <ac:spMk id="4" creationId="{65F7BF54-8178-8240-8CE1-ECB3924F1EF2}"/>
          </ac:spMkLst>
        </pc:spChg>
        <pc:spChg chg="add mod">
          <ac:chgData name="Andrej Bogdanov (CSD)" userId="54a3fc38-bcd8-4812-b887-b84a314b9e17" providerId="ADAL" clId="{0186494E-FFC1-894C-B020-58475B684E15}" dt="2021-03-17T10:57:01.885" v="2235" actId="1036"/>
          <ac:spMkLst>
            <pc:docMk/>
            <pc:sldMk cId="366045107" sldId="310"/>
            <ac:spMk id="5" creationId="{1CE1E9A9-3B0B-D84F-8DFA-72F894C24B71}"/>
          </ac:spMkLst>
        </pc:spChg>
        <pc:spChg chg="add mod">
          <ac:chgData name="Andrej Bogdanov (CSD)" userId="54a3fc38-bcd8-4812-b887-b84a314b9e17" providerId="ADAL" clId="{0186494E-FFC1-894C-B020-58475B684E15}" dt="2021-03-17T10:57:49.321" v="2293" actId="207"/>
          <ac:spMkLst>
            <pc:docMk/>
            <pc:sldMk cId="366045107" sldId="310"/>
            <ac:spMk id="8" creationId="{9BA5DDEF-D67B-C44C-984C-E1C3C844B072}"/>
          </ac:spMkLst>
        </pc:spChg>
        <pc:cxnChg chg="add mod">
          <ac:chgData name="Andrej Bogdanov (CSD)" userId="54a3fc38-bcd8-4812-b887-b84a314b9e17" providerId="ADAL" clId="{0186494E-FFC1-894C-B020-58475B684E15}" dt="2021-03-17T10:57:01.885" v="2235" actId="1036"/>
          <ac:cxnSpMkLst>
            <pc:docMk/>
            <pc:sldMk cId="366045107" sldId="310"/>
            <ac:cxnSpMk id="6" creationId="{D44E5CEF-CBB5-B34C-A231-819D032C2B27}"/>
          </ac:cxnSpMkLst>
        </pc:cxnChg>
        <pc:cxnChg chg="add mod">
          <ac:chgData name="Andrej Bogdanov (CSD)" userId="54a3fc38-bcd8-4812-b887-b84a314b9e17" providerId="ADAL" clId="{0186494E-FFC1-894C-B020-58475B684E15}" dt="2021-03-17T10:57:01.885" v="2235" actId="1036"/>
          <ac:cxnSpMkLst>
            <pc:docMk/>
            <pc:sldMk cId="366045107" sldId="310"/>
            <ac:cxnSpMk id="7" creationId="{4A8826DE-CBF4-A54D-A9D7-4BE2DE743050}"/>
          </ac:cxnSpMkLst>
        </pc:cxnChg>
      </pc:sldChg>
      <pc:sldChg chg="addSp modSp new mod">
        <pc:chgData name="Andrej Bogdanov (CSD)" userId="54a3fc38-bcd8-4812-b887-b84a314b9e17" providerId="ADAL" clId="{0186494E-FFC1-894C-B020-58475B684E15}" dt="2021-03-17T09:29:51.740" v="1313" actId="20577"/>
        <pc:sldMkLst>
          <pc:docMk/>
          <pc:sldMk cId="195463643" sldId="311"/>
        </pc:sldMkLst>
        <pc:spChg chg="add mod">
          <ac:chgData name="Andrej Bogdanov (CSD)" userId="54a3fc38-bcd8-4812-b887-b84a314b9e17" providerId="ADAL" clId="{0186494E-FFC1-894C-B020-58475B684E15}" dt="2021-03-17T09:29:46.185" v="1307" actId="1076"/>
          <ac:spMkLst>
            <pc:docMk/>
            <pc:sldMk cId="195463643" sldId="311"/>
            <ac:spMk id="6" creationId="{F0DA4D6B-A7EB-0F41-9D29-E5CB4A59F8A9}"/>
          </ac:spMkLst>
        </pc:spChg>
        <pc:spChg chg="add mod">
          <ac:chgData name="Andrej Bogdanov (CSD)" userId="54a3fc38-bcd8-4812-b887-b84a314b9e17" providerId="ADAL" clId="{0186494E-FFC1-894C-B020-58475B684E15}" dt="2021-03-17T09:29:51.740" v="1313" actId="20577"/>
          <ac:spMkLst>
            <pc:docMk/>
            <pc:sldMk cId="195463643" sldId="311"/>
            <ac:spMk id="7" creationId="{801CC3E7-41E9-3146-B775-F2BD53907055}"/>
          </ac:spMkLst>
        </pc:spChg>
        <pc:picChg chg="add mod">
          <ac:chgData name="Andrej Bogdanov (CSD)" userId="54a3fc38-bcd8-4812-b887-b84a314b9e17" providerId="ADAL" clId="{0186494E-FFC1-894C-B020-58475B684E15}" dt="2021-03-17T09:29:03.123" v="1259" actId="1038"/>
          <ac:picMkLst>
            <pc:docMk/>
            <pc:sldMk cId="195463643" sldId="311"/>
            <ac:picMk id="3" creationId="{425AB235-196E-7F4B-99F6-8F1881AFCA65}"/>
          </ac:picMkLst>
        </pc:picChg>
        <pc:picChg chg="add mod">
          <ac:chgData name="Andrej Bogdanov (CSD)" userId="54a3fc38-bcd8-4812-b887-b84a314b9e17" providerId="ADAL" clId="{0186494E-FFC1-894C-B020-58475B684E15}" dt="2021-03-17T09:29:11.559" v="1301" actId="1036"/>
          <ac:picMkLst>
            <pc:docMk/>
            <pc:sldMk cId="195463643" sldId="311"/>
            <ac:picMk id="5" creationId="{4F456A65-0058-C749-AA28-8163D1FB8A2E}"/>
          </ac:picMkLst>
        </pc:pic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3330049526" sldId="311"/>
        </pc:sldMkLst>
      </pc:sldChg>
      <pc:sldChg chg="addSp delSp modSp new mod">
        <pc:chgData name="Andrej Bogdanov (CSD)" userId="54a3fc38-bcd8-4812-b887-b84a314b9e17" providerId="ADAL" clId="{0186494E-FFC1-894C-B020-58475B684E15}" dt="2021-03-17T10:54:37.727" v="2165"/>
        <pc:sldMkLst>
          <pc:docMk/>
          <pc:sldMk cId="629868615" sldId="312"/>
        </pc:sldMkLst>
        <pc:spChg chg="mod">
          <ac:chgData name="Andrej Bogdanov (CSD)" userId="54a3fc38-bcd8-4812-b887-b84a314b9e17" providerId="ADAL" clId="{0186494E-FFC1-894C-B020-58475B684E15}" dt="2021-03-17T08:54:07.785" v="1124" actId="20577"/>
          <ac:spMkLst>
            <pc:docMk/>
            <pc:sldMk cId="629868615" sldId="312"/>
            <ac:spMk id="2" creationId="{C460ED05-062B-944A-B005-EA0B4D17CC9C}"/>
          </ac:spMkLst>
        </pc:spChg>
        <pc:spChg chg="add del mod">
          <ac:chgData name="Andrej Bogdanov (CSD)" userId="54a3fc38-bcd8-4812-b887-b84a314b9e17" providerId="ADAL" clId="{0186494E-FFC1-894C-B020-58475B684E15}" dt="2021-03-17T10:54:37.382" v="2164" actId="478"/>
          <ac:spMkLst>
            <pc:docMk/>
            <pc:sldMk cId="629868615" sldId="312"/>
            <ac:spMk id="3" creationId="{FA960469-8B02-674C-B9D6-4FFAE8F8D411}"/>
          </ac:spMkLst>
        </pc:spChg>
        <pc:spChg chg="add del mod">
          <ac:chgData name="Andrej Bogdanov (CSD)" userId="54a3fc38-bcd8-4812-b887-b84a314b9e17" providerId="ADAL" clId="{0186494E-FFC1-894C-B020-58475B684E15}" dt="2021-03-17T10:54:37.382" v="2164" actId="478"/>
          <ac:spMkLst>
            <pc:docMk/>
            <pc:sldMk cId="629868615" sldId="312"/>
            <ac:spMk id="4" creationId="{1DE52BCE-C662-5C48-B74F-D6BADE4B0F2C}"/>
          </ac:spMkLst>
        </pc:spChg>
        <pc:spChg chg="add mod">
          <ac:chgData name="Andrej Bogdanov (CSD)" userId="54a3fc38-bcd8-4812-b887-b84a314b9e17" providerId="ADAL" clId="{0186494E-FFC1-894C-B020-58475B684E15}" dt="2021-03-17T10:54:37.727" v="2165"/>
          <ac:spMkLst>
            <pc:docMk/>
            <pc:sldMk cId="629868615" sldId="312"/>
            <ac:spMk id="5" creationId="{0572951D-237E-4E46-8201-E2A45C59B07E}"/>
          </ac:spMkLst>
        </pc:spChg>
        <pc:spChg chg="add mod">
          <ac:chgData name="Andrej Bogdanov (CSD)" userId="54a3fc38-bcd8-4812-b887-b84a314b9e17" providerId="ADAL" clId="{0186494E-FFC1-894C-B020-58475B684E15}" dt="2021-03-17T10:54:37.727" v="2165"/>
          <ac:spMkLst>
            <pc:docMk/>
            <pc:sldMk cId="629868615" sldId="312"/>
            <ac:spMk id="6" creationId="{A8352149-BB4B-5F4D-A449-876380BABE63}"/>
          </ac:spMkLst>
        </pc:spChg>
        <pc:spChg chg="add mod">
          <ac:chgData name="Andrej Bogdanov (CSD)" userId="54a3fc38-bcd8-4812-b887-b84a314b9e17" providerId="ADAL" clId="{0186494E-FFC1-894C-B020-58475B684E15}" dt="2021-03-17T10:54:37.727" v="2165"/>
          <ac:spMkLst>
            <pc:docMk/>
            <pc:sldMk cId="629868615" sldId="312"/>
            <ac:spMk id="7" creationId="{3CAC5EAD-348B-2A46-B942-64AE66193152}"/>
          </ac:spMkLst>
        </pc:sp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1555113343" sldId="312"/>
        </pc:sldMkLst>
      </pc:sldChg>
      <pc:sldChg chg="addSp delSp modSp new mod">
        <pc:chgData name="Andrej Bogdanov (CSD)" userId="54a3fc38-bcd8-4812-b887-b84a314b9e17" providerId="ADAL" clId="{0186494E-FFC1-894C-B020-58475B684E15}" dt="2021-03-17T09:47:45.820" v="1374" actId="1036"/>
        <pc:sldMkLst>
          <pc:docMk/>
          <pc:sldMk cId="668951130" sldId="313"/>
        </pc:sldMkLst>
        <pc:spChg chg="add mod">
          <ac:chgData name="Andrej Bogdanov (CSD)" userId="54a3fc38-bcd8-4812-b887-b84a314b9e17" providerId="ADAL" clId="{0186494E-FFC1-894C-B020-58475B684E15}" dt="2021-03-17T09:47:36.673" v="1358"/>
          <ac:spMkLst>
            <pc:docMk/>
            <pc:sldMk cId="668951130" sldId="313"/>
            <ac:spMk id="10" creationId="{07FC600A-8E77-C34D-93C9-2330BBA7DED7}"/>
          </ac:spMkLst>
        </pc:spChg>
        <pc:spChg chg="add mod">
          <ac:chgData name="Andrej Bogdanov (CSD)" userId="54a3fc38-bcd8-4812-b887-b84a314b9e17" providerId="ADAL" clId="{0186494E-FFC1-894C-B020-58475B684E15}" dt="2021-03-17T09:47:45.820" v="1374" actId="1036"/>
          <ac:spMkLst>
            <pc:docMk/>
            <pc:sldMk cId="668951130" sldId="313"/>
            <ac:spMk id="11" creationId="{0FC9BDCF-0D3E-4447-B4B6-CEDE7EF6D699}"/>
          </ac:spMkLst>
        </pc:spChg>
        <pc:picChg chg="add del mod">
          <ac:chgData name="Andrej Bogdanov (CSD)" userId="54a3fc38-bcd8-4812-b887-b84a314b9e17" providerId="ADAL" clId="{0186494E-FFC1-894C-B020-58475B684E15}" dt="2021-03-17T09:46:12.810" v="1317" actId="478"/>
          <ac:picMkLst>
            <pc:docMk/>
            <pc:sldMk cId="668951130" sldId="313"/>
            <ac:picMk id="3" creationId="{8F3B6243-5BF2-E949-9DE3-36FF3DC63A3D}"/>
          </ac:picMkLst>
        </pc:picChg>
        <pc:picChg chg="add del mod">
          <ac:chgData name="Andrej Bogdanov (CSD)" userId="54a3fc38-bcd8-4812-b887-b84a314b9e17" providerId="ADAL" clId="{0186494E-FFC1-894C-B020-58475B684E15}" dt="2021-03-17T09:46:11.747" v="1316" actId="478"/>
          <ac:picMkLst>
            <pc:docMk/>
            <pc:sldMk cId="668951130" sldId="313"/>
            <ac:picMk id="5" creationId="{0A27D1C5-9541-AF42-9F39-66EBA5D58D89}"/>
          </ac:picMkLst>
        </pc:picChg>
        <pc:picChg chg="add mod">
          <ac:chgData name="Andrej Bogdanov (CSD)" userId="54a3fc38-bcd8-4812-b887-b84a314b9e17" providerId="ADAL" clId="{0186494E-FFC1-894C-B020-58475B684E15}" dt="2021-03-17T09:47:07.633" v="1356" actId="1076"/>
          <ac:picMkLst>
            <pc:docMk/>
            <pc:sldMk cId="668951130" sldId="313"/>
            <ac:picMk id="7" creationId="{84C688D2-32F7-0F49-A958-8627D899A337}"/>
          </ac:picMkLst>
        </pc:picChg>
        <pc:picChg chg="add mod">
          <ac:chgData name="Andrej Bogdanov (CSD)" userId="54a3fc38-bcd8-4812-b887-b84a314b9e17" providerId="ADAL" clId="{0186494E-FFC1-894C-B020-58475B684E15}" dt="2021-03-17T09:47:12.477" v="1357" actId="1076"/>
          <ac:picMkLst>
            <pc:docMk/>
            <pc:sldMk cId="668951130" sldId="313"/>
            <ac:picMk id="9" creationId="{8DA5E1B6-514E-F941-A68A-E50F3B0B46E5}"/>
          </ac:picMkLst>
        </pc:pic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3775979354" sldId="313"/>
        </pc:sldMkLst>
      </pc:sldChg>
      <pc:sldChg chg="addSp modSp new mod">
        <pc:chgData name="Andrej Bogdanov (CSD)" userId="54a3fc38-bcd8-4812-b887-b84a314b9e17" providerId="ADAL" clId="{0186494E-FFC1-894C-B020-58475B684E15}" dt="2021-03-17T11:24:26.979" v="2852" actId="20577"/>
        <pc:sldMkLst>
          <pc:docMk/>
          <pc:sldMk cId="2361477764" sldId="314"/>
        </pc:sldMkLst>
        <pc:spChg chg="add mod">
          <ac:chgData name="Andrej Bogdanov (CSD)" userId="54a3fc38-bcd8-4812-b887-b84a314b9e17" providerId="ADAL" clId="{0186494E-FFC1-894C-B020-58475B684E15}" dt="2021-03-17T11:24:26.979" v="2852" actId="20577"/>
          <ac:spMkLst>
            <pc:docMk/>
            <pc:sldMk cId="2361477764" sldId="314"/>
            <ac:spMk id="2" creationId="{F4EDEA22-899B-A349-AAA5-900D428CF5EB}"/>
          </ac:spMkLst>
        </pc:sp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3342415762" sldId="314"/>
        </pc:sldMkLst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1550369428" sldId="315"/>
        </pc:sldMkLst>
      </pc:sldChg>
      <pc:sldChg chg="addSp modSp new mod">
        <pc:chgData name="Andrej Bogdanov (CSD)" userId="54a3fc38-bcd8-4812-b887-b84a314b9e17" providerId="ADAL" clId="{0186494E-FFC1-894C-B020-58475B684E15}" dt="2021-03-17T10:37:26.985" v="1654" actId="1076"/>
        <pc:sldMkLst>
          <pc:docMk/>
          <pc:sldMk cId="1813709595" sldId="315"/>
        </pc:sldMkLst>
        <pc:spChg chg="add mod">
          <ac:chgData name="Andrej Bogdanov (CSD)" userId="54a3fc38-bcd8-4812-b887-b84a314b9e17" providerId="ADAL" clId="{0186494E-FFC1-894C-B020-58475B684E15}" dt="2021-03-17T10:37:07.657" v="1638" actId="1076"/>
          <ac:spMkLst>
            <pc:docMk/>
            <pc:sldMk cId="1813709595" sldId="315"/>
            <ac:spMk id="3" creationId="{CC6B0453-4A43-994F-A70A-3C10A8E2AB4A}"/>
          </ac:spMkLst>
        </pc:spChg>
        <pc:spChg chg="add mod">
          <ac:chgData name="Andrej Bogdanov (CSD)" userId="54a3fc38-bcd8-4812-b887-b84a314b9e17" providerId="ADAL" clId="{0186494E-FFC1-894C-B020-58475B684E15}" dt="2021-03-17T10:37:26.985" v="1654" actId="1076"/>
          <ac:spMkLst>
            <pc:docMk/>
            <pc:sldMk cId="1813709595" sldId="315"/>
            <ac:spMk id="4" creationId="{C0BE5C01-6D5A-6C40-9D2E-FBF5402906DC}"/>
          </ac:spMkLst>
        </pc:spChg>
        <pc:picChg chg="add mod">
          <ac:chgData name="Andrej Bogdanov (CSD)" userId="54a3fc38-bcd8-4812-b887-b84a314b9e17" providerId="ADAL" clId="{0186494E-FFC1-894C-B020-58475B684E15}" dt="2021-03-17T10:36:29.374" v="1605"/>
          <ac:picMkLst>
            <pc:docMk/>
            <pc:sldMk cId="1813709595" sldId="315"/>
            <ac:picMk id="2" creationId="{70D1E1B8-7180-B04C-9855-7C2168208456}"/>
          </ac:picMkLst>
        </pc:picChg>
      </pc:sldChg>
      <pc:sldChg chg="addSp modSp new mod modClrScheme chgLayout">
        <pc:chgData name="Andrej Bogdanov (CSD)" userId="54a3fc38-bcd8-4812-b887-b84a314b9e17" providerId="ADAL" clId="{0186494E-FFC1-894C-B020-58475B684E15}" dt="2021-03-17T10:46:40.976" v="2016" actId="1035"/>
        <pc:sldMkLst>
          <pc:docMk/>
          <pc:sldMk cId="472055322" sldId="316"/>
        </pc:sldMkLst>
        <pc:spChg chg="add mod">
          <ac:chgData name="Andrej Bogdanov (CSD)" userId="54a3fc38-bcd8-4812-b887-b84a314b9e17" providerId="ADAL" clId="{0186494E-FFC1-894C-B020-58475B684E15}" dt="2021-03-17T10:40:39.045" v="1696" actId="20577"/>
          <ac:spMkLst>
            <pc:docMk/>
            <pc:sldMk cId="472055322" sldId="316"/>
            <ac:spMk id="2" creationId="{83C0C6AA-A958-0A4B-B015-63EC68F50B60}"/>
          </ac:spMkLst>
        </pc:spChg>
        <pc:spChg chg="add mod">
          <ac:chgData name="Andrej Bogdanov (CSD)" userId="54a3fc38-bcd8-4812-b887-b84a314b9e17" providerId="ADAL" clId="{0186494E-FFC1-894C-B020-58475B684E15}" dt="2021-03-17T10:46:32.956" v="2003" actId="1035"/>
          <ac:spMkLst>
            <pc:docMk/>
            <pc:sldMk cId="472055322" sldId="316"/>
            <ac:spMk id="3" creationId="{34F55503-0084-5749-96FD-D5F2146508BA}"/>
          </ac:spMkLst>
        </pc:spChg>
        <pc:spChg chg="add mod">
          <ac:chgData name="Andrej Bogdanov (CSD)" userId="54a3fc38-bcd8-4812-b887-b84a314b9e17" providerId="ADAL" clId="{0186494E-FFC1-894C-B020-58475B684E15}" dt="2021-03-17T10:46:32.956" v="2003" actId="1035"/>
          <ac:spMkLst>
            <pc:docMk/>
            <pc:sldMk cId="472055322" sldId="316"/>
            <ac:spMk id="4" creationId="{9EE047C4-B5BA-8141-8C8F-68DC5256F5C2}"/>
          </ac:spMkLst>
        </pc:spChg>
        <pc:spChg chg="add mod">
          <ac:chgData name="Andrej Bogdanov (CSD)" userId="54a3fc38-bcd8-4812-b887-b84a314b9e17" providerId="ADAL" clId="{0186494E-FFC1-894C-B020-58475B684E15}" dt="2021-03-17T10:46:32.956" v="2003" actId="1035"/>
          <ac:spMkLst>
            <pc:docMk/>
            <pc:sldMk cId="472055322" sldId="316"/>
            <ac:spMk id="5" creationId="{4F211D1E-639A-9948-B1FB-F0B05E848715}"/>
          </ac:spMkLst>
        </pc:spChg>
        <pc:spChg chg="add mod">
          <ac:chgData name="Andrej Bogdanov (CSD)" userId="54a3fc38-bcd8-4812-b887-b84a314b9e17" providerId="ADAL" clId="{0186494E-FFC1-894C-B020-58475B684E15}" dt="2021-03-17T10:46:40.976" v="2016" actId="1035"/>
          <ac:spMkLst>
            <pc:docMk/>
            <pc:sldMk cId="472055322" sldId="316"/>
            <ac:spMk id="6" creationId="{5B7FEAE2-5740-5248-B1F6-F9BADC32653C}"/>
          </ac:spMkLst>
        </pc:spChg>
        <pc:spChg chg="add mod">
          <ac:chgData name="Andrej Bogdanov (CSD)" userId="54a3fc38-bcd8-4812-b887-b84a314b9e17" providerId="ADAL" clId="{0186494E-FFC1-894C-B020-58475B684E15}" dt="2021-03-17T10:46:40.976" v="2016" actId="1035"/>
          <ac:spMkLst>
            <pc:docMk/>
            <pc:sldMk cId="472055322" sldId="316"/>
            <ac:spMk id="7" creationId="{0DCF7C53-06DB-8949-B45C-8A0D81D0D771}"/>
          </ac:spMkLst>
        </pc:sp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1873722321" sldId="316"/>
        </pc:sldMkLst>
      </pc:sldChg>
      <pc:sldChg chg="addSp modSp new mod">
        <pc:chgData name="Andrej Bogdanov (CSD)" userId="54a3fc38-bcd8-4812-b887-b84a314b9e17" providerId="ADAL" clId="{0186494E-FFC1-894C-B020-58475B684E15}" dt="2021-03-17T10:49:35.567" v="2108" actId="207"/>
        <pc:sldMkLst>
          <pc:docMk/>
          <pc:sldMk cId="2432230324" sldId="317"/>
        </pc:sldMkLst>
        <pc:spChg chg="add mod">
          <ac:chgData name="Andrej Bogdanov (CSD)" userId="54a3fc38-bcd8-4812-b887-b84a314b9e17" providerId="ADAL" clId="{0186494E-FFC1-894C-B020-58475B684E15}" dt="2021-03-17T10:49:35.567" v="2108" actId="207"/>
          <ac:spMkLst>
            <pc:docMk/>
            <pc:sldMk cId="2432230324" sldId="317"/>
            <ac:spMk id="2" creationId="{51D52366-4010-5549-B845-15431C9B5E53}"/>
          </ac:spMkLst>
        </pc:sp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3855841563" sldId="317"/>
        </pc:sldMkLst>
      </pc:sldChg>
      <pc:sldChg chg="addSp delSp modSp new mod modClrScheme chgLayout">
        <pc:chgData name="Andrej Bogdanov (CSD)" userId="54a3fc38-bcd8-4812-b887-b84a314b9e17" providerId="ADAL" clId="{0186494E-FFC1-894C-B020-58475B684E15}" dt="2021-03-17T10:59:33.010" v="2324" actId="1036"/>
        <pc:sldMkLst>
          <pc:docMk/>
          <pc:sldMk cId="1351771169" sldId="318"/>
        </pc:sldMkLst>
        <pc:spChg chg="add mod">
          <ac:chgData name="Andrej Bogdanov (CSD)" userId="54a3fc38-bcd8-4812-b887-b84a314b9e17" providerId="ADAL" clId="{0186494E-FFC1-894C-B020-58475B684E15}" dt="2021-03-17T10:53:48.486" v="2124" actId="20577"/>
          <ac:spMkLst>
            <pc:docMk/>
            <pc:sldMk cId="1351771169" sldId="318"/>
            <ac:spMk id="2" creationId="{DE795329-E98F-DA46-8EA3-2175FA2D0738}"/>
          </ac:spMkLst>
        </pc:spChg>
        <pc:spChg chg="add mod">
          <ac:chgData name="Andrej Bogdanov (CSD)" userId="54a3fc38-bcd8-4812-b887-b84a314b9e17" providerId="ADAL" clId="{0186494E-FFC1-894C-B020-58475B684E15}" dt="2021-03-17T10:56:41.299" v="2216"/>
          <ac:spMkLst>
            <pc:docMk/>
            <pc:sldMk cId="1351771169" sldId="318"/>
            <ac:spMk id="3" creationId="{761C9984-823B-DE42-ABFB-1D0F40CE21C1}"/>
          </ac:spMkLst>
        </pc:spChg>
        <pc:spChg chg="add del mod">
          <ac:chgData name="Andrej Bogdanov (CSD)" userId="54a3fc38-bcd8-4812-b887-b84a314b9e17" providerId="ADAL" clId="{0186494E-FFC1-894C-B020-58475B684E15}" dt="2021-03-17T10:56:30.147" v="2214" actId="478"/>
          <ac:spMkLst>
            <pc:docMk/>
            <pc:sldMk cId="1351771169" sldId="318"/>
            <ac:spMk id="4" creationId="{DF41F6D5-3CCB-3444-9EFC-85C8C79647FD}"/>
          </ac:spMkLst>
        </pc:spChg>
        <pc:spChg chg="add mod">
          <ac:chgData name="Andrej Bogdanov (CSD)" userId="54a3fc38-bcd8-4812-b887-b84a314b9e17" providerId="ADAL" clId="{0186494E-FFC1-894C-B020-58475B684E15}" dt="2021-03-17T10:59:33.010" v="2324" actId="1036"/>
          <ac:spMkLst>
            <pc:docMk/>
            <pc:sldMk cId="1351771169" sldId="318"/>
            <ac:spMk id="5" creationId="{C259ABAF-6149-1345-AB2C-291A580DC840}"/>
          </ac:spMkLst>
        </pc:sp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2906289534" sldId="318"/>
        </pc:sldMkLst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907833591" sldId="319"/>
        </pc:sldMkLst>
      </pc:sldChg>
      <pc:sldChg chg="addSp modSp add mod">
        <pc:chgData name="Andrej Bogdanov (CSD)" userId="54a3fc38-bcd8-4812-b887-b84a314b9e17" providerId="ADAL" clId="{0186494E-FFC1-894C-B020-58475B684E15}" dt="2021-03-17T10:54:25.449" v="2163" actId="1076"/>
        <pc:sldMkLst>
          <pc:docMk/>
          <pc:sldMk cId="1771994231" sldId="319"/>
        </pc:sldMkLst>
        <pc:spChg chg="mod">
          <ac:chgData name="Andrej Bogdanov (CSD)" userId="54a3fc38-bcd8-4812-b887-b84a314b9e17" providerId="ADAL" clId="{0186494E-FFC1-894C-B020-58475B684E15}" dt="2021-03-17T10:54:11.648" v="2145" actId="20577"/>
          <ac:spMkLst>
            <pc:docMk/>
            <pc:sldMk cId="1771994231" sldId="319"/>
            <ac:spMk id="3" creationId="{FA960469-8B02-674C-B9D6-4FFAE8F8D411}"/>
          </ac:spMkLst>
        </pc:spChg>
        <pc:spChg chg="mod">
          <ac:chgData name="Andrej Bogdanov (CSD)" userId="54a3fc38-bcd8-4812-b887-b84a314b9e17" providerId="ADAL" clId="{0186494E-FFC1-894C-B020-58475B684E15}" dt="2021-03-17T10:54:13.968" v="2149" actId="20577"/>
          <ac:spMkLst>
            <pc:docMk/>
            <pc:sldMk cId="1771994231" sldId="319"/>
            <ac:spMk id="4" creationId="{1DE52BCE-C662-5C48-B74F-D6BADE4B0F2C}"/>
          </ac:spMkLst>
        </pc:spChg>
        <pc:spChg chg="add mod">
          <ac:chgData name="Andrej Bogdanov (CSD)" userId="54a3fc38-bcd8-4812-b887-b84a314b9e17" providerId="ADAL" clId="{0186494E-FFC1-894C-B020-58475B684E15}" dt="2021-03-17T10:54:25.449" v="2163" actId="1076"/>
          <ac:spMkLst>
            <pc:docMk/>
            <pc:sldMk cId="1771994231" sldId="319"/>
            <ac:spMk id="5" creationId="{117F8579-EF50-E641-8D80-993123A8E5FF}"/>
          </ac:spMkLst>
        </pc:sp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169446022" sldId="320"/>
        </pc:sldMkLst>
      </pc:sldChg>
      <pc:sldChg chg="addSp delSp modSp new mod">
        <pc:chgData name="Andrej Bogdanov (CSD)" userId="54a3fc38-bcd8-4812-b887-b84a314b9e17" providerId="ADAL" clId="{0186494E-FFC1-894C-B020-58475B684E15}" dt="2021-03-17T11:13:28.102" v="2566" actId="1036"/>
        <pc:sldMkLst>
          <pc:docMk/>
          <pc:sldMk cId="1547454242" sldId="320"/>
        </pc:sldMkLst>
        <pc:spChg chg="mod">
          <ac:chgData name="Andrej Bogdanov (CSD)" userId="54a3fc38-bcd8-4812-b887-b84a314b9e17" providerId="ADAL" clId="{0186494E-FFC1-894C-B020-58475B684E15}" dt="2021-03-17T11:03:24.157" v="2402" actId="20577"/>
          <ac:spMkLst>
            <pc:docMk/>
            <pc:sldMk cId="1547454242" sldId="320"/>
            <ac:spMk id="2" creationId="{8A29FCCB-6A81-0548-AB4C-F0AA33233960}"/>
          </ac:spMkLst>
        </pc:spChg>
        <pc:spChg chg="add mod">
          <ac:chgData name="Andrej Bogdanov (CSD)" userId="54a3fc38-bcd8-4812-b887-b84a314b9e17" providerId="ADAL" clId="{0186494E-FFC1-894C-B020-58475B684E15}" dt="2021-03-17T11:07:01.055" v="2421" actId="20577"/>
          <ac:spMkLst>
            <pc:docMk/>
            <pc:sldMk cId="1547454242" sldId="320"/>
            <ac:spMk id="3" creationId="{84D987C9-03C0-A64E-87AC-48A121135D08}"/>
          </ac:spMkLst>
        </pc:spChg>
        <pc:spChg chg="add mod">
          <ac:chgData name="Andrej Bogdanov (CSD)" userId="54a3fc38-bcd8-4812-b887-b84a314b9e17" providerId="ADAL" clId="{0186494E-FFC1-894C-B020-58475B684E15}" dt="2021-03-17T11:07:18.206" v="2433" actId="20577"/>
          <ac:spMkLst>
            <pc:docMk/>
            <pc:sldMk cId="1547454242" sldId="320"/>
            <ac:spMk id="4" creationId="{7FBFF819-26A9-7140-A280-C34979741F0E}"/>
          </ac:spMkLst>
        </pc:spChg>
        <pc:spChg chg="add mod">
          <ac:chgData name="Andrej Bogdanov (CSD)" userId="54a3fc38-bcd8-4812-b887-b84a314b9e17" providerId="ADAL" clId="{0186494E-FFC1-894C-B020-58475B684E15}" dt="2021-03-17T11:13:24.680" v="2560" actId="1036"/>
          <ac:spMkLst>
            <pc:docMk/>
            <pc:sldMk cId="1547454242" sldId="320"/>
            <ac:spMk id="5" creationId="{CBE77190-1D16-5A48-A70F-CDC51317BA03}"/>
          </ac:spMkLst>
        </pc:spChg>
        <pc:spChg chg="add mod">
          <ac:chgData name="Andrej Bogdanov (CSD)" userId="54a3fc38-bcd8-4812-b887-b84a314b9e17" providerId="ADAL" clId="{0186494E-FFC1-894C-B020-58475B684E15}" dt="2021-03-17T11:13:28.102" v="2566" actId="1036"/>
          <ac:spMkLst>
            <pc:docMk/>
            <pc:sldMk cId="1547454242" sldId="320"/>
            <ac:spMk id="8" creationId="{10318445-B926-D44C-8ECC-C60B684E3B9B}"/>
          </ac:spMkLst>
        </pc:spChg>
        <pc:cxnChg chg="add del mod">
          <ac:chgData name="Andrej Bogdanov (CSD)" userId="54a3fc38-bcd8-4812-b887-b84a314b9e17" providerId="ADAL" clId="{0186494E-FFC1-894C-B020-58475B684E15}" dt="2021-03-17T11:13:24.680" v="2560" actId="1036"/>
          <ac:cxnSpMkLst>
            <pc:docMk/>
            <pc:sldMk cId="1547454242" sldId="320"/>
            <ac:cxnSpMk id="6" creationId="{444EADEC-BA09-224F-9C65-670FB1C08B27}"/>
          </ac:cxnSpMkLst>
        </pc:cxnChg>
        <pc:cxnChg chg="add mod">
          <ac:chgData name="Andrej Bogdanov (CSD)" userId="54a3fc38-bcd8-4812-b887-b84a314b9e17" providerId="ADAL" clId="{0186494E-FFC1-894C-B020-58475B684E15}" dt="2021-03-17T11:13:24.680" v="2560" actId="1036"/>
          <ac:cxnSpMkLst>
            <pc:docMk/>
            <pc:sldMk cId="1547454242" sldId="320"/>
            <ac:cxnSpMk id="7" creationId="{6CF8CB2E-E846-834F-8878-9DAEED498536}"/>
          </ac:cxnSpMkLst>
        </pc:cxnChg>
        <pc:cxnChg chg="add mod">
          <ac:chgData name="Andrej Bogdanov (CSD)" userId="54a3fc38-bcd8-4812-b887-b84a314b9e17" providerId="ADAL" clId="{0186494E-FFC1-894C-B020-58475B684E15}" dt="2021-03-17T11:13:28.102" v="2566" actId="1036"/>
          <ac:cxnSpMkLst>
            <pc:docMk/>
            <pc:sldMk cId="1547454242" sldId="320"/>
            <ac:cxnSpMk id="9" creationId="{DFFD3E93-493F-CF4B-A745-10FB8ED76169}"/>
          </ac:cxnSpMkLst>
        </pc:cxnChg>
        <pc:cxnChg chg="add mod">
          <ac:chgData name="Andrej Bogdanov (CSD)" userId="54a3fc38-bcd8-4812-b887-b84a314b9e17" providerId="ADAL" clId="{0186494E-FFC1-894C-B020-58475B684E15}" dt="2021-03-17T11:13:28.102" v="2566" actId="1036"/>
          <ac:cxnSpMkLst>
            <pc:docMk/>
            <pc:sldMk cId="1547454242" sldId="320"/>
            <ac:cxnSpMk id="10" creationId="{900A24AD-A9FF-D14B-AFDD-A0CC3003E543}"/>
          </ac:cxnSpMkLst>
        </pc:cxnChg>
      </pc:sldChg>
      <pc:sldChg chg="addSp delSp modSp new mod modClrScheme chgLayout">
        <pc:chgData name="Andrej Bogdanov (CSD)" userId="54a3fc38-bcd8-4812-b887-b84a314b9e17" providerId="ADAL" clId="{0186494E-FFC1-894C-B020-58475B684E15}" dt="2021-03-17T11:02:15.855" v="2366" actId="1035"/>
        <pc:sldMkLst>
          <pc:docMk/>
          <pc:sldMk cId="382992715" sldId="321"/>
        </pc:sldMkLst>
        <pc:spChg chg="del">
          <ac:chgData name="Andrej Bogdanov (CSD)" userId="54a3fc38-bcd8-4812-b887-b84a314b9e17" providerId="ADAL" clId="{0186494E-FFC1-894C-B020-58475B684E15}" dt="2021-03-17T11:01:29.951" v="2327" actId="700"/>
          <ac:spMkLst>
            <pc:docMk/>
            <pc:sldMk cId="382992715" sldId="321"/>
            <ac:spMk id="2" creationId="{CE9EE6A1-8BB5-E34A-9935-E36FF665F83E}"/>
          </ac:spMkLst>
        </pc:spChg>
        <pc:picChg chg="add mod">
          <ac:chgData name="Andrej Bogdanov (CSD)" userId="54a3fc38-bcd8-4812-b887-b84a314b9e17" providerId="ADAL" clId="{0186494E-FFC1-894C-B020-58475B684E15}" dt="2021-03-17T11:02:13.047" v="2362" actId="1035"/>
          <ac:picMkLst>
            <pc:docMk/>
            <pc:sldMk cId="382992715" sldId="321"/>
            <ac:picMk id="4" creationId="{C4F6BA79-B801-3E44-905E-701C396160A9}"/>
          </ac:picMkLst>
        </pc:picChg>
        <pc:picChg chg="add mod">
          <ac:chgData name="Andrej Bogdanov (CSD)" userId="54a3fc38-bcd8-4812-b887-b84a314b9e17" providerId="ADAL" clId="{0186494E-FFC1-894C-B020-58475B684E15}" dt="2021-03-17T11:02:15.855" v="2366" actId="1035"/>
          <ac:picMkLst>
            <pc:docMk/>
            <pc:sldMk cId="382992715" sldId="321"/>
            <ac:picMk id="6" creationId="{744CF639-B3AE-CB4C-B599-408D8AFAADD8}"/>
          </ac:picMkLst>
        </pc:pic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2544030580" sldId="321"/>
        </pc:sldMkLst>
      </pc:sldChg>
      <pc:sldChg chg="addSp modSp new mod">
        <pc:chgData name="Andrej Bogdanov (CSD)" userId="54a3fc38-bcd8-4812-b887-b84a314b9e17" providerId="ADAL" clId="{0186494E-FFC1-894C-B020-58475B684E15}" dt="2021-03-17T11:13:59.060" v="2600" actId="20577"/>
        <pc:sldMkLst>
          <pc:docMk/>
          <pc:sldMk cId="2871672058" sldId="322"/>
        </pc:sldMkLst>
        <pc:spChg chg="mod">
          <ac:chgData name="Andrej Bogdanov (CSD)" userId="54a3fc38-bcd8-4812-b887-b84a314b9e17" providerId="ADAL" clId="{0186494E-FFC1-894C-B020-58475B684E15}" dt="2021-03-17T11:13:18.229" v="2553"/>
          <ac:spMkLst>
            <pc:docMk/>
            <pc:sldMk cId="2871672058" sldId="322"/>
            <ac:spMk id="2" creationId="{C65F4898-6536-E34C-B77B-3C206183E4FF}"/>
          </ac:spMkLst>
        </pc:spChg>
        <pc:spChg chg="add mod">
          <ac:chgData name="Andrej Bogdanov (CSD)" userId="54a3fc38-bcd8-4812-b887-b84a314b9e17" providerId="ADAL" clId="{0186494E-FFC1-894C-B020-58475B684E15}" dt="2021-03-17T11:13:59.060" v="2600" actId="20577"/>
          <ac:spMkLst>
            <pc:docMk/>
            <pc:sldMk cId="2871672058" sldId="322"/>
            <ac:spMk id="3" creationId="{95216A8C-9B3B-B845-A44E-B68A9A24890F}"/>
          </ac:spMkLst>
        </pc:sp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1362140589" sldId="323"/>
        </pc:sldMkLst>
      </pc:sldChg>
      <pc:sldChg chg="addSp delSp modSp new mod">
        <pc:chgData name="Andrej Bogdanov (CSD)" userId="54a3fc38-bcd8-4812-b887-b84a314b9e17" providerId="ADAL" clId="{0186494E-FFC1-894C-B020-58475B684E15}" dt="2021-03-17T11:23:55.998" v="2804" actId="1035"/>
        <pc:sldMkLst>
          <pc:docMk/>
          <pc:sldMk cId="2082854189" sldId="323"/>
        </pc:sldMkLst>
        <pc:spChg chg="add mod">
          <ac:chgData name="Andrej Bogdanov (CSD)" userId="54a3fc38-bcd8-4812-b887-b84a314b9e17" providerId="ADAL" clId="{0186494E-FFC1-894C-B020-58475B684E15}" dt="2021-03-17T11:22:51.401" v="2763" actId="20577"/>
          <ac:spMkLst>
            <pc:docMk/>
            <pc:sldMk cId="2082854189" sldId="323"/>
            <ac:spMk id="4" creationId="{0F0A005A-2B63-954C-B157-B74083580A4A}"/>
          </ac:spMkLst>
        </pc:spChg>
        <pc:spChg chg="add mod">
          <ac:chgData name="Andrej Bogdanov (CSD)" userId="54a3fc38-bcd8-4812-b887-b84a314b9e17" providerId="ADAL" clId="{0186494E-FFC1-894C-B020-58475B684E15}" dt="2021-03-17T11:23:55.998" v="2804" actId="1035"/>
          <ac:spMkLst>
            <pc:docMk/>
            <pc:sldMk cId="2082854189" sldId="323"/>
            <ac:spMk id="5" creationId="{F0B93465-7C5E-A944-B3AF-24399E7C3C32}"/>
          </ac:spMkLst>
        </pc:spChg>
        <pc:spChg chg="add mod">
          <ac:chgData name="Andrej Bogdanov (CSD)" userId="54a3fc38-bcd8-4812-b887-b84a314b9e17" providerId="ADAL" clId="{0186494E-FFC1-894C-B020-58475B684E15}" dt="2021-03-17T11:23:47.742" v="2801" actId="20577"/>
          <ac:spMkLst>
            <pc:docMk/>
            <pc:sldMk cId="2082854189" sldId="323"/>
            <ac:spMk id="6" creationId="{CB5B9237-B671-F446-A872-1FF923594FE2}"/>
          </ac:spMkLst>
        </pc:spChg>
        <pc:picChg chg="add del mod">
          <ac:chgData name="Andrej Bogdanov (CSD)" userId="54a3fc38-bcd8-4812-b887-b84a314b9e17" providerId="ADAL" clId="{0186494E-FFC1-894C-B020-58475B684E15}" dt="2021-03-17T11:20:12.238" v="2606" actId="478"/>
          <ac:picMkLst>
            <pc:docMk/>
            <pc:sldMk cId="2082854189" sldId="323"/>
            <ac:picMk id="2" creationId="{5B82405F-798A-B84B-8ECE-3CB8D38A6A7A}"/>
          </ac:picMkLst>
        </pc:picChg>
        <pc:picChg chg="add mod">
          <ac:chgData name="Andrej Bogdanov (CSD)" userId="54a3fc38-bcd8-4812-b887-b84a314b9e17" providerId="ADAL" clId="{0186494E-FFC1-894C-B020-58475B684E15}" dt="2021-03-17T11:20:40.066" v="2608" actId="1076"/>
          <ac:picMkLst>
            <pc:docMk/>
            <pc:sldMk cId="2082854189" sldId="323"/>
            <ac:picMk id="3" creationId="{FDFE21E1-8FD0-BB4A-AF69-A1AE9C90A410}"/>
          </ac:picMkLst>
        </pc:picChg>
      </pc:sldChg>
      <pc:sldChg chg="addSp modSp new mod">
        <pc:chgData name="Andrej Bogdanov (CSD)" userId="54a3fc38-bcd8-4812-b887-b84a314b9e17" providerId="ADAL" clId="{0186494E-FFC1-894C-B020-58475B684E15}" dt="2021-03-17T11:28:25.979" v="2888" actId="20577"/>
        <pc:sldMkLst>
          <pc:docMk/>
          <pc:sldMk cId="2274706550" sldId="324"/>
        </pc:sldMkLst>
        <pc:spChg chg="add mod">
          <ac:chgData name="Andrej Bogdanov (CSD)" userId="54a3fc38-bcd8-4812-b887-b84a314b9e17" providerId="ADAL" clId="{0186494E-FFC1-894C-B020-58475B684E15}" dt="2021-03-17T11:28:25.979" v="2888" actId="20577"/>
          <ac:spMkLst>
            <pc:docMk/>
            <pc:sldMk cId="2274706550" sldId="324"/>
            <ac:spMk id="2" creationId="{A00259F6-3C8E-A940-AB20-9742F029F6C7}"/>
          </ac:spMkLst>
        </pc:sp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499482812" sldId="325"/>
        </pc:sldMkLst>
      </pc:sldChg>
      <pc:sldChg chg="addSp modSp new mod">
        <pc:chgData name="Andrej Bogdanov (CSD)" userId="54a3fc38-bcd8-4812-b887-b84a314b9e17" providerId="ADAL" clId="{0186494E-FFC1-894C-B020-58475B684E15}" dt="2021-03-17T12:40:59.415" v="3688" actId="207"/>
        <pc:sldMkLst>
          <pc:docMk/>
          <pc:sldMk cId="3938361217" sldId="325"/>
        </pc:sldMkLst>
        <pc:spChg chg="add mod">
          <ac:chgData name="Andrej Bogdanov (CSD)" userId="54a3fc38-bcd8-4812-b887-b84a314b9e17" providerId="ADAL" clId="{0186494E-FFC1-894C-B020-58475B684E15}" dt="2021-03-17T12:37:41.927" v="3518" actId="20577"/>
          <ac:spMkLst>
            <pc:docMk/>
            <pc:sldMk cId="3938361217" sldId="325"/>
            <ac:spMk id="2" creationId="{416BDB21-3DDA-6949-A75B-8FCCEA287337}"/>
          </ac:spMkLst>
        </pc:spChg>
        <pc:spChg chg="add mod">
          <ac:chgData name="Andrej Bogdanov (CSD)" userId="54a3fc38-bcd8-4812-b887-b84a314b9e17" providerId="ADAL" clId="{0186494E-FFC1-894C-B020-58475B684E15}" dt="2021-03-17T12:40:54.545" v="3687" actId="1035"/>
          <ac:spMkLst>
            <pc:docMk/>
            <pc:sldMk cId="3938361217" sldId="325"/>
            <ac:spMk id="3" creationId="{92D3A8E2-A84E-C046-A96A-E17E4A588631}"/>
          </ac:spMkLst>
        </pc:spChg>
        <pc:spChg chg="add mod">
          <ac:chgData name="Andrej Bogdanov (CSD)" userId="54a3fc38-bcd8-4812-b887-b84a314b9e17" providerId="ADAL" clId="{0186494E-FFC1-894C-B020-58475B684E15}" dt="2021-03-17T12:40:59.415" v="3688" actId="207"/>
          <ac:spMkLst>
            <pc:docMk/>
            <pc:sldMk cId="3938361217" sldId="325"/>
            <ac:spMk id="4" creationId="{2A0EE132-2F07-4443-A2BB-4298828874A8}"/>
          </ac:spMkLst>
        </pc:spChg>
      </pc:sldChg>
      <pc:sldChg chg="addSp delSp modSp add mod">
        <pc:chgData name="Andrej Bogdanov (CSD)" userId="54a3fc38-bcd8-4812-b887-b84a314b9e17" providerId="ADAL" clId="{0186494E-FFC1-894C-B020-58475B684E15}" dt="2021-03-17T11:52:04.063" v="2976" actId="20577"/>
        <pc:sldMkLst>
          <pc:docMk/>
          <pc:sldMk cId="1482363844" sldId="326"/>
        </pc:sldMkLst>
        <pc:spChg chg="mod">
          <ac:chgData name="Andrej Bogdanov (CSD)" userId="54a3fc38-bcd8-4812-b887-b84a314b9e17" providerId="ADAL" clId="{0186494E-FFC1-894C-B020-58475B684E15}" dt="2021-03-17T11:48:07.505" v="2918" actId="20577"/>
          <ac:spMkLst>
            <pc:docMk/>
            <pc:sldMk cId="1482363844" sldId="326"/>
            <ac:spMk id="2" creationId="{C65F4898-6536-E34C-B77B-3C206183E4FF}"/>
          </ac:spMkLst>
        </pc:spChg>
        <pc:spChg chg="mod">
          <ac:chgData name="Andrej Bogdanov (CSD)" userId="54a3fc38-bcd8-4812-b887-b84a314b9e17" providerId="ADAL" clId="{0186494E-FFC1-894C-B020-58475B684E15}" dt="2021-03-17T11:52:04.063" v="2976" actId="20577"/>
          <ac:spMkLst>
            <pc:docMk/>
            <pc:sldMk cId="1482363844" sldId="326"/>
            <ac:spMk id="3" creationId="{95216A8C-9B3B-B845-A44E-B68A9A24890F}"/>
          </ac:spMkLst>
        </pc:spChg>
        <pc:spChg chg="add mod">
          <ac:chgData name="Andrej Bogdanov (CSD)" userId="54a3fc38-bcd8-4812-b887-b84a314b9e17" providerId="ADAL" clId="{0186494E-FFC1-894C-B020-58475B684E15}" dt="2021-03-17T11:51:44.140" v="2969" actId="207"/>
          <ac:spMkLst>
            <pc:docMk/>
            <pc:sldMk cId="1482363844" sldId="326"/>
            <ac:spMk id="4" creationId="{0BEC7276-64B1-9544-9455-973C7357F724}"/>
          </ac:spMkLst>
        </pc:spChg>
        <pc:spChg chg="add mod">
          <ac:chgData name="Andrej Bogdanov (CSD)" userId="54a3fc38-bcd8-4812-b887-b84a314b9e17" providerId="ADAL" clId="{0186494E-FFC1-894C-B020-58475B684E15}" dt="2021-03-17T11:51:56.360" v="2972"/>
          <ac:spMkLst>
            <pc:docMk/>
            <pc:sldMk cId="1482363844" sldId="326"/>
            <ac:spMk id="5" creationId="{437E8A78-A94C-7845-842F-79994B506256}"/>
          </ac:spMkLst>
        </pc:spChg>
        <pc:spChg chg="add del mod">
          <ac:chgData name="Andrej Bogdanov (CSD)" userId="54a3fc38-bcd8-4812-b887-b84a314b9e17" providerId="ADAL" clId="{0186494E-FFC1-894C-B020-58475B684E15}" dt="2021-03-17T11:48:37.044" v="2955" actId="478"/>
          <ac:spMkLst>
            <pc:docMk/>
            <pc:sldMk cId="1482363844" sldId="326"/>
            <ac:spMk id="6" creationId="{B89D619E-1BAE-594F-939A-8486C0D40513}"/>
          </ac:spMkLst>
        </pc:sp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2228068489" sldId="326"/>
        </pc:sldMkLst>
      </pc:sldChg>
      <pc:sldChg chg="addSp modSp new mod">
        <pc:chgData name="Andrej Bogdanov (CSD)" userId="54a3fc38-bcd8-4812-b887-b84a314b9e17" providerId="ADAL" clId="{0186494E-FFC1-894C-B020-58475B684E15}" dt="2021-03-17T12:35:56.387" v="3373" actId="1037"/>
        <pc:sldMkLst>
          <pc:docMk/>
          <pc:sldMk cId="691528691" sldId="327"/>
        </pc:sldMkLst>
        <pc:spChg chg="mod">
          <ac:chgData name="Andrej Bogdanov (CSD)" userId="54a3fc38-bcd8-4812-b887-b84a314b9e17" providerId="ADAL" clId="{0186494E-FFC1-894C-B020-58475B684E15}" dt="2021-03-17T12:21:04.352" v="3008" actId="114"/>
          <ac:spMkLst>
            <pc:docMk/>
            <pc:sldMk cId="691528691" sldId="327"/>
            <ac:spMk id="2" creationId="{7D7CD7AC-0D1A-3947-9736-2075DF20DF84}"/>
          </ac:spMkLst>
        </pc:spChg>
        <pc:spChg chg="add mod">
          <ac:chgData name="Andrej Bogdanov (CSD)" userId="54a3fc38-bcd8-4812-b887-b84a314b9e17" providerId="ADAL" clId="{0186494E-FFC1-894C-B020-58475B684E15}" dt="2021-03-17T12:33:14.089" v="3218" actId="1037"/>
          <ac:spMkLst>
            <pc:docMk/>
            <pc:sldMk cId="691528691" sldId="327"/>
            <ac:spMk id="3" creationId="{474A49DA-4B81-DC47-A0A5-42AE5ACB7423}"/>
          </ac:spMkLst>
        </pc:spChg>
        <pc:spChg chg="add mod">
          <ac:chgData name="Andrej Bogdanov (CSD)" userId="54a3fc38-bcd8-4812-b887-b84a314b9e17" providerId="ADAL" clId="{0186494E-FFC1-894C-B020-58475B684E15}" dt="2021-03-17T12:33:14.089" v="3218" actId="1037"/>
          <ac:spMkLst>
            <pc:docMk/>
            <pc:sldMk cId="691528691" sldId="327"/>
            <ac:spMk id="4" creationId="{088F560B-7A83-7444-A8B4-D231A6FB76B5}"/>
          </ac:spMkLst>
        </pc:spChg>
        <pc:spChg chg="add mod">
          <ac:chgData name="Andrej Bogdanov (CSD)" userId="54a3fc38-bcd8-4812-b887-b84a314b9e17" providerId="ADAL" clId="{0186494E-FFC1-894C-B020-58475B684E15}" dt="2021-03-17T12:33:14.089" v="3218" actId="1037"/>
          <ac:spMkLst>
            <pc:docMk/>
            <pc:sldMk cId="691528691" sldId="327"/>
            <ac:spMk id="5" creationId="{E7FFB34D-AF20-BC4A-B7DC-69DF2314D52B}"/>
          </ac:spMkLst>
        </pc:spChg>
        <pc:spChg chg="add mod">
          <ac:chgData name="Andrej Bogdanov (CSD)" userId="54a3fc38-bcd8-4812-b887-b84a314b9e17" providerId="ADAL" clId="{0186494E-FFC1-894C-B020-58475B684E15}" dt="2021-03-17T12:35:56.387" v="3373" actId="1037"/>
          <ac:spMkLst>
            <pc:docMk/>
            <pc:sldMk cId="691528691" sldId="327"/>
            <ac:spMk id="13" creationId="{BCB2E64B-E3FC-8A4D-8E77-8795090F59C2}"/>
          </ac:spMkLst>
        </pc:spChg>
        <pc:spChg chg="add mod">
          <ac:chgData name="Andrej Bogdanov (CSD)" userId="54a3fc38-bcd8-4812-b887-b84a314b9e17" providerId="ADAL" clId="{0186494E-FFC1-894C-B020-58475B684E15}" dt="2021-03-17T12:35:56.387" v="3373" actId="1037"/>
          <ac:spMkLst>
            <pc:docMk/>
            <pc:sldMk cId="691528691" sldId="327"/>
            <ac:spMk id="14" creationId="{544C9769-4776-5140-BBCF-B4A87ACAAD75}"/>
          </ac:spMkLst>
        </pc:spChg>
        <pc:picChg chg="add mod">
          <ac:chgData name="Andrej Bogdanov (CSD)" userId="54a3fc38-bcd8-4812-b887-b84a314b9e17" providerId="ADAL" clId="{0186494E-FFC1-894C-B020-58475B684E15}" dt="2021-03-17T12:33:18.308" v="3229" actId="1035"/>
          <ac:picMkLst>
            <pc:docMk/>
            <pc:sldMk cId="691528691" sldId="327"/>
            <ac:picMk id="9" creationId="{D630F3CD-0738-B940-BB14-22030A22EE3D}"/>
          </ac:picMkLst>
        </pc:picChg>
        <pc:cxnChg chg="add mod">
          <ac:chgData name="Andrej Bogdanov (CSD)" userId="54a3fc38-bcd8-4812-b887-b84a314b9e17" providerId="ADAL" clId="{0186494E-FFC1-894C-B020-58475B684E15}" dt="2021-03-17T12:33:14.089" v="3218" actId="1037"/>
          <ac:cxnSpMkLst>
            <pc:docMk/>
            <pc:sldMk cId="691528691" sldId="327"/>
            <ac:cxnSpMk id="6" creationId="{F4D38AA9-75E1-484A-B511-8AFE0136C897}"/>
          </ac:cxnSpMkLst>
        </pc:cxnChg>
        <pc:cxnChg chg="add mod">
          <ac:chgData name="Andrej Bogdanov (CSD)" userId="54a3fc38-bcd8-4812-b887-b84a314b9e17" providerId="ADAL" clId="{0186494E-FFC1-894C-B020-58475B684E15}" dt="2021-03-17T12:35:56.387" v="3373" actId="1037"/>
          <ac:cxnSpMkLst>
            <pc:docMk/>
            <pc:sldMk cId="691528691" sldId="327"/>
            <ac:cxnSpMk id="11" creationId="{E6201991-E03F-E647-BAFA-3484D0A56009}"/>
          </ac:cxnSpMkLst>
        </pc:cxnChg>
        <pc:cxnChg chg="add mod">
          <ac:chgData name="Andrej Bogdanov (CSD)" userId="54a3fc38-bcd8-4812-b887-b84a314b9e17" providerId="ADAL" clId="{0186494E-FFC1-894C-B020-58475B684E15}" dt="2021-03-17T12:35:56.387" v="3373" actId="1037"/>
          <ac:cxnSpMkLst>
            <pc:docMk/>
            <pc:sldMk cId="691528691" sldId="327"/>
            <ac:cxnSpMk id="12" creationId="{47968E53-682A-F54B-9E88-A8C21069F50E}"/>
          </ac:cxnSpMkLst>
        </pc:cxnChg>
      </pc:sldChg>
    </pc:docChg>
  </pc:docChgLst>
  <pc:docChgLst>
    <pc:chgData name="Andrej Bogdanov" userId="51811781_tp_dropbox" providerId="OAuth2" clId="{D6DD532A-D092-C849-8E84-6CFF6B9545EE}"/>
    <pc:docChg chg="custSel addSld delSld modSld">
      <pc:chgData name="Andrej Bogdanov" userId="51811781_tp_dropbox" providerId="OAuth2" clId="{D6DD532A-D092-C849-8E84-6CFF6B9545EE}" dt="2019-03-20T04:10:45.276" v="89" actId="7634"/>
      <pc:docMkLst>
        <pc:docMk/>
      </pc:docMkLst>
    </pc:docChg>
  </pc:docChgLst>
  <pc:docChgLst>
    <pc:chgData name="Andrej Bogdanov (CSD)" userId="54a3fc38-bcd8-4812-b887-b84a314b9e17" providerId="ADAL" clId="{90B301AB-E1B6-DC41-83ED-FA2100D35D82}"/>
    <pc:docChg chg="delSld">
      <pc:chgData name="Andrej Bogdanov (CSD)" userId="54a3fc38-bcd8-4812-b887-b84a314b9e17" providerId="ADAL" clId="{90B301AB-E1B6-DC41-83ED-FA2100D35D82}" dt="2022-04-09T09:22:55.826" v="0" actId="2696"/>
      <pc:docMkLst>
        <pc:docMk/>
      </pc:docMkLst>
      <pc:sldChg chg="del">
        <pc:chgData name="Andrej Bogdanov (CSD)" userId="54a3fc38-bcd8-4812-b887-b84a314b9e17" providerId="ADAL" clId="{90B301AB-E1B6-DC41-83ED-FA2100D35D82}" dt="2022-04-09T09:22:55.826" v="0" actId="2696"/>
        <pc:sldMkLst>
          <pc:docMk/>
          <pc:sldMk cId="1547454242" sldId="320"/>
        </pc:sldMkLst>
      </pc:sldChg>
      <pc:sldChg chg="del">
        <pc:chgData name="Andrej Bogdanov (CSD)" userId="54a3fc38-bcd8-4812-b887-b84a314b9e17" providerId="ADAL" clId="{90B301AB-E1B6-DC41-83ED-FA2100D35D82}" dt="2022-04-09T09:22:55.826" v="0" actId="2696"/>
        <pc:sldMkLst>
          <pc:docMk/>
          <pc:sldMk cId="2871672058" sldId="322"/>
        </pc:sldMkLst>
      </pc:sldChg>
      <pc:sldChg chg="del">
        <pc:chgData name="Andrej Bogdanov (CSD)" userId="54a3fc38-bcd8-4812-b887-b84a314b9e17" providerId="ADAL" clId="{90B301AB-E1B6-DC41-83ED-FA2100D35D82}" dt="2022-04-09T09:22:55.826" v="0" actId="2696"/>
        <pc:sldMkLst>
          <pc:docMk/>
          <pc:sldMk cId="2082854189" sldId="323"/>
        </pc:sldMkLst>
      </pc:sldChg>
    </pc:docChg>
  </pc:docChgLst>
  <pc:docChgLst>
    <pc:chgData name="Andrej Bogdanov (CSD)" userId="54a3fc38-bcd8-4812-b887-b84a314b9e17" providerId="ADAL" clId="{6389E647-2042-9745-BD0B-83E3FBA4ACBA}"/>
    <pc:docChg chg="undo redo custSel addSld delSld modSld sldOrd">
      <pc:chgData name="Andrej Bogdanov (CSD)" userId="54a3fc38-bcd8-4812-b887-b84a314b9e17" providerId="ADAL" clId="{6389E647-2042-9745-BD0B-83E3FBA4ACBA}" dt="2021-02-08T11:59:18.512" v="3242" actId="1036"/>
      <pc:docMkLst>
        <pc:docMk/>
      </pc:docMkLst>
      <pc:sldChg chg="modSp mod">
        <pc:chgData name="Andrej Bogdanov (CSD)" userId="54a3fc38-bcd8-4812-b887-b84a314b9e17" providerId="ADAL" clId="{6389E647-2042-9745-BD0B-83E3FBA4ACBA}" dt="2021-02-04T04:57:29.265" v="18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6389E647-2042-9745-BD0B-83E3FBA4ACBA}" dt="2021-02-04T04:57:29.265" v="18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addSp delSp modSp new mod modClrScheme modAnim chgLayout">
        <pc:chgData name="Andrej Bogdanov (CSD)" userId="54a3fc38-bcd8-4812-b887-b84a314b9e17" providerId="ADAL" clId="{6389E647-2042-9745-BD0B-83E3FBA4ACBA}" dt="2021-02-04T05:01:59.479" v="225" actId="700"/>
        <pc:sldMkLst>
          <pc:docMk/>
          <pc:sldMk cId="1989951147" sldId="257"/>
        </pc:sldMkLst>
        <pc:spChg chg="mod">
          <ac:chgData name="Andrej Bogdanov (CSD)" userId="54a3fc38-bcd8-4812-b887-b84a314b9e17" providerId="ADAL" clId="{6389E647-2042-9745-BD0B-83E3FBA4ACBA}" dt="2021-02-04T04:58:40.642" v="62"/>
          <ac:spMkLst>
            <pc:docMk/>
            <pc:sldMk cId="1989951147" sldId="257"/>
            <ac:spMk id="19" creationId="{B7E1F82D-3B97-A046-9115-EDEFD3322ADB}"/>
          </ac:spMkLst>
        </pc:spChg>
        <pc:spChg chg="add del mod">
          <ac:chgData name="Andrej Bogdanov (CSD)" userId="54a3fc38-bcd8-4812-b887-b84a314b9e17" providerId="ADAL" clId="{6389E647-2042-9745-BD0B-83E3FBA4ACBA}" dt="2021-02-04T05:01:54.052" v="224" actId="478"/>
          <ac:spMkLst>
            <pc:docMk/>
            <pc:sldMk cId="1989951147" sldId="257"/>
            <ac:spMk id="22" creationId="{01FB397A-1E82-9F4D-B1B1-638DA296576B}"/>
          </ac:spMkLst>
        </pc:spChg>
        <pc:grpChg chg="add mod">
          <ac:chgData name="Andrej Bogdanov (CSD)" userId="54a3fc38-bcd8-4812-b887-b84a314b9e17" providerId="ADAL" clId="{6389E647-2042-9745-BD0B-83E3FBA4ACBA}" dt="2021-02-04T04:59:07.763" v="141" actId="1035"/>
          <ac:grpSpMkLst>
            <pc:docMk/>
            <pc:sldMk cId="1989951147" sldId="257"/>
            <ac:grpSpMk id="16" creationId="{B279E0C7-7EE4-6746-BF1B-5AB55E773DD1}"/>
          </ac:grpSpMkLst>
        </pc:grpChg>
        <pc:grpChg chg="mod">
          <ac:chgData name="Andrej Bogdanov (CSD)" userId="54a3fc38-bcd8-4812-b887-b84a314b9e17" providerId="ADAL" clId="{6389E647-2042-9745-BD0B-83E3FBA4ACBA}" dt="2021-02-04T04:58:40.642" v="62"/>
          <ac:grpSpMkLst>
            <pc:docMk/>
            <pc:sldMk cId="1989951147" sldId="257"/>
            <ac:grpSpMk id="18" creationId="{9874DAB9-A56C-AB45-8B01-4AC7EC454A92}"/>
          </ac:grpSpMkLst>
        </pc:grp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2" creationId="{387B5150-BDD0-2D46-9418-0CEA9758A6B6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3" creationId="{3B029AD9-D929-5745-B4F2-E3344AF012E8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4" creationId="{9348AE58-998A-5D47-9A00-D07AEA49167A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5" creationId="{3E3FFA03-7718-A646-8A2F-DA5F3E11F4A4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6" creationId="{11672341-0D08-C64C-8F18-5706100FE3FD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7" creationId="{DE4F6B73-3DEB-7144-8DA0-D7004D7CBA97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8" creationId="{D2A0532E-7266-DE45-AB26-29BCE0144EAA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9" creationId="{AC983FEB-AF97-4341-AC8E-29982C1DDFE3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0" creationId="{3A5CA19E-5953-464D-A5DA-4E9137956104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1" creationId="{8A4D5BC8-97E1-234B-A858-8A6338664727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2" creationId="{62E2126C-7C86-8447-917A-79760A361F30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3" creationId="{BE34B474-DD02-8544-95AD-429EEBBBBB3D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4" creationId="{806E570F-70B4-434B-97F4-5C84CB347C14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5" creationId="{B929E692-67F8-AC46-9CAD-0402D22FD4C5}"/>
          </ac:graphicFrameMkLst>
        </pc:graphicFrameChg>
        <pc:picChg chg="mod">
          <ac:chgData name="Andrej Bogdanov (CSD)" userId="54a3fc38-bcd8-4812-b887-b84a314b9e17" providerId="ADAL" clId="{6389E647-2042-9745-BD0B-83E3FBA4ACBA}" dt="2021-02-04T04:58:40.642" v="62"/>
          <ac:picMkLst>
            <pc:docMk/>
            <pc:sldMk cId="1989951147" sldId="257"/>
            <ac:picMk id="17" creationId="{F59C941A-D34D-2D4A-B074-76F89EA24C85}"/>
          </ac:picMkLst>
        </pc:picChg>
        <pc:cxnChg chg="mod">
          <ac:chgData name="Andrej Bogdanov (CSD)" userId="54a3fc38-bcd8-4812-b887-b84a314b9e17" providerId="ADAL" clId="{6389E647-2042-9745-BD0B-83E3FBA4ACBA}" dt="2021-02-04T04:58:40.642" v="62"/>
          <ac:cxnSpMkLst>
            <pc:docMk/>
            <pc:sldMk cId="1989951147" sldId="257"/>
            <ac:cxnSpMk id="20" creationId="{5DB7C1AB-15E8-6C4B-BA6C-7BF313F1BFD5}"/>
          </ac:cxnSpMkLst>
        </pc:cxnChg>
        <pc:cxnChg chg="add mod">
          <ac:chgData name="Andrej Bogdanov (CSD)" userId="54a3fc38-bcd8-4812-b887-b84a314b9e17" providerId="ADAL" clId="{6389E647-2042-9745-BD0B-83E3FBA4ACBA}" dt="2021-02-04T04:59:18.004" v="184" actId="1035"/>
          <ac:cxnSpMkLst>
            <pc:docMk/>
            <pc:sldMk cId="1989951147" sldId="257"/>
            <ac:cxnSpMk id="21" creationId="{0C4AF100-293A-BA4F-A9B4-C86A9784DFC0}"/>
          </ac:cxnSpMkLst>
        </pc:cxnChg>
      </pc:sldChg>
      <pc:sldChg chg="addSp delSp modSp new mod modClrScheme modAnim chgLayout">
        <pc:chgData name="Andrej Bogdanov (CSD)" userId="54a3fc38-bcd8-4812-b887-b84a314b9e17" providerId="ADAL" clId="{6389E647-2042-9745-BD0B-83E3FBA4ACBA}" dt="2021-02-08T11:56:39.469" v="3165" actId="1036"/>
        <pc:sldMkLst>
          <pc:docMk/>
          <pc:sldMk cId="2405073769" sldId="258"/>
        </pc:sldMkLst>
        <pc:spChg chg="add mod">
          <ac:chgData name="Andrej Bogdanov (CSD)" userId="54a3fc38-bcd8-4812-b887-b84a314b9e17" providerId="ADAL" clId="{6389E647-2042-9745-BD0B-83E3FBA4ACBA}" dt="2021-02-04T06:46:04.694" v="319" actId="20577"/>
          <ac:spMkLst>
            <pc:docMk/>
            <pc:sldMk cId="2405073769" sldId="258"/>
            <ac:spMk id="2" creationId="{6E461681-4394-104E-8588-C36F1BD5CD3F}"/>
          </ac:spMkLst>
        </pc:spChg>
        <pc:spChg chg="add mod">
          <ac:chgData name="Andrej Bogdanov (CSD)" userId="54a3fc38-bcd8-4812-b887-b84a314b9e17" providerId="ADAL" clId="{6389E647-2042-9745-BD0B-83E3FBA4ACBA}" dt="2021-02-04T06:47:03.282" v="397" actId="114"/>
          <ac:spMkLst>
            <pc:docMk/>
            <pc:sldMk cId="2405073769" sldId="258"/>
            <ac:spMk id="3" creationId="{D4AEEEAB-15DB-B745-9BEE-72FFC6EB0D43}"/>
          </ac:spMkLst>
        </pc:spChg>
        <pc:spChg chg="add mod">
          <ac:chgData name="Andrej Bogdanov (CSD)" userId="54a3fc38-bcd8-4812-b887-b84a314b9e17" providerId="ADAL" clId="{6389E647-2042-9745-BD0B-83E3FBA4ACBA}" dt="2021-02-04T06:57:20.021" v="713" actId="1035"/>
          <ac:spMkLst>
            <pc:docMk/>
            <pc:sldMk cId="2405073769" sldId="258"/>
            <ac:spMk id="4" creationId="{2678D65E-34C7-5347-B9F8-E59EB2BB571F}"/>
          </ac:spMkLst>
        </pc:spChg>
        <pc:spChg chg="add mod">
          <ac:chgData name="Andrej Bogdanov (CSD)" userId="54a3fc38-bcd8-4812-b887-b84a314b9e17" providerId="ADAL" clId="{6389E647-2042-9745-BD0B-83E3FBA4ACBA}" dt="2021-02-04T07:59:31.988" v="1196"/>
          <ac:spMkLst>
            <pc:docMk/>
            <pc:sldMk cId="2405073769" sldId="258"/>
            <ac:spMk id="6" creationId="{A65BECA8-59A7-0346-BDD7-953F413BB243}"/>
          </ac:spMkLst>
        </pc:spChg>
        <pc:spChg chg="add mod">
          <ac:chgData name="Andrej Bogdanov (CSD)" userId="54a3fc38-bcd8-4812-b887-b84a314b9e17" providerId="ADAL" clId="{6389E647-2042-9745-BD0B-83E3FBA4ACBA}" dt="2021-02-04T09:42:57.964" v="2699" actId="20577"/>
          <ac:spMkLst>
            <pc:docMk/>
            <pc:sldMk cId="2405073769" sldId="258"/>
            <ac:spMk id="10" creationId="{98621B53-A87A-3345-9F67-E5BA81CF3C77}"/>
          </ac:spMkLst>
        </pc:spChg>
        <pc:spChg chg="add mod">
          <ac:chgData name="Andrej Bogdanov (CSD)" userId="54a3fc38-bcd8-4812-b887-b84a314b9e17" providerId="ADAL" clId="{6389E647-2042-9745-BD0B-83E3FBA4ACBA}" dt="2021-02-04T07:59:39.093" v="1200" actId="14100"/>
          <ac:spMkLst>
            <pc:docMk/>
            <pc:sldMk cId="2405073769" sldId="258"/>
            <ac:spMk id="13" creationId="{134D3F25-8111-FC41-BEC5-113B91A1884B}"/>
          </ac:spMkLst>
        </pc:spChg>
        <pc:spChg chg="add mod">
          <ac:chgData name="Andrej Bogdanov (CSD)" userId="54a3fc38-bcd8-4812-b887-b84a314b9e17" providerId="ADAL" clId="{6389E647-2042-9745-BD0B-83E3FBA4ACBA}" dt="2021-02-04T08:00:03.455" v="1225" actId="1036"/>
          <ac:spMkLst>
            <pc:docMk/>
            <pc:sldMk cId="2405073769" sldId="258"/>
            <ac:spMk id="17" creationId="{89B38A7A-D23B-A245-BCC0-2A816149E118}"/>
          </ac:spMkLst>
        </pc:spChg>
        <pc:spChg chg="add del mod">
          <ac:chgData name="Andrej Bogdanov (CSD)" userId="54a3fc38-bcd8-4812-b887-b84a314b9e17" providerId="ADAL" clId="{6389E647-2042-9745-BD0B-83E3FBA4ACBA}" dt="2021-02-04T08:34:18.921" v="1513"/>
          <ac:spMkLst>
            <pc:docMk/>
            <pc:sldMk cId="2405073769" sldId="258"/>
            <ac:spMk id="18" creationId="{E42D78AD-76D9-304A-B82D-F16E45C8BDD0}"/>
          </ac:spMkLst>
        </pc:spChg>
        <pc:grpChg chg="add mod">
          <ac:chgData name="Andrej Bogdanov (CSD)" userId="54a3fc38-bcd8-4812-b887-b84a314b9e17" providerId="ADAL" clId="{6389E647-2042-9745-BD0B-83E3FBA4ACBA}" dt="2021-02-04T07:59:42.643" v="1201" actId="1076"/>
          <ac:grpSpMkLst>
            <pc:docMk/>
            <pc:sldMk cId="2405073769" sldId="258"/>
            <ac:grpSpMk id="14" creationId="{DA27FE01-A62A-D341-9242-A94C70E1ACF7}"/>
          </ac:grpSpMkLst>
        </pc:grpChg>
        <pc:grpChg chg="add">
          <ac:chgData name="Andrej Bogdanov (CSD)" userId="54a3fc38-bcd8-4812-b887-b84a314b9e17" providerId="ADAL" clId="{6389E647-2042-9745-BD0B-83E3FBA4ACBA}" dt="2021-02-04T06:57:27.256" v="723" actId="164"/>
          <ac:grpSpMkLst>
            <pc:docMk/>
            <pc:sldMk cId="2405073769" sldId="258"/>
            <ac:grpSpMk id="15" creationId="{677BC84D-17AF-5244-9001-F6BBADE0C8F6}"/>
          </ac:grpSpMkLst>
        </pc:grpChg>
        <pc:cxnChg chg="add mod">
          <ac:chgData name="Andrej Bogdanov (CSD)" userId="54a3fc38-bcd8-4812-b887-b84a314b9e17" providerId="ADAL" clId="{6389E647-2042-9745-BD0B-83E3FBA4ACBA}" dt="2021-02-04T06:57:16.157" v="705" actId="1035"/>
          <ac:cxnSpMkLst>
            <pc:docMk/>
            <pc:sldMk cId="2405073769" sldId="258"/>
            <ac:cxnSpMk id="5" creationId="{C9A85E39-288A-DF41-9AF0-AB0B738499C8}"/>
          </ac:cxnSpMkLst>
        </pc:cxnChg>
        <pc:cxnChg chg="add mod">
          <ac:chgData name="Andrej Bogdanov (CSD)" userId="54a3fc38-bcd8-4812-b887-b84a314b9e17" providerId="ADAL" clId="{6389E647-2042-9745-BD0B-83E3FBA4ACBA}" dt="2021-02-08T11:56:39.469" v="3165" actId="1036"/>
          <ac:cxnSpMkLst>
            <pc:docMk/>
            <pc:sldMk cId="2405073769" sldId="258"/>
            <ac:cxnSpMk id="7" creationId="{5895E0CB-4BCB-734D-BEAD-4E39C9F80E3D}"/>
          </ac:cxnSpMkLst>
        </pc:cxnChg>
        <pc:cxnChg chg="add mod">
          <ac:chgData name="Andrej Bogdanov (CSD)" userId="54a3fc38-bcd8-4812-b887-b84a314b9e17" providerId="ADAL" clId="{6389E647-2042-9745-BD0B-83E3FBA4ACBA}" dt="2021-02-08T11:56:36.404" v="3163" actId="1036"/>
          <ac:cxnSpMkLst>
            <pc:docMk/>
            <pc:sldMk cId="2405073769" sldId="258"/>
            <ac:cxnSpMk id="8" creationId="{B511F30F-D56A-664F-8F94-53AAC37F798B}"/>
          </ac:cxnSpMkLst>
        </pc:cxnChg>
        <pc:cxnChg chg="add del mod">
          <ac:chgData name="Andrej Bogdanov (CSD)" userId="54a3fc38-bcd8-4812-b887-b84a314b9e17" providerId="ADAL" clId="{6389E647-2042-9745-BD0B-83E3FBA4ACBA}" dt="2021-02-04T06:54:21.772" v="582" actId="478"/>
          <ac:cxnSpMkLst>
            <pc:docMk/>
            <pc:sldMk cId="2405073769" sldId="258"/>
            <ac:cxnSpMk id="9" creationId="{64768B73-A784-CE4D-A61E-3F1BEA0173E0}"/>
          </ac:cxnSpMkLst>
        </pc:cxnChg>
        <pc:cxnChg chg="add del mod">
          <ac:chgData name="Andrej Bogdanov (CSD)" userId="54a3fc38-bcd8-4812-b887-b84a314b9e17" providerId="ADAL" clId="{6389E647-2042-9745-BD0B-83E3FBA4ACBA}" dt="2021-02-04T06:54:29.454" v="587" actId="478"/>
          <ac:cxnSpMkLst>
            <pc:docMk/>
            <pc:sldMk cId="2405073769" sldId="258"/>
            <ac:cxnSpMk id="11" creationId="{F0759C81-2ABF-ED4C-999A-50B7E55FAA15}"/>
          </ac:cxnSpMkLst>
        </pc:cxnChg>
        <pc:cxnChg chg="add del mod">
          <ac:chgData name="Andrej Bogdanov (CSD)" userId="54a3fc38-bcd8-4812-b887-b84a314b9e17" providerId="ADAL" clId="{6389E647-2042-9745-BD0B-83E3FBA4ACBA}" dt="2021-02-04T06:54:37.608" v="594" actId="478"/>
          <ac:cxnSpMkLst>
            <pc:docMk/>
            <pc:sldMk cId="2405073769" sldId="258"/>
            <ac:cxnSpMk id="12" creationId="{ED6C4686-052B-7E48-8AB7-B7DBD0CE035F}"/>
          </ac:cxnSpMkLst>
        </pc:cxnChg>
        <pc:cxnChg chg="add del mod">
          <ac:chgData name="Andrej Bogdanov (CSD)" userId="54a3fc38-bcd8-4812-b887-b84a314b9e17" providerId="ADAL" clId="{6389E647-2042-9745-BD0B-83E3FBA4ACBA}" dt="2021-02-04T07:40:06.136" v="760" actId="478"/>
          <ac:cxnSpMkLst>
            <pc:docMk/>
            <pc:sldMk cId="2405073769" sldId="258"/>
            <ac:cxnSpMk id="16" creationId="{06C35216-45D3-2C4D-ABCD-B8EBED402611}"/>
          </ac:cxnSpMkLst>
        </pc:cxnChg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3575290213" sldId="258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590128982" sldId="287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377043815" sldId="288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744781874" sldId="289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3093432108" sldId="290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46535786" sldId="291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3179497053" sldId="293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1432916960" sldId="294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2574758262" sldId="295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2833050716" sldId="299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2060829544" sldId="301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978739404" sldId="302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1386635419" sldId="304"/>
        </pc:sldMkLst>
      </pc:sldChg>
      <pc:sldChg chg="delSp modSp add mod">
        <pc:chgData name="Andrej Bogdanov (CSD)" userId="54a3fc38-bcd8-4812-b887-b84a314b9e17" providerId="ADAL" clId="{6389E647-2042-9745-BD0B-83E3FBA4ACBA}" dt="2021-02-04T07:39:49.479" v="758" actId="114"/>
        <pc:sldMkLst>
          <pc:docMk/>
          <pc:sldMk cId="3436939201" sldId="304"/>
        </pc:sldMkLst>
        <pc:spChg chg="mod">
          <ac:chgData name="Andrej Bogdanov (CSD)" userId="54a3fc38-bcd8-4812-b887-b84a314b9e17" providerId="ADAL" clId="{6389E647-2042-9745-BD0B-83E3FBA4ACBA}" dt="2021-02-04T07:39:49.479" v="758" actId="114"/>
          <ac:spMkLst>
            <pc:docMk/>
            <pc:sldMk cId="3436939201" sldId="304"/>
            <ac:spMk id="3" creationId="{48B08EA4-B1E5-CF44-B012-0329E87BE1F5}"/>
          </ac:spMkLst>
        </pc:spChg>
        <pc:spChg chg="mod">
          <ac:chgData name="Andrej Bogdanov (CSD)" userId="54a3fc38-bcd8-4812-b887-b84a314b9e17" providerId="ADAL" clId="{6389E647-2042-9745-BD0B-83E3FBA4ACBA}" dt="2021-02-04T06:43:35.673" v="244" actId="1037"/>
          <ac:spMkLst>
            <pc:docMk/>
            <pc:sldMk cId="3436939201" sldId="304"/>
            <ac:spMk id="4" creationId="{0D9CEF92-87E8-BC45-97D8-48C0B8346F76}"/>
          </ac:spMkLst>
        </pc:spChg>
        <pc:spChg chg="mod">
          <ac:chgData name="Andrej Bogdanov (CSD)" userId="54a3fc38-bcd8-4812-b887-b84a314b9e17" providerId="ADAL" clId="{6389E647-2042-9745-BD0B-83E3FBA4ACBA}" dt="2021-02-04T06:43:40.971" v="256" actId="1038"/>
          <ac:spMkLst>
            <pc:docMk/>
            <pc:sldMk cId="3436939201" sldId="304"/>
            <ac:spMk id="5" creationId="{51AB4C45-02EB-044D-819C-23E5BCBEA202}"/>
          </ac:spMkLst>
        </pc:spChg>
        <pc:inkChg chg="del">
          <ac:chgData name="Andrej Bogdanov (CSD)" userId="54a3fc38-bcd8-4812-b887-b84a314b9e17" providerId="ADAL" clId="{6389E647-2042-9745-BD0B-83E3FBA4ACBA}" dt="2021-02-04T06:43:11.397" v="229" actId="478"/>
          <ac:inkMkLst>
            <pc:docMk/>
            <pc:sldMk cId="3436939201" sldId="304"/>
            <ac:inkMk id="9" creationId="{C826AA5D-3674-2F4A-A272-A3055859DDE2}"/>
          </ac:inkMkLst>
        </pc:inkChg>
        <pc:inkChg chg="del">
          <ac:chgData name="Andrej Bogdanov (CSD)" userId="54a3fc38-bcd8-4812-b887-b84a314b9e17" providerId="ADAL" clId="{6389E647-2042-9745-BD0B-83E3FBA4ACBA}" dt="2021-02-04T06:43:13.836" v="230" actId="478"/>
          <ac:inkMkLst>
            <pc:docMk/>
            <pc:sldMk cId="3436939201" sldId="304"/>
            <ac:inkMk id="10" creationId="{6F3CBEB4-A32A-9B4B-91E2-51CCA6237A20}"/>
          </ac:inkMkLst>
        </pc:inkChg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259708931" sldId="305"/>
        </pc:sldMkLst>
      </pc:sldChg>
      <pc:sldChg chg="addSp delSp modSp new mod modClrScheme chgLayout">
        <pc:chgData name="Andrej Bogdanov (CSD)" userId="54a3fc38-bcd8-4812-b887-b84a314b9e17" providerId="ADAL" clId="{6389E647-2042-9745-BD0B-83E3FBA4ACBA}" dt="2021-02-04T07:42:25.905" v="895" actId="14100"/>
        <pc:sldMkLst>
          <pc:docMk/>
          <pc:sldMk cId="1171049812" sldId="305"/>
        </pc:sldMkLst>
        <pc:spChg chg="del">
          <ac:chgData name="Andrej Bogdanov (CSD)" userId="54a3fc38-bcd8-4812-b887-b84a314b9e17" providerId="ADAL" clId="{6389E647-2042-9745-BD0B-83E3FBA4ACBA}" dt="2021-02-04T06:58:02.863" v="727" actId="700"/>
          <ac:spMkLst>
            <pc:docMk/>
            <pc:sldMk cId="1171049812" sldId="305"/>
            <ac:spMk id="2" creationId="{033A5A5C-1C72-3046-8CB8-085A622C448F}"/>
          </ac:spMkLst>
        </pc:spChg>
        <pc:spChg chg="add mod">
          <ac:chgData name="Andrej Bogdanov (CSD)" userId="54a3fc38-bcd8-4812-b887-b84a314b9e17" providerId="ADAL" clId="{6389E647-2042-9745-BD0B-83E3FBA4ACBA}" dt="2021-02-04T07:42:25.905" v="895" actId="14100"/>
          <ac:spMkLst>
            <pc:docMk/>
            <pc:sldMk cId="1171049812" sldId="305"/>
            <ac:spMk id="3" creationId="{5165EFEF-DC91-184D-BFBF-72E75D71884B}"/>
          </ac:spMkLst>
        </pc:spChg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633641927" sldId="306"/>
        </pc:sldMkLst>
      </pc:sldChg>
      <pc:sldChg chg="modSp add mod">
        <pc:chgData name="Andrej Bogdanov (CSD)" userId="54a3fc38-bcd8-4812-b887-b84a314b9e17" providerId="ADAL" clId="{6389E647-2042-9745-BD0B-83E3FBA4ACBA}" dt="2021-02-04T07:45:02.074" v="1024" actId="20577"/>
        <pc:sldMkLst>
          <pc:docMk/>
          <pc:sldMk cId="2154237552" sldId="306"/>
        </pc:sldMkLst>
        <pc:spChg chg="mod">
          <ac:chgData name="Andrej Bogdanov (CSD)" userId="54a3fc38-bcd8-4812-b887-b84a314b9e17" providerId="ADAL" clId="{6389E647-2042-9745-BD0B-83E3FBA4ACBA}" dt="2021-02-04T07:45:02.074" v="1024" actId="20577"/>
          <ac:spMkLst>
            <pc:docMk/>
            <pc:sldMk cId="2154237552" sldId="306"/>
            <ac:spMk id="3" creationId="{5165EFEF-DC91-184D-BFBF-72E75D71884B}"/>
          </ac:spMkLst>
        </pc:spChg>
      </pc:sldChg>
      <pc:sldChg chg="addSp modSp new mod">
        <pc:chgData name="Andrej Bogdanov (CSD)" userId="54a3fc38-bcd8-4812-b887-b84a314b9e17" providerId="ADAL" clId="{6389E647-2042-9745-BD0B-83E3FBA4ACBA}" dt="2021-02-04T08:00:17.575" v="1238" actId="20577"/>
        <pc:sldMkLst>
          <pc:docMk/>
          <pc:sldMk cId="789010085" sldId="307"/>
        </pc:sldMkLst>
        <pc:spChg chg="add mod">
          <ac:chgData name="Andrej Bogdanov (CSD)" userId="54a3fc38-bcd8-4812-b887-b84a314b9e17" providerId="ADAL" clId="{6389E647-2042-9745-BD0B-83E3FBA4ACBA}" dt="2021-02-04T08:00:17.575" v="1238" actId="20577"/>
          <ac:spMkLst>
            <pc:docMk/>
            <pc:sldMk cId="789010085" sldId="307"/>
            <ac:spMk id="2" creationId="{C2391147-F729-1041-BA59-6DE87BBBE51D}"/>
          </ac:spMkLst>
        </pc:spChg>
      </pc:sldChg>
      <pc:sldChg chg="new">
        <pc:chgData name="Andrej Bogdanov (CSD)" userId="54a3fc38-bcd8-4812-b887-b84a314b9e17" providerId="ADAL" clId="{6389E647-2042-9745-BD0B-83E3FBA4ACBA}" dt="2021-02-04T08:00:27.630" v="1239" actId="680"/>
        <pc:sldMkLst>
          <pc:docMk/>
          <pc:sldMk cId="3965353605" sldId="308"/>
        </pc:sldMkLst>
      </pc:sldChg>
      <pc:sldChg chg="addSp delSp modSp add mod delAnim">
        <pc:chgData name="Andrej Bogdanov (CSD)" userId="54a3fc38-bcd8-4812-b887-b84a314b9e17" providerId="ADAL" clId="{6389E647-2042-9745-BD0B-83E3FBA4ACBA}" dt="2021-02-08T11:58:37.638" v="3204" actId="1035"/>
        <pc:sldMkLst>
          <pc:docMk/>
          <pc:sldMk cId="86086639" sldId="309"/>
        </pc:sldMkLst>
        <pc:spChg chg="mod">
          <ac:chgData name="Andrej Bogdanov (CSD)" userId="54a3fc38-bcd8-4812-b887-b84a314b9e17" providerId="ADAL" clId="{6389E647-2042-9745-BD0B-83E3FBA4ACBA}" dt="2021-02-04T08:21:20.446" v="1253" actId="20577"/>
          <ac:spMkLst>
            <pc:docMk/>
            <pc:sldMk cId="86086639" sldId="309"/>
            <ac:spMk id="2" creationId="{6E461681-4394-104E-8588-C36F1BD5CD3F}"/>
          </ac:spMkLst>
        </pc:spChg>
        <pc:spChg chg="mod">
          <ac:chgData name="Andrej Bogdanov (CSD)" userId="54a3fc38-bcd8-4812-b887-b84a314b9e17" providerId="ADAL" clId="{6389E647-2042-9745-BD0B-83E3FBA4ACBA}" dt="2021-02-04T08:23:11.146" v="1268" actId="20577"/>
          <ac:spMkLst>
            <pc:docMk/>
            <pc:sldMk cId="86086639" sldId="309"/>
            <ac:spMk id="3" creationId="{D4AEEEAB-15DB-B745-9BEE-72FFC6EB0D43}"/>
          </ac:spMkLst>
        </pc:spChg>
        <pc:spChg chg="mod">
          <ac:chgData name="Andrej Bogdanov (CSD)" userId="54a3fc38-bcd8-4812-b887-b84a314b9e17" providerId="ADAL" clId="{6389E647-2042-9745-BD0B-83E3FBA4ACBA}" dt="2021-02-04T08:28:10.663" v="1421" actId="2711"/>
          <ac:spMkLst>
            <pc:docMk/>
            <pc:sldMk cId="86086639" sldId="309"/>
            <ac:spMk id="4" creationId="{2678D65E-34C7-5347-B9F8-E59EB2BB571F}"/>
          </ac:spMkLst>
        </pc:spChg>
        <pc:spChg chg="mod">
          <ac:chgData name="Andrej Bogdanov (CSD)" userId="54a3fc38-bcd8-4812-b887-b84a314b9e17" providerId="ADAL" clId="{6389E647-2042-9745-BD0B-83E3FBA4ACBA}" dt="2021-02-04T08:31:18.327" v="1490" actId="114"/>
          <ac:spMkLst>
            <pc:docMk/>
            <pc:sldMk cId="86086639" sldId="309"/>
            <ac:spMk id="6" creationId="{A65BECA8-59A7-0346-BDD7-953F413BB243}"/>
          </ac:spMkLst>
        </pc:spChg>
        <pc:spChg chg="add mod">
          <ac:chgData name="Andrej Bogdanov (CSD)" userId="54a3fc38-bcd8-4812-b887-b84a314b9e17" providerId="ADAL" clId="{6389E647-2042-9745-BD0B-83E3FBA4ACBA}" dt="2021-02-08T11:58:37.638" v="3204" actId="1035"/>
          <ac:spMkLst>
            <pc:docMk/>
            <pc:sldMk cId="86086639" sldId="309"/>
            <ac:spMk id="9" creationId="{D27D97F2-A2A9-5342-A00F-600182A4DE22}"/>
          </ac:spMkLst>
        </pc:spChg>
        <pc:spChg chg="mod">
          <ac:chgData name="Andrej Bogdanov (CSD)" userId="54a3fc38-bcd8-4812-b887-b84a314b9e17" providerId="ADAL" clId="{6389E647-2042-9745-BD0B-83E3FBA4ACBA}" dt="2021-02-04T08:31:26.731" v="1509" actId="20577"/>
          <ac:spMkLst>
            <pc:docMk/>
            <pc:sldMk cId="86086639" sldId="309"/>
            <ac:spMk id="10" creationId="{98621B53-A87A-3345-9F67-E5BA81CF3C77}"/>
          </ac:spMkLst>
        </pc:spChg>
        <pc:spChg chg="mod">
          <ac:chgData name="Andrej Bogdanov (CSD)" userId="54a3fc38-bcd8-4812-b887-b84a314b9e17" providerId="ADAL" clId="{6389E647-2042-9745-BD0B-83E3FBA4ACBA}" dt="2021-02-04T08:30:56.563" v="1483"/>
          <ac:spMkLst>
            <pc:docMk/>
            <pc:sldMk cId="86086639" sldId="309"/>
            <ac:spMk id="13" creationId="{134D3F25-8111-FC41-BEC5-113B91A1884B}"/>
          </ac:spMkLst>
        </pc:spChg>
        <pc:spChg chg="del">
          <ac:chgData name="Andrej Bogdanov (CSD)" userId="54a3fc38-bcd8-4812-b887-b84a314b9e17" providerId="ADAL" clId="{6389E647-2042-9745-BD0B-83E3FBA4ACBA}" dt="2021-02-04T08:29:46.682" v="1447" actId="478"/>
          <ac:spMkLst>
            <pc:docMk/>
            <pc:sldMk cId="86086639" sldId="309"/>
            <ac:spMk id="17" creationId="{89B38A7A-D23B-A245-BCC0-2A816149E118}"/>
          </ac:spMkLst>
        </pc:spChg>
        <pc:grpChg chg="mod">
          <ac:chgData name="Andrej Bogdanov (CSD)" userId="54a3fc38-bcd8-4812-b887-b84a314b9e17" providerId="ADAL" clId="{6389E647-2042-9745-BD0B-83E3FBA4ACBA}" dt="2021-02-04T08:30:56.563" v="1483"/>
          <ac:grpSpMkLst>
            <pc:docMk/>
            <pc:sldMk cId="86086639" sldId="309"/>
            <ac:grpSpMk id="14" creationId="{DA27FE01-A62A-D341-9242-A94C70E1ACF7}"/>
          </ac:grpSpMkLst>
        </pc:grpChg>
        <pc:cxnChg chg="mod">
          <ac:chgData name="Andrej Bogdanov (CSD)" userId="54a3fc38-bcd8-4812-b887-b84a314b9e17" providerId="ADAL" clId="{6389E647-2042-9745-BD0B-83E3FBA4ACBA}" dt="2021-02-04T08:25:22.211" v="1392" actId="1037"/>
          <ac:cxnSpMkLst>
            <pc:docMk/>
            <pc:sldMk cId="86086639" sldId="309"/>
            <ac:cxnSpMk id="5" creationId="{C9A85E39-288A-DF41-9AF0-AB0B738499C8}"/>
          </ac:cxnSpMkLst>
        </pc:cxnChg>
        <pc:cxnChg chg="mod">
          <ac:chgData name="Andrej Bogdanov (CSD)" userId="54a3fc38-bcd8-4812-b887-b84a314b9e17" providerId="ADAL" clId="{6389E647-2042-9745-BD0B-83E3FBA4ACBA}" dt="2021-02-04T08:30:56.563" v="1483"/>
          <ac:cxnSpMkLst>
            <pc:docMk/>
            <pc:sldMk cId="86086639" sldId="309"/>
            <ac:cxnSpMk id="7" creationId="{5895E0CB-4BCB-734D-BEAD-4E39C9F80E3D}"/>
          </ac:cxnSpMkLst>
        </pc:cxnChg>
        <pc:cxnChg chg="mod">
          <ac:chgData name="Andrej Bogdanov (CSD)" userId="54a3fc38-bcd8-4812-b887-b84a314b9e17" providerId="ADAL" clId="{6389E647-2042-9745-BD0B-83E3FBA4ACBA}" dt="2021-02-04T08:31:25.219" v="1508" actId="1037"/>
          <ac:cxnSpMkLst>
            <pc:docMk/>
            <pc:sldMk cId="86086639" sldId="309"/>
            <ac:cxnSpMk id="8" creationId="{B511F30F-D56A-664F-8F94-53AAC37F798B}"/>
          </ac:cxnSpMkLst>
        </pc:cxnChg>
      </pc:sldChg>
      <pc:sldChg chg="addSp delSp modSp new mod modClrScheme chgLayout">
        <pc:chgData name="Andrej Bogdanov (CSD)" userId="54a3fc38-bcd8-4812-b887-b84a314b9e17" providerId="ADAL" clId="{6389E647-2042-9745-BD0B-83E3FBA4ACBA}" dt="2021-02-08T11:59:18.512" v="3242" actId="1036"/>
        <pc:sldMkLst>
          <pc:docMk/>
          <pc:sldMk cId="1892508627" sldId="310"/>
        </pc:sldMkLst>
        <pc:spChg chg="del">
          <ac:chgData name="Andrej Bogdanov (CSD)" userId="54a3fc38-bcd8-4812-b887-b84a314b9e17" providerId="ADAL" clId="{6389E647-2042-9745-BD0B-83E3FBA4ACBA}" dt="2021-02-04T08:32:47.052" v="1511" actId="700"/>
          <ac:spMkLst>
            <pc:docMk/>
            <pc:sldMk cId="1892508627" sldId="310"/>
            <ac:spMk id="2" creationId="{5E12D6AC-862F-654F-87E5-0B57899E7158}"/>
          </ac:spMkLst>
        </pc:spChg>
        <pc:spChg chg="add mod">
          <ac:chgData name="Andrej Bogdanov (CSD)" userId="54a3fc38-bcd8-4812-b887-b84a314b9e17" providerId="ADAL" clId="{6389E647-2042-9745-BD0B-83E3FBA4ACBA}" dt="2021-02-04T13:22:57.770" v="3042" actId="20577"/>
          <ac:spMkLst>
            <pc:docMk/>
            <pc:sldMk cId="1892508627" sldId="310"/>
            <ac:spMk id="3" creationId="{B6246A77-4A12-5C44-9304-D06673995170}"/>
          </ac:spMkLst>
        </pc:spChg>
        <pc:spChg chg="add mod">
          <ac:chgData name="Andrej Bogdanov (CSD)" userId="54a3fc38-bcd8-4812-b887-b84a314b9e17" providerId="ADAL" clId="{6389E647-2042-9745-BD0B-83E3FBA4ACBA}" dt="2021-02-08T11:59:18.512" v="3242" actId="1036"/>
          <ac:spMkLst>
            <pc:docMk/>
            <pc:sldMk cId="1892508627" sldId="310"/>
            <ac:spMk id="9" creationId="{646FF74A-2EA1-AD4C-9686-C4C68D068D18}"/>
          </ac:spMkLst>
        </pc:spChg>
      </pc:sldChg>
      <pc:sldChg chg="addSp delSp modSp add mod delAnim modAnim">
        <pc:chgData name="Andrej Bogdanov (CSD)" userId="54a3fc38-bcd8-4812-b887-b84a314b9e17" providerId="ADAL" clId="{6389E647-2042-9745-BD0B-83E3FBA4ACBA}" dt="2021-02-08T11:55:52.785" v="3142"/>
        <pc:sldMkLst>
          <pc:docMk/>
          <pc:sldMk cId="399518868" sldId="311"/>
        </pc:sldMkLst>
        <pc:spChg chg="mod">
          <ac:chgData name="Andrej Bogdanov (CSD)" userId="54a3fc38-bcd8-4812-b887-b84a314b9e17" providerId="ADAL" clId="{6389E647-2042-9745-BD0B-83E3FBA4ACBA}" dt="2021-02-04T08:40:25.138" v="1601" actId="114"/>
          <ac:spMkLst>
            <pc:docMk/>
            <pc:sldMk cId="399518868" sldId="311"/>
            <ac:spMk id="2" creationId="{6E461681-4394-104E-8588-C36F1BD5CD3F}"/>
          </ac:spMkLst>
        </pc:spChg>
        <pc:spChg chg="del">
          <ac:chgData name="Andrej Bogdanov (CSD)" userId="54a3fc38-bcd8-4812-b887-b84a314b9e17" providerId="ADAL" clId="{6389E647-2042-9745-BD0B-83E3FBA4ACBA}" dt="2021-02-04T08:45:34.197" v="1726" actId="478"/>
          <ac:spMkLst>
            <pc:docMk/>
            <pc:sldMk cId="399518868" sldId="311"/>
            <ac:spMk id="3" creationId="{D4AEEEAB-15DB-B745-9BEE-72FFC6EB0D43}"/>
          </ac:spMkLst>
        </pc:spChg>
        <pc:spChg chg="mod topLvl">
          <ac:chgData name="Andrej Bogdanov (CSD)" userId="54a3fc38-bcd8-4812-b887-b84a314b9e17" providerId="ADAL" clId="{6389E647-2042-9745-BD0B-83E3FBA4ACBA}" dt="2021-02-08T11:55:52.785" v="3142"/>
          <ac:spMkLst>
            <pc:docMk/>
            <pc:sldMk cId="399518868" sldId="311"/>
            <ac:spMk id="6" creationId="{A65BECA8-59A7-0346-BDD7-953F413BB243}"/>
          </ac:spMkLst>
        </pc:spChg>
        <pc:spChg chg="add del mod">
          <ac:chgData name="Andrej Bogdanov (CSD)" userId="54a3fc38-bcd8-4812-b887-b84a314b9e17" providerId="ADAL" clId="{6389E647-2042-9745-BD0B-83E3FBA4ACBA}" dt="2021-02-04T08:49:58.719" v="1772" actId="478"/>
          <ac:spMkLst>
            <pc:docMk/>
            <pc:sldMk cId="399518868" sldId="311"/>
            <ac:spMk id="9" creationId="{FC5E21FE-B8EA-5A42-A88D-09D950567D0C}"/>
          </ac:spMkLst>
        </pc:spChg>
        <pc:spChg chg="del mod topLvl">
          <ac:chgData name="Andrej Bogdanov (CSD)" userId="54a3fc38-bcd8-4812-b887-b84a314b9e17" providerId="ADAL" clId="{6389E647-2042-9745-BD0B-83E3FBA4ACBA}" dt="2021-02-04T08:53:21.978" v="1832" actId="478"/>
          <ac:spMkLst>
            <pc:docMk/>
            <pc:sldMk cId="399518868" sldId="311"/>
            <ac:spMk id="10" creationId="{98621B53-A87A-3345-9F67-E5BA81CF3C77}"/>
          </ac:spMkLst>
        </pc:spChg>
        <pc:spChg chg="add mod">
          <ac:chgData name="Andrej Bogdanov (CSD)" userId="54a3fc38-bcd8-4812-b887-b84a314b9e17" providerId="ADAL" clId="{6389E647-2042-9745-BD0B-83E3FBA4ACBA}" dt="2021-02-04T08:54:21.116" v="1848" actId="1038"/>
          <ac:spMkLst>
            <pc:docMk/>
            <pc:sldMk cId="399518868" sldId="311"/>
            <ac:spMk id="11" creationId="{60AE106B-F6F4-E941-92B5-522314C7B041}"/>
          </ac:spMkLst>
        </pc:spChg>
        <pc:spChg chg="add mod">
          <ac:chgData name="Andrej Bogdanov (CSD)" userId="54a3fc38-bcd8-4812-b887-b84a314b9e17" providerId="ADAL" clId="{6389E647-2042-9745-BD0B-83E3FBA4ACBA}" dt="2021-02-04T08:55:00.621" v="1871" actId="114"/>
          <ac:spMkLst>
            <pc:docMk/>
            <pc:sldMk cId="399518868" sldId="311"/>
            <ac:spMk id="12" creationId="{9872BC71-012A-3A4E-878D-BE832CC393A0}"/>
          </ac:spMkLst>
        </pc:spChg>
        <pc:spChg chg="del">
          <ac:chgData name="Andrej Bogdanov (CSD)" userId="54a3fc38-bcd8-4812-b887-b84a314b9e17" providerId="ADAL" clId="{6389E647-2042-9745-BD0B-83E3FBA4ACBA}" dt="2021-02-04T08:45:39.359" v="1728" actId="478"/>
          <ac:spMkLst>
            <pc:docMk/>
            <pc:sldMk cId="399518868" sldId="311"/>
            <ac:spMk id="13" creationId="{134D3F25-8111-FC41-BEC5-113B91A1884B}"/>
          </ac:spMkLst>
        </pc:spChg>
        <pc:spChg chg="add mod">
          <ac:chgData name="Andrej Bogdanov (CSD)" userId="54a3fc38-bcd8-4812-b887-b84a314b9e17" providerId="ADAL" clId="{6389E647-2042-9745-BD0B-83E3FBA4ACBA}" dt="2021-02-04T08:54:27.282" v="1856" actId="1038"/>
          <ac:spMkLst>
            <pc:docMk/>
            <pc:sldMk cId="399518868" sldId="311"/>
            <ac:spMk id="16" creationId="{30F7EA66-ACEA-4C48-973F-A912CDC95204}"/>
          </ac:spMkLst>
        </pc:spChg>
        <pc:spChg chg="add mod topLvl">
          <ac:chgData name="Andrej Bogdanov (CSD)" userId="54a3fc38-bcd8-4812-b887-b84a314b9e17" providerId="ADAL" clId="{6389E647-2042-9745-BD0B-83E3FBA4ACBA}" dt="2021-02-04T08:56:29.720" v="1900" actId="165"/>
          <ac:spMkLst>
            <pc:docMk/>
            <pc:sldMk cId="399518868" sldId="311"/>
            <ac:spMk id="17" creationId="{F55DBFE5-7053-D146-8D54-D5EAE35F6196}"/>
          </ac:spMkLst>
        </pc:spChg>
        <pc:spChg chg="add del mod">
          <ac:chgData name="Andrej Bogdanov (CSD)" userId="54a3fc38-bcd8-4812-b887-b84a314b9e17" providerId="ADAL" clId="{6389E647-2042-9745-BD0B-83E3FBA4ACBA}" dt="2021-02-04T08:52:18.153" v="1813" actId="478"/>
          <ac:spMkLst>
            <pc:docMk/>
            <pc:sldMk cId="399518868" sldId="311"/>
            <ac:spMk id="18" creationId="{D42ADAE5-6D04-D14A-9BA7-D493FD762945}"/>
          </ac:spMkLst>
        </pc:spChg>
        <pc:spChg chg="add mod topLvl">
          <ac:chgData name="Andrej Bogdanov (CSD)" userId="54a3fc38-bcd8-4812-b887-b84a314b9e17" providerId="ADAL" clId="{6389E647-2042-9745-BD0B-83E3FBA4ACBA}" dt="2021-02-04T08:56:29.720" v="1900" actId="165"/>
          <ac:spMkLst>
            <pc:docMk/>
            <pc:sldMk cId="399518868" sldId="311"/>
            <ac:spMk id="21" creationId="{B4C49FE5-1213-1343-8310-7A57E657A203}"/>
          </ac:spMkLst>
        </pc:spChg>
        <pc:spChg chg="add mod topLvl">
          <ac:chgData name="Andrej Bogdanov (CSD)" userId="54a3fc38-bcd8-4812-b887-b84a314b9e17" providerId="ADAL" clId="{6389E647-2042-9745-BD0B-83E3FBA4ACBA}" dt="2021-02-04T08:56:29.720" v="1900" actId="165"/>
          <ac:spMkLst>
            <pc:docMk/>
            <pc:sldMk cId="399518868" sldId="311"/>
            <ac:spMk id="22" creationId="{F6F282F1-2438-3B44-B922-050D2F275C2A}"/>
          </ac:spMkLst>
        </pc:spChg>
        <pc:grpChg chg="add mod">
          <ac:chgData name="Andrej Bogdanov (CSD)" userId="54a3fc38-bcd8-4812-b887-b84a314b9e17" providerId="ADAL" clId="{6389E647-2042-9745-BD0B-83E3FBA4ACBA}" dt="2021-02-08T11:55:33.011" v="3130" actId="1036"/>
          <ac:grpSpMkLst>
            <pc:docMk/>
            <pc:sldMk cId="399518868" sldId="311"/>
            <ac:grpSpMk id="14" creationId="{BC99CB8F-A5F8-674B-8223-B86DBD515BB4}"/>
          </ac:grpSpMkLst>
        </pc:grpChg>
        <pc:grpChg chg="add del mod">
          <ac:chgData name="Andrej Bogdanov (CSD)" userId="54a3fc38-bcd8-4812-b887-b84a314b9e17" providerId="ADAL" clId="{6389E647-2042-9745-BD0B-83E3FBA4ACBA}" dt="2021-02-04T08:53:19.206" v="1831" actId="165"/>
          <ac:grpSpMkLst>
            <pc:docMk/>
            <pc:sldMk cId="399518868" sldId="311"/>
            <ac:grpSpMk id="14" creationId="{DA27FE01-A62A-D341-9242-A94C70E1ACF7}"/>
          </ac:grpSpMkLst>
        </pc:grpChg>
        <pc:grpChg chg="del">
          <ac:chgData name="Andrej Bogdanov (CSD)" userId="54a3fc38-bcd8-4812-b887-b84a314b9e17" providerId="ADAL" clId="{6389E647-2042-9745-BD0B-83E3FBA4ACBA}" dt="2021-02-04T08:45:34.197" v="1726" actId="478"/>
          <ac:grpSpMkLst>
            <pc:docMk/>
            <pc:sldMk cId="399518868" sldId="311"/>
            <ac:grpSpMk id="15" creationId="{677BC84D-17AF-5244-9001-F6BBADE0C8F6}"/>
          </ac:grpSpMkLst>
        </pc:grpChg>
        <pc:grpChg chg="add del">
          <ac:chgData name="Andrej Bogdanov (CSD)" userId="54a3fc38-bcd8-4812-b887-b84a314b9e17" providerId="ADAL" clId="{6389E647-2042-9745-BD0B-83E3FBA4ACBA}" dt="2021-02-04T08:56:29.720" v="1900" actId="165"/>
          <ac:grpSpMkLst>
            <pc:docMk/>
            <pc:sldMk cId="399518868" sldId="311"/>
            <ac:grpSpMk id="28" creationId="{26B69203-B8CF-3D47-A27E-89A278F2B793}"/>
          </ac:grpSpMkLst>
        </pc:grpChg>
        <pc:grpChg chg="add mod">
          <ac:chgData name="Andrej Bogdanov (CSD)" userId="54a3fc38-bcd8-4812-b887-b84a314b9e17" providerId="ADAL" clId="{6389E647-2042-9745-BD0B-83E3FBA4ACBA}" dt="2021-02-08T11:55:33.011" v="3130" actId="1036"/>
          <ac:grpSpMkLst>
            <pc:docMk/>
            <pc:sldMk cId="399518868" sldId="311"/>
            <ac:grpSpMk id="29" creationId="{5822B31C-9493-6A43-80A6-6AC2B9131E99}"/>
          </ac:grpSpMkLst>
        </pc:grpChg>
        <pc:cxnChg chg="del">
          <ac:chgData name="Andrej Bogdanov (CSD)" userId="54a3fc38-bcd8-4812-b887-b84a314b9e17" providerId="ADAL" clId="{6389E647-2042-9745-BD0B-83E3FBA4ACBA}" dt="2021-02-04T08:46:29.774" v="1735" actId="478"/>
          <ac:cxnSpMkLst>
            <pc:docMk/>
            <pc:sldMk cId="399518868" sldId="311"/>
            <ac:cxnSpMk id="7" creationId="{5895E0CB-4BCB-734D-BEAD-4E39C9F80E3D}"/>
          </ac:cxnSpMkLst>
        </pc:cxnChg>
        <pc:cxnChg chg="del mod">
          <ac:chgData name="Andrej Bogdanov (CSD)" userId="54a3fc38-bcd8-4812-b887-b84a314b9e17" providerId="ADAL" clId="{6389E647-2042-9745-BD0B-83E3FBA4ACBA}" dt="2021-02-04T08:47:00.891" v="1750" actId="478"/>
          <ac:cxnSpMkLst>
            <pc:docMk/>
            <pc:sldMk cId="399518868" sldId="311"/>
            <ac:cxnSpMk id="8" creationId="{B511F30F-D56A-664F-8F94-53AAC37F798B}"/>
          </ac:cxnSpMkLst>
        </pc:cxnChg>
        <pc:cxnChg chg="add mod">
          <ac:chgData name="Andrej Bogdanov (CSD)" userId="54a3fc38-bcd8-4812-b887-b84a314b9e17" providerId="ADAL" clId="{6389E647-2042-9745-BD0B-83E3FBA4ACBA}" dt="2021-02-04T08:54:56.066" v="1868" actId="1582"/>
          <ac:cxnSpMkLst>
            <pc:docMk/>
            <pc:sldMk cId="399518868" sldId="311"/>
            <ac:cxnSpMk id="20" creationId="{43D487C2-DEC8-6149-8BDA-6CD2885A7058}"/>
          </ac:cxnSpMkLst>
        </pc:cxnChg>
        <pc:cxnChg chg="add mod topLvl">
          <ac:chgData name="Andrej Bogdanov (CSD)" userId="54a3fc38-bcd8-4812-b887-b84a314b9e17" providerId="ADAL" clId="{6389E647-2042-9745-BD0B-83E3FBA4ACBA}" dt="2021-02-04T08:56:29.720" v="1900" actId="165"/>
          <ac:cxnSpMkLst>
            <pc:docMk/>
            <pc:sldMk cId="399518868" sldId="311"/>
            <ac:cxnSpMk id="23" creationId="{8753159B-2451-D546-8652-584040D1C951}"/>
          </ac:cxnSpMkLst>
        </pc:cxnChg>
        <pc:cxnChg chg="add mod topLvl">
          <ac:chgData name="Andrej Bogdanov (CSD)" userId="54a3fc38-bcd8-4812-b887-b84a314b9e17" providerId="ADAL" clId="{6389E647-2042-9745-BD0B-83E3FBA4ACBA}" dt="2021-02-04T08:56:29.720" v="1900" actId="165"/>
          <ac:cxnSpMkLst>
            <pc:docMk/>
            <pc:sldMk cId="399518868" sldId="311"/>
            <ac:cxnSpMk id="26" creationId="{08901C5B-0F3E-D44B-A7E2-E1877795D091}"/>
          </ac:cxnSpMkLst>
        </pc:cxnChg>
        <pc:cxnChg chg="add mod">
          <ac:chgData name="Andrej Bogdanov (CSD)" userId="54a3fc38-bcd8-4812-b887-b84a314b9e17" providerId="ADAL" clId="{6389E647-2042-9745-BD0B-83E3FBA4ACBA}" dt="2021-02-04T08:56:41.295" v="1909" actId="1035"/>
          <ac:cxnSpMkLst>
            <pc:docMk/>
            <pc:sldMk cId="399518868" sldId="311"/>
            <ac:cxnSpMk id="30" creationId="{24BFC26B-A742-7647-BF9D-43D6BFD0900B}"/>
          </ac:cxnSpMkLst>
        </pc:cxnChg>
        <pc:cxnChg chg="add mod">
          <ac:chgData name="Andrej Bogdanov (CSD)" userId="54a3fc38-bcd8-4812-b887-b84a314b9e17" providerId="ADAL" clId="{6389E647-2042-9745-BD0B-83E3FBA4ACBA}" dt="2021-02-04T08:56:46.454" v="1911" actId="1076"/>
          <ac:cxnSpMkLst>
            <pc:docMk/>
            <pc:sldMk cId="399518868" sldId="311"/>
            <ac:cxnSpMk id="32" creationId="{3D7A9015-23D4-F747-9F21-D5985C87B66C}"/>
          </ac:cxnSpMkLst>
        </pc:cxnChg>
        <pc:cxnChg chg="add mod">
          <ac:chgData name="Andrej Bogdanov (CSD)" userId="54a3fc38-bcd8-4812-b887-b84a314b9e17" providerId="ADAL" clId="{6389E647-2042-9745-BD0B-83E3FBA4ACBA}" dt="2021-02-04T08:56:56.378" v="1914" actId="1076"/>
          <ac:cxnSpMkLst>
            <pc:docMk/>
            <pc:sldMk cId="399518868" sldId="311"/>
            <ac:cxnSpMk id="33" creationId="{CEEAF6E7-3D87-C14E-ACFA-DB587701874E}"/>
          </ac:cxnSpMkLst>
        </pc:cxnChg>
      </pc:sldChg>
      <pc:sldChg chg="delSp modSp add del mod modAnim">
        <pc:chgData name="Andrej Bogdanov (CSD)" userId="54a3fc38-bcd8-4812-b887-b84a314b9e17" providerId="ADAL" clId="{6389E647-2042-9745-BD0B-83E3FBA4ACBA}" dt="2021-02-04T08:38:29.058" v="1584" actId="2696"/>
        <pc:sldMkLst>
          <pc:docMk/>
          <pc:sldMk cId="579952194" sldId="311"/>
        </pc:sldMkLst>
        <pc:spChg chg="mod">
          <ac:chgData name="Andrej Bogdanov (CSD)" userId="54a3fc38-bcd8-4812-b887-b84a314b9e17" providerId="ADAL" clId="{6389E647-2042-9745-BD0B-83E3FBA4ACBA}" dt="2021-02-04T08:34:54.543" v="1536" actId="20577"/>
          <ac:spMkLst>
            <pc:docMk/>
            <pc:sldMk cId="579952194" sldId="311"/>
            <ac:spMk id="2" creationId="{6E461681-4394-104E-8588-C36F1BD5CD3F}"/>
          </ac:spMkLst>
        </pc:spChg>
        <pc:spChg chg="mod">
          <ac:chgData name="Andrej Bogdanov (CSD)" userId="54a3fc38-bcd8-4812-b887-b84a314b9e17" providerId="ADAL" clId="{6389E647-2042-9745-BD0B-83E3FBA4ACBA}" dt="2021-02-04T08:35:05.849" v="1538" actId="2711"/>
          <ac:spMkLst>
            <pc:docMk/>
            <pc:sldMk cId="579952194" sldId="311"/>
            <ac:spMk id="3" creationId="{D4AEEEAB-15DB-B745-9BEE-72FFC6EB0D43}"/>
          </ac:spMkLst>
        </pc:spChg>
        <pc:spChg chg="mod">
          <ac:chgData name="Andrej Bogdanov (CSD)" userId="54a3fc38-bcd8-4812-b887-b84a314b9e17" providerId="ADAL" clId="{6389E647-2042-9745-BD0B-83E3FBA4ACBA}" dt="2021-02-04T08:37:51.335" v="1583" actId="20577"/>
          <ac:spMkLst>
            <pc:docMk/>
            <pc:sldMk cId="579952194" sldId="311"/>
            <ac:spMk id="6" creationId="{A65BECA8-59A7-0346-BDD7-953F413BB243}"/>
          </ac:spMkLst>
        </pc:spChg>
        <pc:spChg chg="del mod">
          <ac:chgData name="Andrej Bogdanov (CSD)" userId="54a3fc38-bcd8-4812-b887-b84a314b9e17" providerId="ADAL" clId="{6389E647-2042-9745-BD0B-83E3FBA4ACBA}" dt="2021-02-04T08:37:23.961" v="1579" actId="21"/>
          <ac:spMkLst>
            <pc:docMk/>
            <pc:sldMk cId="579952194" sldId="311"/>
            <ac:spMk id="10" creationId="{98621B53-A87A-3345-9F67-E5BA81CF3C77}"/>
          </ac:spMkLst>
        </pc:spChg>
        <pc:spChg chg="del mod">
          <ac:chgData name="Andrej Bogdanov (CSD)" userId="54a3fc38-bcd8-4812-b887-b84a314b9e17" providerId="ADAL" clId="{6389E647-2042-9745-BD0B-83E3FBA4ACBA}" dt="2021-02-04T08:37:10.777" v="1574" actId="478"/>
          <ac:spMkLst>
            <pc:docMk/>
            <pc:sldMk cId="579952194" sldId="311"/>
            <ac:spMk id="13" creationId="{134D3F25-8111-FC41-BEC5-113B91A1884B}"/>
          </ac:spMkLst>
        </pc:spChg>
        <pc:spChg chg="mod">
          <ac:chgData name="Andrej Bogdanov (CSD)" userId="54a3fc38-bcd8-4812-b887-b84a314b9e17" providerId="ADAL" clId="{6389E647-2042-9745-BD0B-83E3FBA4ACBA}" dt="2021-02-04T08:37:37.693" v="1581" actId="1076"/>
          <ac:spMkLst>
            <pc:docMk/>
            <pc:sldMk cId="579952194" sldId="311"/>
            <ac:spMk id="17" creationId="{89B38A7A-D23B-A245-BCC0-2A816149E118}"/>
          </ac:spMkLst>
        </pc:spChg>
        <pc:grpChg chg="mod">
          <ac:chgData name="Andrej Bogdanov (CSD)" userId="54a3fc38-bcd8-4812-b887-b84a314b9e17" providerId="ADAL" clId="{6389E647-2042-9745-BD0B-83E3FBA4ACBA}" dt="2021-02-04T08:37:30.518" v="1580" actId="1076"/>
          <ac:grpSpMkLst>
            <pc:docMk/>
            <pc:sldMk cId="579952194" sldId="311"/>
            <ac:grpSpMk id="14" creationId="{DA27FE01-A62A-D341-9242-A94C70E1ACF7}"/>
          </ac:grpSpMkLst>
        </pc:grpChg>
        <pc:grpChg chg="del">
          <ac:chgData name="Andrej Bogdanov (CSD)" userId="54a3fc38-bcd8-4812-b887-b84a314b9e17" providerId="ADAL" clId="{6389E647-2042-9745-BD0B-83E3FBA4ACBA}" dt="2021-02-04T08:37:14.555" v="1576" actId="478"/>
          <ac:grpSpMkLst>
            <pc:docMk/>
            <pc:sldMk cId="579952194" sldId="311"/>
            <ac:grpSpMk id="15" creationId="{677BC84D-17AF-5244-9001-F6BBADE0C8F6}"/>
          </ac:grpSpMkLst>
        </pc:grpChg>
        <pc:cxnChg chg="mod">
          <ac:chgData name="Andrej Bogdanov (CSD)" userId="54a3fc38-bcd8-4812-b887-b84a314b9e17" providerId="ADAL" clId="{6389E647-2042-9745-BD0B-83E3FBA4ACBA}" dt="2021-02-04T08:36:58.244" v="1570"/>
          <ac:cxnSpMkLst>
            <pc:docMk/>
            <pc:sldMk cId="579952194" sldId="311"/>
            <ac:cxnSpMk id="7" creationId="{5895E0CB-4BCB-734D-BEAD-4E39C9F80E3D}"/>
          </ac:cxnSpMkLst>
        </pc:cxnChg>
        <pc:cxnChg chg="mod">
          <ac:chgData name="Andrej Bogdanov (CSD)" userId="54a3fc38-bcd8-4812-b887-b84a314b9e17" providerId="ADAL" clId="{6389E647-2042-9745-BD0B-83E3FBA4ACBA}" dt="2021-02-04T08:36:58.244" v="1570"/>
          <ac:cxnSpMkLst>
            <pc:docMk/>
            <pc:sldMk cId="579952194" sldId="311"/>
            <ac:cxnSpMk id="8" creationId="{B511F30F-D56A-664F-8F94-53AAC37F798B}"/>
          </ac:cxnSpMkLst>
        </pc:cxnChg>
      </pc:sldChg>
      <pc:sldChg chg="addSp delSp modSp new mod modClrScheme chgLayout">
        <pc:chgData name="Andrej Bogdanov (CSD)" userId="54a3fc38-bcd8-4812-b887-b84a314b9e17" providerId="ADAL" clId="{6389E647-2042-9745-BD0B-83E3FBA4ACBA}" dt="2021-02-04T08:59:46.983" v="2037" actId="20577"/>
        <pc:sldMkLst>
          <pc:docMk/>
          <pc:sldMk cId="2397216362" sldId="312"/>
        </pc:sldMkLst>
        <pc:spChg chg="del">
          <ac:chgData name="Andrej Bogdanov (CSD)" userId="54a3fc38-bcd8-4812-b887-b84a314b9e17" providerId="ADAL" clId="{6389E647-2042-9745-BD0B-83E3FBA4ACBA}" dt="2021-02-04T08:57:25.198" v="1916" actId="700"/>
          <ac:spMkLst>
            <pc:docMk/>
            <pc:sldMk cId="2397216362" sldId="312"/>
            <ac:spMk id="2" creationId="{757E7C54-B7B9-3343-B947-D121B9307D2A}"/>
          </ac:spMkLst>
        </pc:spChg>
        <pc:spChg chg="add mod">
          <ac:chgData name="Andrej Bogdanov (CSD)" userId="54a3fc38-bcd8-4812-b887-b84a314b9e17" providerId="ADAL" clId="{6389E647-2042-9745-BD0B-83E3FBA4ACBA}" dt="2021-02-04T08:59:46.983" v="2037" actId="20577"/>
          <ac:spMkLst>
            <pc:docMk/>
            <pc:sldMk cId="2397216362" sldId="312"/>
            <ac:spMk id="3" creationId="{30053D74-DB57-7F43-AF3E-636957A639DC}"/>
          </ac:spMkLst>
        </pc:spChg>
      </pc:sldChg>
      <pc:sldChg chg="addSp delSp modSp new mod modClrScheme chgLayout">
        <pc:chgData name="Andrej Bogdanov (CSD)" userId="54a3fc38-bcd8-4812-b887-b84a314b9e17" providerId="ADAL" clId="{6389E647-2042-9745-BD0B-83E3FBA4ACBA}" dt="2021-02-04T13:08:19.109" v="2994" actId="20577"/>
        <pc:sldMkLst>
          <pc:docMk/>
          <pc:sldMk cId="610065109" sldId="313"/>
        </pc:sldMkLst>
        <pc:spChg chg="add mod">
          <ac:chgData name="Andrej Bogdanov (CSD)" userId="54a3fc38-bcd8-4812-b887-b84a314b9e17" providerId="ADAL" clId="{6389E647-2042-9745-BD0B-83E3FBA4ACBA}" dt="2021-02-04T13:03:16.235" v="2826" actId="14100"/>
          <ac:spMkLst>
            <pc:docMk/>
            <pc:sldMk cId="610065109" sldId="313"/>
            <ac:spMk id="4" creationId="{F532851A-DC25-D547-B42B-EB1C0D7712C4}"/>
          </ac:spMkLst>
        </pc:spChg>
        <pc:spChg chg="add mod">
          <ac:chgData name="Andrej Bogdanov (CSD)" userId="54a3fc38-bcd8-4812-b887-b84a314b9e17" providerId="ADAL" clId="{6389E647-2042-9745-BD0B-83E3FBA4ACBA}" dt="2021-02-04T12:02:59.101" v="2746" actId="20577"/>
          <ac:spMkLst>
            <pc:docMk/>
            <pc:sldMk cId="610065109" sldId="313"/>
            <ac:spMk id="5" creationId="{EE6CD16D-5B1B-D040-ABAA-35B23E092D7D}"/>
          </ac:spMkLst>
        </pc:spChg>
        <pc:spChg chg="add mod">
          <ac:chgData name="Andrej Bogdanov (CSD)" userId="54a3fc38-bcd8-4812-b887-b84a314b9e17" providerId="ADAL" clId="{6389E647-2042-9745-BD0B-83E3FBA4ACBA}" dt="2021-02-04T13:08:00.072" v="2968" actId="20577"/>
          <ac:spMkLst>
            <pc:docMk/>
            <pc:sldMk cId="610065109" sldId="313"/>
            <ac:spMk id="9" creationId="{82141657-3E21-634F-B6EA-B7B85A93B8C8}"/>
          </ac:spMkLst>
        </pc:spChg>
        <pc:spChg chg="add mod">
          <ac:chgData name="Andrej Bogdanov (CSD)" userId="54a3fc38-bcd8-4812-b887-b84a314b9e17" providerId="ADAL" clId="{6389E647-2042-9745-BD0B-83E3FBA4ACBA}" dt="2021-02-04T13:08:19.109" v="2994" actId="20577"/>
          <ac:spMkLst>
            <pc:docMk/>
            <pc:sldMk cId="610065109" sldId="313"/>
            <ac:spMk id="10" creationId="{FB3AB371-4FEA-434E-B76E-3E27CEDAC2D8}"/>
          </ac:spMkLst>
        </pc:spChg>
        <pc:spChg chg="add mod">
          <ac:chgData name="Andrej Bogdanov (CSD)" userId="54a3fc38-bcd8-4812-b887-b84a314b9e17" providerId="ADAL" clId="{6389E647-2042-9745-BD0B-83E3FBA4ACBA}" dt="2021-02-04T12:58:38.753" v="2783" actId="1035"/>
          <ac:spMkLst>
            <pc:docMk/>
            <pc:sldMk cId="610065109" sldId="313"/>
            <ac:spMk id="12" creationId="{64D00D45-9CFE-8E44-841F-3DACFEA4A392}"/>
          </ac:spMkLst>
        </pc:spChg>
        <pc:picChg chg="add del mod">
          <ac:chgData name="Andrej Bogdanov (CSD)" userId="54a3fc38-bcd8-4812-b887-b84a314b9e17" providerId="ADAL" clId="{6389E647-2042-9745-BD0B-83E3FBA4ACBA}" dt="2021-02-04T12:02:30.192" v="2714" actId="478"/>
          <ac:picMkLst>
            <pc:docMk/>
            <pc:sldMk cId="610065109" sldId="313"/>
            <ac:picMk id="3" creationId="{47864798-3DA0-4143-B329-53D6127F836C}"/>
          </ac:picMkLst>
        </pc:picChg>
        <pc:picChg chg="add mod">
          <ac:chgData name="Andrej Bogdanov (CSD)" userId="54a3fc38-bcd8-4812-b887-b84a314b9e17" providerId="ADAL" clId="{6389E647-2042-9745-BD0B-83E3FBA4ACBA}" dt="2021-02-04T12:02:55.738" v="2745" actId="1036"/>
          <ac:picMkLst>
            <pc:docMk/>
            <pc:sldMk cId="610065109" sldId="313"/>
            <ac:picMk id="6" creationId="{54F05C54-79E4-ED4D-A423-E6BB82636BA8}"/>
          </ac:picMkLst>
        </pc:picChg>
        <pc:cxnChg chg="add mod">
          <ac:chgData name="Andrej Bogdanov (CSD)" userId="54a3fc38-bcd8-4812-b887-b84a314b9e17" providerId="ADAL" clId="{6389E647-2042-9745-BD0B-83E3FBA4ACBA}" dt="2021-02-04T09:20:27.960" v="2189" actId="1035"/>
          <ac:cxnSpMkLst>
            <pc:docMk/>
            <pc:sldMk cId="610065109" sldId="313"/>
            <ac:cxnSpMk id="7" creationId="{EC0255A2-6438-9F4F-A436-D752AF113E01}"/>
          </ac:cxnSpMkLst>
        </pc:cxnChg>
        <pc:cxnChg chg="add mod">
          <ac:chgData name="Andrej Bogdanov (CSD)" userId="54a3fc38-bcd8-4812-b887-b84a314b9e17" providerId="ADAL" clId="{6389E647-2042-9745-BD0B-83E3FBA4ACBA}" dt="2021-02-04T09:20:25.583" v="2186" actId="1035"/>
          <ac:cxnSpMkLst>
            <pc:docMk/>
            <pc:sldMk cId="610065109" sldId="313"/>
            <ac:cxnSpMk id="8" creationId="{FD2CC67D-9107-8D4F-8371-78F577537437}"/>
          </ac:cxnSpMkLst>
        </pc:cxnChg>
        <pc:cxnChg chg="add mod">
          <ac:chgData name="Andrej Bogdanov (CSD)" userId="54a3fc38-bcd8-4812-b887-b84a314b9e17" providerId="ADAL" clId="{6389E647-2042-9745-BD0B-83E3FBA4ACBA}" dt="2021-02-04T12:03:43.442" v="2767" actId="1036"/>
          <ac:cxnSpMkLst>
            <pc:docMk/>
            <pc:sldMk cId="610065109" sldId="313"/>
            <ac:cxnSpMk id="11" creationId="{63167364-61AF-E54B-8A2B-B6BF15884A5C}"/>
          </ac:cxnSpMkLst>
        </pc:cxnChg>
      </pc:sldChg>
      <pc:sldChg chg="addSp modSp new mod modClrScheme chgLayout">
        <pc:chgData name="Andrej Bogdanov (CSD)" userId="54a3fc38-bcd8-4812-b887-b84a314b9e17" providerId="ADAL" clId="{6389E647-2042-9745-BD0B-83E3FBA4ACBA}" dt="2021-02-04T09:23:53.115" v="2306" actId="20577"/>
        <pc:sldMkLst>
          <pc:docMk/>
          <pc:sldMk cId="4250907085" sldId="314"/>
        </pc:sldMkLst>
        <pc:spChg chg="add mod">
          <ac:chgData name="Andrej Bogdanov (CSD)" userId="54a3fc38-bcd8-4812-b887-b84a314b9e17" providerId="ADAL" clId="{6389E647-2042-9745-BD0B-83E3FBA4ACBA}" dt="2021-02-04T09:23:53.115" v="2306" actId="20577"/>
          <ac:spMkLst>
            <pc:docMk/>
            <pc:sldMk cId="4250907085" sldId="314"/>
            <ac:spMk id="2" creationId="{2ECF9F58-D31C-5042-A41B-2368BC360D62}"/>
          </ac:spMkLst>
        </pc:spChg>
      </pc:sldChg>
      <pc:sldChg chg="modSp add mod">
        <pc:chgData name="Andrej Bogdanov (CSD)" userId="54a3fc38-bcd8-4812-b887-b84a314b9e17" providerId="ADAL" clId="{6389E647-2042-9745-BD0B-83E3FBA4ACBA}" dt="2021-02-04T09:28:39.693" v="2352" actId="207"/>
        <pc:sldMkLst>
          <pc:docMk/>
          <pc:sldMk cId="2548337945" sldId="315"/>
        </pc:sldMkLst>
        <pc:spChg chg="mod">
          <ac:chgData name="Andrej Bogdanov (CSD)" userId="54a3fc38-bcd8-4812-b887-b84a314b9e17" providerId="ADAL" clId="{6389E647-2042-9745-BD0B-83E3FBA4ACBA}" dt="2021-02-04T09:28:39.693" v="2352" actId="207"/>
          <ac:spMkLst>
            <pc:docMk/>
            <pc:sldMk cId="2548337945" sldId="315"/>
            <ac:spMk id="2" creationId="{C2391147-F729-1041-BA59-6DE87BBBE51D}"/>
          </ac:spMkLst>
        </pc:spChg>
      </pc:sldChg>
      <pc:sldChg chg="addSp modSp new mod modClrScheme chgLayout">
        <pc:chgData name="Andrej Bogdanov (CSD)" userId="54a3fc38-bcd8-4812-b887-b84a314b9e17" providerId="ADAL" clId="{6389E647-2042-9745-BD0B-83E3FBA4ACBA}" dt="2021-02-04T09:31:02.900" v="2483"/>
        <pc:sldMkLst>
          <pc:docMk/>
          <pc:sldMk cId="2198511903" sldId="316"/>
        </pc:sldMkLst>
        <pc:spChg chg="add mod">
          <ac:chgData name="Andrej Bogdanov (CSD)" userId="54a3fc38-bcd8-4812-b887-b84a314b9e17" providerId="ADAL" clId="{6389E647-2042-9745-BD0B-83E3FBA4ACBA}" dt="2021-02-04T09:29:01.809" v="2370" actId="20577"/>
          <ac:spMkLst>
            <pc:docMk/>
            <pc:sldMk cId="2198511903" sldId="316"/>
            <ac:spMk id="2" creationId="{24A05B39-5200-B649-BD35-461C982B37A6}"/>
          </ac:spMkLst>
        </pc:spChg>
        <pc:spChg chg="add mod">
          <ac:chgData name="Andrej Bogdanov (CSD)" userId="54a3fc38-bcd8-4812-b887-b84a314b9e17" providerId="ADAL" clId="{6389E647-2042-9745-BD0B-83E3FBA4ACBA}" dt="2021-02-04T09:30:51.722" v="2473" actId="1035"/>
          <ac:spMkLst>
            <pc:docMk/>
            <pc:sldMk cId="2198511903" sldId="316"/>
            <ac:spMk id="3" creationId="{9B5BB641-98A0-4340-B9D0-93B1B95BBCDA}"/>
          </ac:spMkLst>
        </pc:spChg>
        <pc:spChg chg="add mod">
          <ac:chgData name="Andrej Bogdanov (CSD)" userId="54a3fc38-bcd8-4812-b887-b84a314b9e17" providerId="ADAL" clId="{6389E647-2042-9745-BD0B-83E3FBA4ACBA}" dt="2021-02-04T09:30:51.722" v="2473" actId="1035"/>
          <ac:spMkLst>
            <pc:docMk/>
            <pc:sldMk cId="2198511903" sldId="316"/>
            <ac:spMk id="4" creationId="{3F47993A-88EE-5146-AB81-B3D18D35D7B6}"/>
          </ac:spMkLst>
        </pc:spChg>
        <pc:spChg chg="add mod">
          <ac:chgData name="Andrej Bogdanov (CSD)" userId="54a3fc38-bcd8-4812-b887-b84a314b9e17" providerId="ADAL" clId="{6389E647-2042-9745-BD0B-83E3FBA4ACBA}" dt="2021-02-04T09:30:57.112" v="2482" actId="20577"/>
          <ac:spMkLst>
            <pc:docMk/>
            <pc:sldMk cId="2198511903" sldId="316"/>
            <ac:spMk id="5" creationId="{66238C17-EBF9-444A-9847-80DFD2FFFC0C}"/>
          </ac:spMkLst>
        </pc:spChg>
        <pc:spChg chg="add mod">
          <ac:chgData name="Andrej Bogdanov (CSD)" userId="54a3fc38-bcd8-4812-b887-b84a314b9e17" providerId="ADAL" clId="{6389E647-2042-9745-BD0B-83E3FBA4ACBA}" dt="2021-02-04T09:31:02.900" v="2483"/>
          <ac:spMkLst>
            <pc:docMk/>
            <pc:sldMk cId="2198511903" sldId="316"/>
            <ac:spMk id="6" creationId="{071975A5-4A1D-2745-828B-4EB2F1B382C4}"/>
          </ac:spMkLst>
        </pc:spChg>
      </pc:sldChg>
      <pc:sldChg chg="addSp delSp modSp new mod modAnim">
        <pc:chgData name="Andrej Bogdanov (CSD)" userId="54a3fc38-bcd8-4812-b887-b84a314b9e17" providerId="ADAL" clId="{6389E647-2042-9745-BD0B-83E3FBA4ACBA}" dt="2021-02-04T09:44:23.482" v="2713" actId="1038"/>
        <pc:sldMkLst>
          <pc:docMk/>
          <pc:sldMk cId="998310423" sldId="317"/>
        </pc:sldMkLst>
        <pc:spChg chg="mod">
          <ac:chgData name="Andrej Bogdanov (CSD)" userId="54a3fc38-bcd8-4812-b887-b84a314b9e17" providerId="ADAL" clId="{6389E647-2042-9745-BD0B-83E3FBA4ACBA}" dt="2021-02-04T09:33:48.933" v="2505" actId="20577"/>
          <ac:spMkLst>
            <pc:docMk/>
            <pc:sldMk cId="998310423" sldId="317"/>
            <ac:spMk id="2" creationId="{2DAF643F-9A5A-004F-99AB-69D398CE8B78}"/>
          </ac:spMkLst>
        </pc:spChg>
        <pc:spChg chg="mod">
          <ac:chgData name="Andrej Bogdanov (CSD)" userId="54a3fc38-bcd8-4812-b887-b84a314b9e17" providerId="ADAL" clId="{6389E647-2042-9745-BD0B-83E3FBA4ACBA}" dt="2021-02-04T09:36:52.122" v="2654" actId="207"/>
          <ac:spMkLst>
            <pc:docMk/>
            <pc:sldMk cId="998310423" sldId="317"/>
            <ac:spMk id="4" creationId="{7B113038-7734-604D-8CA0-9DF9E048FF50}"/>
          </ac:spMkLst>
        </pc:spChg>
        <pc:spChg chg="add mod">
          <ac:chgData name="Andrej Bogdanov (CSD)" userId="54a3fc38-bcd8-4812-b887-b84a314b9e17" providerId="ADAL" clId="{6389E647-2042-9745-BD0B-83E3FBA4ACBA}" dt="2021-02-04T09:40:18.334" v="2674" actId="1035"/>
          <ac:spMkLst>
            <pc:docMk/>
            <pc:sldMk cId="998310423" sldId="317"/>
            <ac:spMk id="6" creationId="{3B060C4C-11D7-DC47-8778-A73D895D0E86}"/>
          </ac:spMkLst>
        </pc:spChg>
        <pc:spChg chg="add mod">
          <ac:chgData name="Andrej Bogdanov (CSD)" userId="54a3fc38-bcd8-4812-b887-b84a314b9e17" providerId="ADAL" clId="{6389E647-2042-9745-BD0B-83E3FBA4ACBA}" dt="2021-02-04T09:44:17.564" v="2706" actId="20577"/>
          <ac:spMkLst>
            <pc:docMk/>
            <pc:sldMk cId="998310423" sldId="317"/>
            <ac:spMk id="7" creationId="{8D23927E-66F7-1B45-B17E-842794E620AA}"/>
          </ac:spMkLst>
        </pc:spChg>
        <pc:spChg chg="add mod">
          <ac:chgData name="Andrej Bogdanov (CSD)" userId="54a3fc38-bcd8-4812-b887-b84a314b9e17" providerId="ADAL" clId="{6389E647-2042-9745-BD0B-83E3FBA4ACBA}" dt="2021-02-04T09:44:23.482" v="2713" actId="1038"/>
          <ac:spMkLst>
            <pc:docMk/>
            <pc:sldMk cId="998310423" sldId="317"/>
            <ac:spMk id="10" creationId="{0879381D-E504-3E4F-843F-80536D4A71A6}"/>
          </ac:spMkLst>
        </pc:spChg>
        <pc:grpChg chg="add mod">
          <ac:chgData name="Andrej Bogdanov (CSD)" userId="54a3fc38-bcd8-4812-b887-b84a314b9e17" providerId="ADAL" clId="{6389E647-2042-9745-BD0B-83E3FBA4ACBA}" dt="2021-02-04T09:34:02.909" v="2507" actId="1076"/>
          <ac:grpSpMkLst>
            <pc:docMk/>
            <pc:sldMk cId="998310423" sldId="317"/>
            <ac:grpSpMk id="3" creationId="{AA469C74-6943-FE44-9261-C7C4DBC03BC8}"/>
          </ac:grpSpMkLst>
        </pc:grpChg>
        <pc:cxnChg chg="mod">
          <ac:chgData name="Andrej Bogdanov (CSD)" userId="54a3fc38-bcd8-4812-b887-b84a314b9e17" providerId="ADAL" clId="{6389E647-2042-9745-BD0B-83E3FBA4ACBA}" dt="2021-02-04T09:34:55.612" v="2647" actId="1037"/>
          <ac:cxnSpMkLst>
            <pc:docMk/>
            <pc:sldMk cId="998310423" sldId="317"/>
            <ac:cxnSpMk id="5" creationId="{68821369-555C-B04A-994F-842D73BFEFA7}"/>
          </ac:cxnSpMkLst>
        </pc:cxnChg>
        <pc:cxnChg chg="add del mod">
          <ac:chgData name="Andrej Bogdanov (CSD)" userId="54a3fc38-bcd8-4812-b887-b84a314b9e17" providerId="ADAL" clId="{6389E647-2042-9745-BD0B-83E3FBA4ACBA}" dt="2021-02-04T09:41:06.108" v="2677" actId="478"/>
          <ac:cxnSpMkLst>
            <pc:docMk/>
            <pc:sldMk cId="998310423" sldId="317"/>
            <ac:cxnSpMk id="8" creationId="{56B9CABF-FE6D-0A42-8B98-5AB280EC8BE7}"/>
          </ac:cxnSpMkLst>
        </pc:cxnChg>
        <pc:cxnChg chg="add mod">
          <ac:chgData name="Andrej Bogdanov (CSD)" userId="54a3fc38-bcd8-4812-b887-b84a314b9e17" providerId="ADAL" clId="{6389E647-2042-9745-BD0B-83E3FBA4ACBA}" dt="2021-02-04T09:42:01.330" v="2694" actId="1076"/>
          <ac:cxnSpMkLst>
            <pc:docMk/>
            <pc:sldMk cId="998310423" sldId="317"/>
            <ac:cxnSpMk id="9" creationId="{6EB52830-FCA4-C644-A677-4EB6F3404E56}"/>
          </ac:cxnSpMkLst>
        </pc:cxnChg>
        <pc:cxnChg chg="add mod">
          <ac:chgData name="Andrej Bogdanov (CSD)" userId="54a3fc38-bcd8-4812-b887-b84a314b9e17" providerId="ADAL" clId="{6389E647-2042-9745-BD0B-83E3FBA4ACBA}" dt="2021-02-04T09:42:07.086" v="2696" actId="1076"/>
          <ac:cxnSpMkLst>
            <pc:docMk/>
            <pc:sldMk cId="998310423" sldId="317"/>
            <ac:cxnSpMk id="11" creationId="{115CB92F-3EFD-E741-8D6A-F4A2F443B641}"/>
          </ac:cxnSpMkLst>
        </pc:cxnChg>
      </pc:sldChg>
      <pc:sldChg chg="addSp delSp modSp new mod ord modAnim">
        <pc:chgData name="Andrej Bogdanov (CSD)" userId="54a3fc38-bcd8-4812-b887-b84a314b9e17" providerId="ADAL" clId="{6389E647-2042-9745-BD0B-83E3FBA4ACBA}" dt="2021-02-04T13:26:59.506" v="3091"/>
        <pc:sldMkLst>
          <pc:docMk/>
          <pc:sldMk cId="3971322145" sldId="318"/>
        </pc:sldMkLst>
        <pc:spChg chg="add del mod">
          <ac:chgData name="Andrej Bogdanov (CSD)" userId="54a3fc38-bcd8-4812-b887-b84a314b9e17" providerId="ADAL" clId="{6389E647-2042-9745-BD0B-83E3FBA4ACBA}" dt="2021-02-04T13:22:50.407" v="3036" actId="478"/>
          <ac:spMkLst>
            <pc:docMk/>
            <pc:sldMk cId="3971322145" sldId="318"/>
            <ac:spMk id="6" creationId="{73253EF3-7110-7C46-AE27-862F6744E91E}"/>
          </ac:spMkLst>
        </pc:spChg>
        <pc:spChg chg="add mod">
          <ac:chgData name="Andrej Bogdanov (CSD)" userId="54a3fc38-bcd8-4812-b887-b84a314b9e17" providerId="ADAL" clId="{6389E647-2042-9745-BD0B-83E3FBA4ACBA}" dt="2021-02-04T13:23:44.566" v="3060" actId="1036"/>
          <ac:spMkLst>
            <pc:docMk/>
            <pc:sldMk cId="3971322145" sldId="318"/>
            <ac:spMk id="7" creationId="{6392FD58-939C-C540-ABA9-C9BEFCFF68B3}"/>
          </ac:spMkLst>
        </pc:spChg>
        <pc:spChg chg="add mod">
          <ac:chgData name="Andrej Bogdanov (CSD)" userId="54a3fc38-bcd8-4812-b887-b84a314b9e17" providerId="ADAL" clId="{6389E647-2042-9745-BD0B-83E3FBA4ACBA}" dt="2021-02-04T13:26:30.975" v="3086" actId="1076"/>
          <ac:spMkLst>
            <pc:docMk/>
            <pc:sldMk cId="3971322145" sldId="318"/>
            <ac:spMk id="9" creationId="{0377CA53-BC9D-424E-A69E-47EE4F03AC1D}"/>
          </ac:spMkLst>
        </pc:spChg>
        <pc:spChg chg="add mod">
          <ac:chgData name="Andrej Bogdanov (CSD)" userId="54a3fc38-bcd8-4812-b887-b84a314b9e17" providerId="ADAL" clId="{6389E647-2042-9745-BD0B-83E3FBA4ACBA}" dt="2021-02-04T13:26:16.840" v="3083" actId="1076"/>
          <ac:spMkLst>
            <pc:docMk/>
            <pc:sldMk cId="3971322145" sldId="318"/>
            <ac:spMk id="11" creationId="{D3E70FF8-DC4B-CA40-AB99-0B6D160C12E2}"/>
          </ac:spMkLst>
        </pc:spChg>
        <pc:spChg chg="add mod">
          <ac:chgData name="Andrej Bogdanov (CSD)" userId="54a3fc38-bcd8-4812-b887-b84a314b9e17" providerId="ADAL" clId="{6389E647-2042-9745-BD0B-83E3FBA4ACBA}" dt="2021-02-04T13:26:37.081" v="3088" actId="1076"/>
          <ac:spMkLst>
            <pc:docMk/>
            <pc:sldMk cId="3971322145" sldId="318"/>
            <ac:spMk id="13" creationId="{B4509732-C5E0-C847-BEF1-F41BBC06F982}"/>
          </ac:spMkLst>
        </pc:spChg>
        <pc:grpChg chg="add">
          <ac:chgData name="Andrej Bogdanov (CSD)" userId="54a3fc38-bcd8-4812-b887-b84a314b9e17" providerId="ADAL" clId="{6389E647-2042-9745-BD0B-83E3FBA4ACBA}" dt="2021-02-04T13:26:42.130" v="3089" actId="164"/>
          <ac:grpSpMkLst>
            <pc:docMk/>
            <pc:sldMk cId="3971322145" sldId="318"/>
            <ac:grpSpMk id="14" creationId="{439F3915-1943-004F-A432-BF61E4BE70EF}"/>
          </ac:grpSpMkLst>
        </pc:grpChg>
        <pc:grpChg chg="add">
          <ac:chgData name="Andrej Bogdanov (CSD)" userId="54a3fc38-bcd8-4812-b887-b84a314b9e17" providerId="ADAL" clId="{6389E647-2042-9745-BD0B-83E3FBA4ACBA}" dt="2021-02-04T13:26:55.321" v="3090" actId="164"/>
          <ac:grpSpMkLst>
            <pc:docMk/>
            <pc:sldMk cId="3971322145" sldId="318"/>
            <ac:grpSpMk id="15" creationId="{89A83E15-D116-0546-A937-CCF58A1C4CFD}"/>
          </ac:grpSpMkLst>
        </pc:grpChg>
        <pc:picChg chg="add mod">
          <ac:chgData name="Andrej Bogdanov (CSD)" userId="54a3fc38-bcd8-4812-b887-b84a314b9e17" providerId="ADAL" clId="{6389E647-2042-9745-BD0B-83E3FBA4ACBA}" dt="2021-02-04T13:26:19.656" v="3085" actId="1076"/>
          <ac:picMkLst>
            <pc:docMk/>
            <pc:sldMk cId="3971322145" sldId="318"/>
            <ac:picMk id="3" creationId="{10792FB7-237C-8749-93D8-4C64131ED152}"/>
          </ac:picMkLst>
        </pc:picChg>
        <pc:picChg chg="add del mod">
          <ac:chgData name="Andrej Bogdanov (CSD)" userId="54a3fc38-bcd8-4812-b887-b84a314b9e17" providerId="ADAL" clId="{6389E647-2042-9745-BD0B-83E3FBA4ACBA}" dt="2021-02-04T13:00:48.383" v="2784" actId="478"/>
          <ac:picMkLst>
            <pc:docMk/>
            <pc:sldMk cId="3971322145" sldId="318"/>
            <ac:picMk id="3" creationId="{8D4E5FD8-0027-8144-870C-965C0AAB3A53}"/>
          </ac:picMkLst>
        </pc:picChg>
        <pc:picChg chg="add del mod">
          <ac:chgData name="Andrej Bogdanov (CSD)" userId="54a3fc38-bcd8-4812-b887-b84a314b9e17" providerId="ADAL" clId="{6389E647-2042-9745-BD0B-83E3FBA4ACBA}" dt="2021-02-04T13:23:01.259" v="3043" actId="478"/>
          <ac:picMkLst>
            <pc:docMk/>
            <pc:sldMk cId="3971322145" sldId="318"/>
            <ac:picMk id="5" creationId="{2A334C52-C9F1-024B-9784-C83431DF749E}"/>
          </ac:picMkLst>
        </pc:picChg>
        <pc:picChg chg="add mod">
          <ac:chgData name="Andrej Bogdanov (CSD)" userId="54a3fc38-bcd8-4812-b887-b84a314b9e17" providerId="ADAL" clId="{6389E647-2042-9745-BD0B-83E3FBA4ACBA}" dt="2021-02-04T13:25:13.895" v="3078" actId="1076"/>
          <ac:picMkLst>
            <pc:docMk/>
            <pc:sldMk cId="3971322145" sldId="318"/>
            <ac:picMk id="10" creationId="{9FF00651-7655-9C41-8F36-A3F0F5E6E36B}"/>
          </ac:picMkLst>
        </pc:picChg>
        <pc:cxnChg chg="add mod">
          <ac:chgData name="Andrej Bogdanov (CSD)" userId="54a3fc38-bcd8-4812-b887-b84a314b9e17" providerId="ADAL" clId="{6389E647-2042-9745-BD0B-83E3FBA4ACBA}" dt="2021-02-04T13:23:52.316" v="3067" actId="1036"/>
          <ac:cxnSpMkLst>
            <pc:docMk/>
            <pc:sldMk cId="3971322145" sldId="318"/>
            <ac:cxnSpMk id="8" creationId="{D7BDC2CA-7B7E-2F49-BFFB-C793F28669FB}"/>
          </ac:cxnSpMkLst>
        </pc:cxnChg>
        <pc:cxnChg chg="add mod">
          <ac:chgData name="Andrej Bogdanov (CSD)" userId="54a3fc38-bcd8-4812-b887-b84a314b9e17" providerId="ADAL" clId="{6389E647-2042-9745-BD0B-83E3FBA4ACBA}" dt="2021-02-04T13:26:16.840" v="3083" actId="1076"/>
          <ac:cxnSpMkLst>
            <pc:docMk/>
            <pc:sldMk cId="3971322145" sldId="318"/>
            <ac:cxnSpMk id="12" creationId="{5790C52A-FA05-3645-825C-123094235D93}"/>
          </ac:cxnSpMkLst>
        </pc:cxnChg>
      </pc:sldChg>
      <pc:sldChg chg="new del">
        <pc:chgData name="Andrej Bogdanov (CSD)" userId="54a3fc38-bcd8-4812-b887-b84a314b9e17" providerId="ADAL" clId="{6389E647-2042-9745-BD0B-83E3FBA4ACBA}" dt="2021-02-04T13:03:31.988" v="2828" actId="2696"/>
        <pc:sldMkLst>
          <pc:docMk/>
          <pc:sldMk cId="1513211091" sldId="319"/>
        </pc:sldMkLst>
      </pc:sldChg>
      <pc:sldChg chg="addSp modSp new mod ord">
        <pc:chgData name="Andrej Bogdanov (CSD)" userId="54a3fc38-bcd8-4812-b887-b84a314b9e17" providerId="ADAL" clId="{6389E647-2042-9745-BD0B-83E3FBA4ACBA}" dt="2021-02-04T13:08:31.296" v="3035" actId="1035"/>
        <pc:sldMkLst>
          <pc:docMk/>
          <pc:sldMk cId="4181752716" sldId="319"/>
        </pc:sldMkLst>
        <pc:spChg chg="add mod">
          <ac:chgData name="Andrej Bogdanov (CSD)" userId="54a3fc38-bcd8-4812-b887-b84a314b9e17" providerId="ADAL" clId="{6389E647-2042-9745-BD0B-83E3FBA4ACBA}" dt="2021-02-04T13:05:14.790" v="2868"/>
          <ac:spMkLst>
            <pc:docMk/>
            <pc:sldMk cId="4181752716" sldId="319"/>
            <ac:spMk id="4" creationId="{28FF766E-565A-C34B-9632-8CB0DE339953}"/>
          </ac:spMkLst>
        </pc:spChg>
        <pc:spChg chg="add mod">
          <ac:chgData name="Andrej Bogdanov (CSD)" userId="54a3fc38-bcd8-4812-b887-b84a314b9e17" providerId="ADAL" clId="{6389E647-2042-9745-BD0B-83E3FBA4ACBA}" dt="2021-02-04T13:05:14.790" v="2868"/>
          <ac:spMkLst>
            <pc:docMk/>
            <pc:sldMk cId="4181752716" sldId="319"/>
            <ac:spMk id="5" creationId="{F748E8D6-DB1D-F84A-93A7-86CC14C25522}"/>
          </ac:spMkLst>
        </pc:spChg>
        <pc:spChg chg="add mod">
          <ac:chgData name="Andrej Bogdanov (CSD)" userId="54a3fc38-bcd8-4812-b887-b84a314b9e17" providerId="ADAL" clId="{6389E647-2042-9745-BD0B-83E3FBA4ACBA}" dt="2021-02-04T13:05:14.790" v="2868"/>
          <ac:spMkLst>
            <pc:docMk/>
            <pc:sldMk cId="4181752716" sldId="319"/>
            <ac:spMk id="7" creationId="{310CBADD-0E9C-B64C-960A-0383C57B7DF9}"/>
          </ac:spMkLst>
        </pc:spChg>
        <pc:spChg chg="add mod">
          <ac:chgData name="Andrej Bogdanov (CSD)" userId="54a3fc38-bcd8-4812-b887-b84a314b9e17" providerId="ADAL" clId="{6389E647-2042-9745-BD0B-83E3FBA4ACBA}" dt="2021-02-04T13:08:31.296" v="3035" actId="1035"/>
          <ac:spMkLst>
            <pc:docMk/>
            <pc:sldMk cId="4181752716" sldId="319"/>
            <ac:spMk id="10" creationId="{C93074E0-BEEC-4E40-AB44-8D7765BC9B98}"/>
          </ac:spMkLst>
        </pc:spChg>
        <pc:spChg chg="add mod">
          <ac:chgData name="Andrej Bogdanov (CSD)" userId="54a3fc38-bcd8-4812-b887-b84a314b9e17" providerId="ADAL" clId="{6389E647-2042-9745-BD0B-83E3FBA4ACBA}" dt="2021-02-04T13:08:31.296" v="3035" actId="1035"/>
          <ac:spMkLst>
            <pc:docMk/>
            <pc:sldMk cId="4181752716" sldId="319"/>
            <ac:spMk id="11" creationId="{FFAA000E-90B4-4346-BD7C-9E2CAF11B212}"/>
          </ac:spMkLst>
        </pc:spChg>
        <pc:picChg chg="add mod">
          <ac:chgData name="Andrej Bogdanov (CSD)" userId="54a3fc38-bcd8-4812-b887-b84a314b9e17" providerId="ADAL" clId="{6389E647-2042-9745-BD0B-83E3FBA4ACBA}" dt="2021-02-04T13:05:21.405" v="2881" actId="1036"/>
          <ac:picMkLst>
            <pc:docMk/>
            <pc:sldMk cId="4181752716" sldId="319"/>
            <ac:picMk id="3" creationId="{C7FC705A-FD13-5840-AB0E-428E58F55D90}"/>
          </ac:picMkLst>
        </pc:picChg>
        <pc:cxnChg chg="add mod">
          <ac:chgData name="Andrej Bogdanov (CSD)" userId="54a3fc38-bcd8-4812-b887-b84a314b9e17" providerId="ADAL" clId="{6389E647-2042-9745-BD0B-83E3FBA4ACBA}" dt="2021-02-04T13:05:14.790" v="2868"/>
          <ac:cxnSpMkLst>
            <pc:docMk/>
            <pc:sldMk cId="4181752716" sldId="319"/>
            <ac:cxnSpMk id="6" creationId="{1D193758-5671-834E-B422-6A347B81646D}"/>
          </ac:cxnSpMkLst>
        </pc:cxnChg>
        <pc:cxnChg chg="add mod">
          <ac:chgData name="Andrej Bogdanov (CSD)" userId="54a3fc38-bcd8-4812-b887-b84a314b9e17" providerId="ADAL" clId="{6389E647-2042-9745-BD0B-83E3FBA4ACBA}" dt="2021-02-04T13:08:31.296" v="3035" actId="1035"/>
          <ac:cxnSpMkLst>
            <pc:docMk/>
            <pc:sldMk cId="4181752716" sldId="319"/>
            <ac:cxnSpMk id="8" creationId="{0AAAADEC-1F36-CF43-B877-070FFB50656C}"/>
          </ac:cxnSpMkLst>
        </pc:cxnChg>
        <pc:cxnChg chg="add mod">
          <ac:chgData name="Andrej Bogdanov (CSD)" userId="54a3fc38-bcd8-4812-b887-b84a314b9e17" providerId="ADAL" clId="{6389E647-2042-9745-BD0B-83E3FBA4ACBA}" dt="2021-02-04T13:08:31.296" v="3035" actId="1035"/>
          <ac:cxnSpMkLst>
            <pc:docMk/>
            <pc:sldMk cId="4181752716" sldId="319"/>
            <ac:cxnSpMk id="9" creationId="{18BDFCA3-51A2-414F-90C0-C1CE7576C3D9}"/>
          </ac:cxnSpMkLst>
        </pc:cxnChg>
      </pc:sldChg>
      <pc:sldChg chg="modSp add del mod">
        <pc:chgData name="Andrej Bogdanov (CSD)" userId="54a3fc38-bcd8-4812-b887-b84a314b9e17" providerId="ADAL" clId="{6389E647-2042-9745-BD0B-83E3FBA4ACBA}" dt="2021-02-08T11:56:24.237" v="3155" actId="2696"/>
        <pc:sldMkLst>
          <pc:docMk/>
          <pc:sldMk cId="3440653892" sldId="320"/>
        </pc:sldMkLst>
        <pc:spChg chg="mod">
          <ac:chgData name="Andrej Bogdanov (CSD)" userId="54a3fc38-bcd8-4812-b887-b84a314b9e17" providerId="ADAL" clId="{6389E647-2042-9745-BD0B-83E3FBA4ACBA}" dt="2021-02-04T13:28:09.427" v="3114" actId="20577"/>
          <ac:spMkLst>
            <pc:docMk/>
            <pc:sldMk cId="3440653892" sldId="320"/>
            <ac:spMk id="2" creationId="{6E461681-4394-104E-8588-C36F1BD5CD3F}"/>
          </ac:spMkLst>
        </pc:spChg>
      </pc:sldChg>
      <pc:sldChg chg="delSp modSp add mod">
        <pc:chgData name="Andrej Bogdanov (CSD)" userId="54a3fc38-bcd8-4812-b887-b84a314b9e17" providerId="ADAL" clId="{6389E647-2042-9745-BD0B-83E3FBA4ACBA}" dt="2021-02-08T11:56:22.414" v="3154"/>
        <pc:sldMkLst>
          <pc:docMk/>
          <pc:sldMk cId="4186355493" sldId="323"/>
        </pc:sldMkLst>
        <pc:spChg chg="mod">
          <ac:chgData name="Andrej Bogdanov (CSD)" userId="54a3fc38-bcd8-4812-b887-b84a314b9e17" providerId="ADAL" clId="{6389E647-2042-9745-BD0B-83E3FBA4ACBA}" dt="2021-02-08T11:56:22.414" v="3154"/>
          <ac:spMkLst>
            <pc:docMk/>
            <pc:sldMk cId="4186355493" sldId="323"/>
            <ac:spMk id="2" creationId="{6E461681-4394-104E-8588-C36F1BD5CD3F}"/>
          </ac:spMkLst>
        </pc:spChg>
        <pc:inkChg chg="del">
          <ac:chgData name="Andrej Bogdanov (CSD)" userId="54a3fc38-bcd8-4812-b887-b84a314b9e17" providerId="ADAL" clId="{6389E647-2042-9745-BD0B-83E3FBA4ACBA}" dt="2021-02-08T11:56:05.806" v="3146" actId="478"/>
          <ac:inkMkLst>
            <pc:docMk/>
            <pc:sldMk cId="4186355493" sldId="323"/>
            <ac:inkMk id="3" creationId="{CC54287E-C799-CD42-82A5-7D559077AD81}"/>
          </ac:inkMkLst>
        </pc:inkChg>
        <pc:inkChg chg="del">
          <ac:chgData name="Andrej Bogdanov (CSD)" userId="54a3fc38-bcd8-4812-b887-b84a314b9e17" providerId="ADAL" clId="{6389E647-2042-9745-BD0B-83E3FBA4ACBA}" dt="2021-02-08T11:56:07.267" v="3147" actId="478"/>
          <ac:inkMkLst>
            <pc:docMk/>
            <pc:sldMk cId="4186355493" sldId="323"/>
            <ac:inkMk id="4" creationId="{3C1B81E5-8478-7346-A053-FC540C09EB0A}"/>
          </ac:inkMkLst>
        </pc:inkChg>
        <pc:inkChg chg="del">
          <ac:chgData name="Andrej Bogdanov (CSD)" userId="54a3fc38-bcd8-4812-b887-b84a314b9e17" providerId="ADAL" clId="{6389E647-2042-9745-BD0B-83E3FBA4ACBA}" dt="2021-02-08T11:56:09.948" v="3149" actId="478"/>
          <ac:inkMkLst>
            <pc:docMk/>
            <pc:sldMk cId="4186355493" sldId="323"/>
            <ac:inkMk id="5" creationId="{720350AD-F685-7E48-B582-0D4BB35DCC6F}"/>
          </ac:inkMkLst>
        </pc:inkChg>
        <pc:inkChg chg="del">
          <ac:chgData name="Andrej Bogdanov (CSD)" userId="54a3fc38-bcd8-4812-b887-b84a314b9e17" providerId="ADAL" clId="{6389E647-2042-9745-BD0B-83E3FBA4ACBA}" dt="2021-02-08T11:56:11.040" v="3150" actId="478"/>
          <ac:inkMkLst>
            <pc:docMk/>
            <pc:sldMk cId="4186355493" sldId="323"/>
            <ac:inkMk id="7" creationId="{6680B58A-040A-4D44-9483-9341FCA784F3}"/>
          </ac:inkMkLst>
        </pc:inkChg>
        <pc:inkChg chg="del">
          <ac:chgData name="Andrej Bogdanov (CSD)" userId="54a3fc38-bcd8-4812-b887-b84a314b9e17" providerId="ADAL" clId="{6389E647-2042-9745-BD0B-83E3FBA4ACBA}" dt="2021-02-08T11:56:11.968" v="3151" actId="478"/>
          <ac:inkMkLst>
            <pc:docMk/>
            <pc:sldMk cId="4186355493" sldId="323"/>
            <ac:inkMk id="8" creationId="{DB9FAEF5-ADC9-7A44-BD4A-1871151DD4A9}"/>
          </ac:inkMkLst>
        </pc:inkChg>
        <pc:inkChg chg="del">
          <ac:chgData name="Andrej Bogdanov (CSD)" userId="54a3fc38-bcd8-4812-b887-b84a314b9e17" providerId="ADAL" clId="{6389E647-2042-9745-BD0B-83E3FBA4ACBA}" dt="2021-02-08T11:56:14.329" v="3153" actId="478"/>
          <ac:inkMkLst>
            <pc:docMk/>
            <pc:sldMk cId="4186355493" sldId="323"/>
            <ac:inkMk id="9" creationId="{320DDC76-C7CC-DE49-9CA0-1F3A87C65C8B}"/>
          </ac:inkMkLst>
        </pc:inkChg>
        <pc:inkChg chg="del">
          <ac:chgData name="Andrej Bogdanov (CSD)" userId="54a3fc38-bcd8-4812-b887-b84a314b9e17" providerId="ADAL" clId="{6389E647-2042-9745-BD0B-83E3FBA4ACBA}" dt="2021-02-08T11:56:08.911" v="3148" actId="478"/>
          <ac:inkMkLst>
            <pc:docMk/>
            <pc:sldMk cId="4186355493" sldId="323"/>
            <ac:inkMk id="10" creationId="{29504BD9-D039-AF4C-BF22-EDCC650F7A3F}"/>
          </ac:inkMkLst>
        </pc:inkChg>
        <pc:inkChg chg="del">
          <ac:chgData name="Andrej Bogdanov (CSD)" userId="54a3fc38-bcd8-4812-b887-b84a314b9e17" providerId="ADAL" clId="{6389E647-2042-9745-BD0B-83E3FBA4ACBA}" dt="2021-02-08T11:56:13.359" v="3152" actId="478"/>
          <ac:inkMkLst>
            <pc:docMk/>
            <pc:sldMk cId="4186355493" sldId="323"/>
            <ac:inkMk id="13" creationId="{F1526A73-EC43-7E48-9258-E90A15C1B538}"/>
          </ac:inkMkLst>
        </pc:inkChg>
      </pc:sldChg>
    </pc:docChg>
  </pc:docChgLst>
  <pc:docChgLst>
    <pc:chgData name="Andrej Bogdanov (CSD)" userId="54a3fc38-bcd8-4812-b887-b84a314b9e17" providerId="ADAL" clId="{6D0B7DC6-81FB-8F40-8DEE-55B7A6AB2486}"/>
    <pc:docChg chg="undo custSel addSld delSld modSld sldOrd">
      <pc:chgData name="Andrej Bogdanov (CSD)" userId="54a3fc38-bcd8-4812-b887-b84a314b9e17" providerId="ADAL" clId="{6D0B7DC6-81FB-8F40-8DEE-55B7A6AB2486}" dt="2021-02-16T04:59:15.945" v="2336" actId="2696"/>
      <pc:docMkLst>
        <pc:docMk/>
      </pc:docMkLst>
      <pc:sldChg chg="modSp mod">
        <pc:chgData name="Andrej Bogdanov (CSD)" userId="54a3fc38-bcd8-4812-b887-b84a314b9e17" providerId="ADAL" clId="{6D0B7DC6-81FB-8F40-8DEE-55B7A6AB2486}" dt="2021-02-16T02:13:51.285" v="15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6D0B7DC6-81FB-8F40-8DEE-55B7A6AB2486}" dt="2021-02-16T02:13:51.285" v="15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1989951147" sldId="257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2405073769" sldId="258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3436939201" sldId="304"/>
        </pc:sldMkLst>
      </pc:sldChg>
      <pc:sldChg chg="delSp modSp mod ord">
        <pc:chgData name="Andrej Bogdanov (CSD)" userId="54a3fc38-bcd8-4812-b887-b84a314b9e17" providerId="ADAL" clId="{6D0B7DC6-81FB-8F40-8DEE-55B7A6AB2486}" dt="2021-02-16T02:16:43.761" v="113" actId="207"/>
        <pc:sldMkLst>
          <pc:docMk/>
          <pc:sldMk cId="1171049812" sldId="305"/>
        </pc:sldMkLst>
        <pc:spChg chg="mod">
          <ac:chgData name="Andrej Bogdanov (CSD)" userId="54a3fc38-bcd8-4812-b887-b84a314b9e17" providerId="ADAL" clId="{6D0B7DC6-81FB-8F40-8DEE-55B7A6AB2486}" dt="2021-02-16T02:16:43.761" v="113" actId="207"/>
          <ac:spMkLst>
            <pc:docMk/>
            <pc:sldMk cId="1171049812" sldId="305"/>
            <ac:spMk id="3" creationId="{5165EFEF-DC91-184D-BFBF-72E75D71884B}"/>
          </ac:spMkLst>
        </pc:spChg>
        <pc:inkChg chg="del">
          <ac:chgData name="Andrej Bogdanov (CSD)" userId="54a3fc38-bcd8-4812-b887-b84a314b9e17" providerId="ADAL" clId="{6D0B7DC6-81FB-8F40-8DEE-55B7A6AB2486}" dt="2021-02-16T02:16:23.042" v="105" actId="478"/>
          <ac:inkMkLst>
            <pc:docMk/>
            <pc:sldMk cId="1171049812" sldId="305"/>
            <ac:inkMk id="2" creationId="{044EB108-209D-9A47-9E66-B21989C8A871}"/>
          </ac:inkMkLst>
        </pc:inkChg>
        <pc:inkChg chg="del">
          <ac:chgData name="Andrej Bogdanov (CSD)" userId="54a3fc38-bcd8-4812-b887-b84a314b9e17" providerId="ADAL" clId="{6D0B7DC6-81FB-8F40-8DEE-55B7A6AB2486}" dt="2021-02-16T02:16:26.726" v="107" actId="478"/>
          <ac:inkMkLst>
            <pc:docMk/>
            <pc:sldMk cId="1171049812" sldId="305"/>
            <ac:inkMk id="4" creationId="{0D06A02F-FE46-E64E-BA36-DCB8E7C62F74}"/>
          </ac:inkMkLst>
        </pc:inkChg>
        <pc:inkChg chg="del">
          <ac:chgData name="Andrej Bogdanov (CSD)" userId="54a3fc38-bcd8-4812-b887-b84a314b9e17" providerId="ADAL" clId="{6D0B7DC6-81FB-8F40-8DEE-55B7A6AB2486}" dt="2021-02-16T02:16:25.304" v="106" actId="478"/>
          <ac:inkMkLst>
            <pc:docMk/>
            <pc:sldMk cId="1171049812" sldId="305"/>
            <ac:inkMk id="8" creationId="{5935EE5C-DBAB-F54A-85D0-3007BD0BE6AF}"/>
          </ac:inkMkLst>
        </pc:inkChg>
        <pc:inkChg chg="del">
          <ac:chgData name="Andrej Bogdanov (CSD)" userId="54a3fc38-bcd8-4812-b887-b84a314b9e17" providerId="ADAL" clId="{6D0B7DC6-81FB-8F40-8DEE-55B7A6AB2486}" dt="2021-02-16T02:16:30.640" v="110" actId="478"/>
          <ac:inkMkLst>
            <pc:docMk/>
            <pc:sldMk cId="1171049812" sldId="305"/>
            <ac:inkMk id="10" creationId="{A9CB5C39-21B4-B648-845D-E8C7BEA8AC40}"/>
          </ac:inkMkLst>
        </pc:inkChg>
        <pc:inkChg chg="del">
          <ac:chgData name="Andrej Bogdanov (CSD)" userId="54a3fc38-bcd8-4812-b887-b84a314b9e17" providerId="ADAL" clId="{6D0B7DC6-81FB-8F40-8DEE-55B7A6AB2486}" dt="2021-02-16T02:16:29.293" v="109" actId="478"/>
          <ac:inkMkLst>
            <pc:docMk/>
            <pc:sldMk cId="1171049812" sldId="305"/>
            <ac:inkMk id="11" creationId="{58464101-AA50-9D44-9A76-3F440AB77B5B}"/>
          </ac:inkMkLst>
        </pc:inkChg>
        <pc:inkChg chg="del">
          <ac:chgData name="Andrej Bogdanov (CSD)" userId="54a3fc38-bcd8-4812-b887-b84a314b9e17" providerId="ADAL" clId="{6D0B7DC6-81FB-8F40-8DEE-55B7A6AB2486}" dt="2021-02-16T02:16:27.749" v="108" actId="478"/>
          <ac:inkMkLst>
            <pc:docMk/>
            <pc:sldMk cId="1171049812" sldId="305"/>
            <ac:inkMk id="12" creationId="{D7F8D87E-9BF2-9E4B-AD6A-1C851A55F52C}"/>
          </ac:inkMkLst>
        </pc:inkChg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2154237552" sldId="306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789010085" sldId="307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3965353605" sldId="308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86086639" sldId="309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1892508627" sldId="310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399518868" sldId="311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2397216362" sldId="312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610065109" sldId="313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4250907085" sldId="314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2548337945" sldId="315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2198511903" sldId="316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998310423" sldId="317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3971322145" sldId="318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4181752716" sldId="319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8133859" sldId="321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3605796306" sldId="322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4186355493" sldId="323"/>
        </pc:sldMkLst>
      </pc:sldChg>
      <pc:sldChg chg="addSp delSp modSp new mod modClrScheme chgLayout">
        <pc:chgData name="Andrej Bogdanov (CSD)" userId="54a3fc38-bcd8-4812-b887-b84a314b9e17" providerId="ADAL" clId="{6D0B7DC6-81FB-8F40-8DEE-55B7A6AB2486}" dt="2021-02-16T04:31:18.138" v="1597" actId="1076"/>
        <pc:sldMkLst>
          <pc:docMk/>
          <pc:sldMk cId="2592757567" sldId="324"/>
        </pc:sldMkLst>
        <pc:spChg chg="add mod">
          <ac:chgData name="Andrej Bogdanov (CSD)" userId="54a3fc38-bcd8-4812-b887-b84a314b9e17" providerId="ADAL" clId="{6D0B7DC6-81FB-8F40-8DEE-55B7A6AB2486}" dt="2021-02-16T02:29:00.699" v="209" actId="114"/>
          <ac:spMkLst>
            <pc:docMk/>
            <pc:sldMk cId="2592757567" sldId="324"/>
            <ac:spMk id="2" creationId="{F3F315A6-E16D-2D4B-91A5-9A3345EC099A}"/>
          </ac:spMkLst>
        </pc:spChg>
        <pc:spChg chg="add mod">
          <ac:chgData name="Andrej Bogdanov (CSD)" userId="54a3fc38-bcd8-4812-b887-b84a314b9e17" providerId="ADAL" clId="{6D0B7DC6-81FB-8F40-8DEE-55B7A6AB2486}" dt="2021-02-16T02:40:26.059" v="242" actId="1035"/>
          <ac:spMkLst>
            <pc:docMk/>
            <pc:sldMk cId="2592757567" sldId="324"/>
            <ac:spMk id="3" creationId="{3573C8B9-EE22-694E-8A7E-6487FEB0A708}"/>
          </ac:spMkLst>
        </pc:spChg>
        <pc:spChg chg="add mod">
          <ac:chgData name="Andrej Bogdanov (CSD)" userId="54a3fc38-bcd8-4812-b887-b84a314b9e17" providerId="ADAL" clId="{6D0B7DC6-81FB-8F40-8DEE-55B7A6AB2486}" dt="2021-02-16T02:43:47.975" v="266" actId="1035"/>
          <ac:spMkLst>
            <pc:docMk/>
            <pc:sldMk cId="2592757567" sldId="324"/>
            <ac:spMk id="4" creationId="{59AF2895-8B5D-594D-84AC-693467383C0D}"/>
          </ac:spMkLst>
        </pc:spChg>
        <pc:spChg chg="add mod">
          <ac:chgData name="Andrej Bogdanov (CSD)" userId="54a3fc38-bcd8-4812-b887-b84a314b9e17" providerId="ADAL" clId="{6D0B7DC6-81FB-8F40-8DEE-55B7A6AB2486}" dt="2021-02-16T04:31:18.138" v="1597" actId="1076"/>
          <ac:spMkLst>
            <pc:docMk/>
            <pc:sldMk cId="2592757567" sldId="324"/>
            <ac:spMk id="9" creationId="{823D4BBA-A9C2-E249-B0CA-CD12857083A2}"/>
          </ac:spMkLst>
        </pc:spChg>
        <pc:spChg chg="add del mod">
          <ac:chgData name="Andrej Bogdanov (CSD)" userId="54a3fc38-bcd8-4812-b887-b84a314b9e17" providerId="ADAL" clId="{6D0B7DC6-81FB-8F40-8DEE-55B7A6AB2486}" dt="2021-02-16T02:46:25.687" v="314"/>
          <ac:spMkLst>
            <pc:docMk/>
            <pc:sldMk cId="2592757567" sldId="324"/>
            <ac:spMk id="10" creationId="{661A22E7-602B-274A-8B05-C7E798B72C11}"/>
          </ac:spMkLst>
        </pc:spChg>
        <pc:spChg chg="add mod">
          <ac:chgData name="Andrej Bogdanov (CSD)" userId="54a3fc38-bcd8-4812-b887-b84a314b9e17" providerId="ADAL" clId="{6D0B7DC6-81FB-8F40-8DEE-55B7A6AB2486}" dt="2021-02-16T02:48:02.881" v="352" actId="1037"/>
          <ac:spMkLst>
            <pc:docMk/>
            <pc:sldMk cId="2592757567" sldId="324"/>
            <ac:spMk id="11" creationId="{42201C49-6A65-B64B-A158-EA92AE963978}"/>
          </ac:spMkLst>
        </pc:spChg>
        <pc:spChg chg="add mod">
          <ac:chgData name="Andrej Bogdanov (CSD)" userId="54a3fc38-bcd8-4812-b887-b84a314b9e17" providerId="ADAL" clId="{6D0B7DC6-81FB-8F40-8DEE-55B7A6AB2486}" dt="2021-02-16T02:52:36.382" v="368" actId="1038"/>
          <ac:spMkLst>
            <pc:docMk/>
            <pc:sldMk cId="2592757567" sldId="324"/>
            <ac:spMk id="12" creationId="{28C203AC-288F-B44A-8179-691A3E284D89}"/>
          </ac:spMkLst>
        </pc:spChg>
        <pc:picChg chg="add mod">
          <ac:chgData name="Andrej Bogdanov (CSD)" userId="54a3fc38-bcd8-4812-b887-b84a314b9e17" providerId="ADAL" clId="{6D0B7DC6-81FB-8F40-8DEE-55B7A6AB2486}" dt="2021-02-16T02:43:56.300" v="274" actId="1035"/>
          <ac:picMkLst>
            <pc:docMk/>
            <pc:sldMk cId="2592757567" sldId="324"/>
            <ac:picMk id="6" creationId="{51B0F6FC-30CE-E744-A532-41CDBD542CAC}"/>
          </ac:picMkLst>
        </pc:picChg>
        <pc:picChg chg="add mod">
          <ac:chgData name="Andrej Bogdanov (CSD)" userId="54a3fc38-bcd8-4812-b887-b84a314b9e17" providerId="ADAL" clId="{6D0B7DC6-81FB-8F40-8DEE-55B7A6AB2486}" dt="2021-02-16T02:43:56.300" v="274" actId="1035"/>
          <ac:picMkLst>
            <pc:docMk/>
            <pc:sldMk cId="2592757567" sldId="324"/>
            <ac:picMk id="8" creationId="{D9D9E586-63EC-C046-915F-9AE3F2705B2F}"/>
          </ac:picMkLst>
        </pc:picChg>
      </pc:sldChg>
      <pc:sldChg chg="addSp delSp modSp new mod">
        <pc:chgData name="Andrej Bogdanov (CSD)" userId="54a3fc38-bcd8-4812-b887-b84a314b9e17" providerId="ADAL" clId="{6D0B7DC6-81FB-8F40-8DEE-55B7A6AB2486}" dt="2021-02-16T03:43:04.420" v="747" actId="1035"/>
        <pc:sldMkLst>
          <pc:docMk/>
          <pc:sldMk cId="3333352670" sldId="325"/>
        </pc:sldMkLst>
        <pc:spChg chg="add mod">
          <ac:chgData name="Andrej Bogdanov (CSD)" userId="54a3fc38-bcd8-4812-b887-b84a314b9e17" providerId="ADAL" clId="{6D0B7DC6-81FB-8F40-8DEE-55B7A6AB2486}" dt="2021-02-16T03:40:58.301" v="679" actId="1076"/>
          <ac:spMkLst>
            <pc:docMk/>
            <pc:sldMk cId="3333352670" sldId="325"/>
            <ac:spMk id="2" creationId="{1BB67218-4B2D-2F49-B3C1-3A7795B275AC}"/>
          </ac:spMkLst>
        </pc:spChg>
        <pc:spChg chg="add mod">
          <ac:chgData name="Andrej Bogdanov (CSD)" userId="54a3fc38-bcd8-4812-b887-b84a314b9e17" providerId="ADAL" clId="{6D0B7DC6-81FB-8F40-8DEE-55B7A6AB2486}" dt="2021-02-16T03:43:04.420" v="747" actId="1035"/>
          <ac:spMkLst>
            <pc:docMk/>
            <pc:sldMk cId="3333352670" sldId="325"/>
            <ac:spMk id="3" creationId="{64D3D83D-BB30-6E43-9DDB-961C9155257E}"/>
          </ac:spMkLst>
        </pc:spChg>
        <pc:spChg chg="add del">
          <ac:chgData name="Andrej Bogdanov (CSD)" userId="54a3fc38-bcd8-4812-b887-b84a314b9e17" providerId="ADAL" clId="{6D0B7DC6-81FB-8F40-8DEE-55B7A6AB2486}" dt="2021-02-16T03:42:55.398" v="734" actId="478"/>
          <ac:spMkLst>
            <pc:docMk/>
            <pc:sldMk cId="3333352670" sldId="325"/>
            <ac:spMk id="4" creationId="{D1D07EB8-F326-E846-B1F8-05E19E32F5C2}"/>
          </ac:spMkLst>
        </pc:spChg>
      </pc:sldChg>
      <pc:sldChg chg="addSp delSp modSp add mod">
        <pc:chgData name="Andrej Bogdanov (CSD)" userId="54a3fc38-bcd8-4812-b887-b84a314b9e17" providerId="ADAL" clId="{6D0B7DC6-81FB-8F40-8DEE-55B7A6AB2486}" dt="2021-02-16T03:35:01.047" v="654" actId="1035"/>
        <pc:sldMkLst>
          <pc:docMk/>
          <pc:sldMk cId="1854997407" sldId="326"/>
        </pc:sldMkLst>
        <pc:spChg chg="add mod">
          <ac:chgData name="Andrej Bogdanov (CSD)" userId="54a3fc38-bcd8-4812-b887-b84a314b9e17" providerId="ADAL" clId="{6D0B7DC6-81FB-8F40-8DEE-55B7A6AB2486}" dt="2021-02-16T03:34:47.200" v="643" actId="20577"/>
          <ac:spMkLst>
            <pc:docMk/>
            <pc:sldMk cId="1854997407" sldId="326"/>
            <ac:spMk id="2" creationId="{B4C604D0-3158-7D4E-BB54-3C5895C1D734}"/>
          </ac:spMkLst>
        </pc:spChg>
        <pc:spChg chg="mod">
          <ac:chgData name="Andrej Bogdanov (CSD)" userId="54a3fc38-bcd8-4812-b887-b84a314b9e17" providerId="ADAL" clId="{6D0B7DC6-81FB-8F40-8DEE-55B7A6AB2486}" dt="2021-02-16T03:35:01.047" v="654" actId="1035"/>
          <ac:spMkLst>
            <pc:docMk/>
            <pc:sldMk cId="1854997407" sldId="326"/>
            <ac:spMk id="3" creationId="{5165EFEF-DC91-184D-BFBF-72E75D71884B}"/>
          </ac:spMkLst>
        </pc:spChg>
        <pc:spChg chg="add del mod">
          <ac:chgData name="Andrej Bogdanov (CSD)" userId="54a3fc38-bcd8-4812-b887-b84a314b9e17" providerId="ADAL" clId="{6D0B7DC6-81FB-8F40-8DEE-55B7A6AB2486}" dt="2021-02-16T03:30:45.563" v="536" actId="478"/>
          <ac:spMkLst>
            <pc:docMk/>
            <pc:sldMk cId="1854997407" sldId="326"/>
            <ac:spMk id="4" creationId="{64F8280B-C86D-234F-BE4D-C0F859D7BF1D}"/>
          </ac:spMkLst>
        </pc:spChg>
        <pc:spChg chg="add mod">
          <ac:chgData name="Andrej Bogdanov (CSD)" userId="54a3fc38-bcd8-4812-b887-b84a314b9e17" providerId="ADAL" clId="{6D0B7DC6-81FB-8F40-8DEE-55B7A6AB2486}" dt="2021-02-16T03:29:13.975" v="509" actId="1036"/>
          <ac:spMkLst>
            <pc:docMk/>
            <pc:sldMk cId="1854997407" sldId="326"/>
            <ac:spMk id="5" creationId="{8DC0C2D1-3C2B-B74A-A76B-2A5F0D390A7F}"/>
          </ac:spMkLst>
        </pc:spChg>
        <pc:spChg chg="add mod">
          <ac:chgData name="Andrej Bogdanov (CSD)" userId="54a3fc38-bcd8-4812-b887-b84a314b9e17" providerId="ADAL" clId="{6D0B7DC6-81FB-8F40-8DEE-55B7A6AB2486}" dt="2021-02-16T03:29:13.975" v="509" actId="1036"/>
          <ac:spMkLst>
            <pc:docMk/>
            <pc:sldMk cId="1854997407" sldId="326"/>
            <ac:spMk id="6" creationId="{CD5A029C-217B-C440-8630-538D27FD19F0}"/>
          </ac:spMkLst>
        </pc:spChg>
        <pc:spChg chg="add mod">
          <ac:chgData name="Andrej Bogdanov (CSD)" userId="54a3fc38-bcd8-4812-b887-b84a314b9e17" providerId="ADAL" clId="{6D0B7DC6-81FB-8F40-8DEE-55B7A6AB2486}" dt="2021-02-16T03:29:13.975" v="509" actId="1036"/>
          <ac:spMkLst>
            <pc:docMk/>
            <pc:sldMk cId="1854997407" sldId="326"/>
            <ac:spMk id="7" creationId="{EA999C2F-B576-AA44-8C2F-8AF8B2F0A782}"/>
          </ac:spMkLst>
        </pc:spChg>
        <pc:spChg chg="add del mod">
          <ac:chgData name="Andrej Bogdanov (CSD)" userId="54a3fc38-bcd8-4812-b887-b84a314b9e17" providerId="ADAL" clId="{6D0B7DC6-81FB-8F40-8DEE-55B7A6AB2486}" dt="2021-02-16T03:28:50.065" v="461" actId="478"/>
          <ac:spMkLst>
            <pc:docMk/>
            <pc:sldMk cId="1854997407" sldId="326"/>
            <ac:spMk id="8" creationId="{F51E035B-0EE4-8F43-8EF5-0729F0E9A36C}"/>
          </ac:spMkLst>
        </pc:spChg>
        <pc:cxnChg chg="add mod">
          <ac:chgData name="Andrej Bogdanov (CSD)" userId="54a3fc38-bcd8-4812-b887-b84a314b9e17" providerId="ADAL" clId="{6D0B7DC6-81FB-8F40-8DEE-55B7A6AB2486}" dt="2021-02-16T03:29:13.975" v="509" actId="1036"/>
          <ac:cxnSpMkLst>
            <pc:docMk/>
            <pc:sldMk cId="1854997407" sldId="326"/>
            <ac:cxnSpMk id="9" creationId="{2EA8F7BB-362A-F54F-A9E4-A599680AE69E}"/>
          </ac:cxnSpMkLst>
        </pc:cxnChg>
        <pc:cxnChg chg="add mod">
          <ac:chgData name="Andrej Bogdanov (CSD)" userId="54a3fc38-bcd8-4812-b887-b84a314b9e17" providerId="ADAL" clId="{6D0B7DC6-81FB-8F40-8DEE-55B7A6AB2486}" dt="2021-02-16T03:29:41.734" v="512" actId="1035"/>
          <ac:cxnSpMkLst>
            <pc:docMk/>
            <pc:sldMk cId="1854997407" sldId="326"/>
            <ac:cxnSpMk id="10" creationId="{F576EB40-E139-CF45-9804-94728A76EE91}"/>
          </ac:cxnSpMkLst>
        </pc:cxnChg>
        <pc:cxnChg chg="add mod">
          <ac:chgData name="Andrej Bogdanov (CSD)" userId="54a3fc38-bcd8-4812-b887-b84a314b9e17" providerId="ADAL" clId="{6D0B7DC6-81FB-8F40-8DEE-55B7A6AB2486}" dt="2021-02-16T03:29:41.734" v="512" actId="1035"/>
          <ac:cxnSpMkLst>
            <pc:docMk/>
            <pc:sldMk cId="1854997407" sldId="326"/>
            <ac:cxnSpMk id="11" creationId="{76FD67C3-6634-D141-8446-6A2ABD637343}"/>
          </ac:cxnSpMkLst>
        </pc:cxnChg>
        <pc:cxnChg chg="add mod">
          <ac:chgData name="Andrej Bogdanov (CSD)" userId="54a3fc38-bcd8-4812-b887-b84a314b9e17" providerId="ADAL" clId="{6D0B7DC6-81FB-8F40-8DEE-55B7A6AB2486}" dt="2021-02-16T03:35:01.047" v="654" actId="1035"/>
          <ac:cxnSpMkLst>
            <pc:docMk/>
            <pc:sldMk cId="1854997407" sldId="326"/>
            <ac:cxnSpMk id="12" creationId="{98E6E8C4-2E66-5344-9346-0F93C80252EA}"/>
          </ac:cxnSpMkLst>
        </pc:cxnChg>
        <pc:cxnChg chg="add del mod">
          <ac:chgData name="Andrej Bogdanov (CSD)" userId="54a3fc38-bcd8-4812-b887-b84a314b9e17" providerId="ADAL" clId="{6D0B7DC6-81FB-8F40-8DEE-55B7A6AB2486}" dt="2021-02-16T03:31:23.902" v="573" actId="478"/>
          <ac:cxnSpMkLst>
            <pc:docMk/>
            <pc:sldMk cId="1854997407" sldId="326"/>
            <ac:cxnSpMk id="13" creationId="{73E2416C-EF8F-C646-92CC-520FAA795B04}"/>
          </ac:cxnSpMkLst>
        </pc:cxnChg>
      </pc:sldChg>
      <pc:sldChg chg="delSp modSp add mod">
        <pc:chgData name="Andrej Bogdanov (CSD)" userId="54a3fc38-bcd8-4812-b887-b84a314b9e17" providerId="ADAL" clId="{6D0B7DC6-81FB-8F40-8DEE-55B7A6AB2486}" dt="2021-02-16T03:35:11.142" v="658" actId="207"/>
        <pc:sldMkLst>
          <pc:docMk/>
          <pc:sldMk cId="952276677" sldId="327"/>
        </pc:sldMkLst>
        <pc:spChg chg="mod">
          <ac:chgData name="Andrej Bogdanov (CSD)" userId="54a3fc38-bcd8-4812-b887-b84a314b9e17" providerId="ADAL" clId="{6D0B7DC6-81FB-8F40-8DEE-55B7A6AB2486}" dt="2021-02-16T03:34:44.062" v="639" actId="20577"/>
          <ac:spMkLst>
            <pc:docMk/>
            <pc:sldMk cId="952276677" sldId="327"/>
            <ac:spMk id="2" creationId="{B4C604D0-3158-7D4E-BB54-3C5895C1D734}"/>
          </ac:spMkLst>
        </pc:spChg>
        <pc:spChg chg="mod">
          <ac:chgData name="Andrej Bogdanov (CSD)" userId="54a3fc38-bcd8-4812-b887-b84a314b9e17" providerId="ADAL" clId="{6D0B7DC6-81FB-8F40-8DEE-55B7A6AB2486}" dt="2021-02-16T03:35:11.142" v="658" actId="207"/>
          <ac:spMkLst>
            <pc:docMk/>
            <pc:sldMk cId="952276677" sldId="327"/>
            <ac:spMk id="3" creationId="{5165EFEF-DC91-184D-BFBF-72E75D71884B}"/>
          </ac:spMkLst>
        </pc:spChg>
        <pc:cxnChg chg="del">
          <ac:chgData name="Andrej Bogdanov (CSD)" userId="54a3fc38-bcd8-4812-b887-b84a314b9e17" providerId="ADAL" clId="{6D0B7DC6-81FB-8F40-8DEE-55B7A6AB2486}" dt="2021-02-16T03:34:28.325" v="620" actId="478"/>
          <ac:cxnSpMkLst>
            <pc:docMk/>
            <pc:sldMk cId="952276677" sldId="327"/>
            <ac:cxnSpMk id="12" creationId="{98E6E8C4-2E66-5344-9346-0F93C80252EA}"/>
          </ac:cxnSpMkLst>
        </pc:cxnChg>
      </pc:sldChg>
      <pc:sldChg chg="addSp modSp new mod modClrScheme chgLayout">
        <pc:chgData name="Andrej Bogdanov (CSD)" userId="54a3fc38-bcd8-4812-b887-b84a314b9e17" providerId="ADAL" clId="{6D0B7DC6-81FB-8F40-8DEE-55B7A6AB2486}" dt="2021-02-16T03:51:27.468" v="941" actId="20577"/>
        <pc:sldMkLst>
          <pc:docMk/>
          <pc:sldMk cId="2508502271" sldId="328"/>
        </pc:sldMkLst>
        <pc:spChg chg="add mod">
          <ac:chgData name="Andrej Bogdanov (CSD)" userId="54a3fc38-bcd8-4812-b887-b84a314b9e17" providerId="ADAL" clId="{6D0B7DC6-81FB-8F40-8DEE-55B7A6AB2486}" dt="2021-02-16T03:51:27.468" v="941" actId="20577"/>
          <ac:spMkLst>
            <pc:docMk/>
            <pc:sldMk cId="2508502271" sldId="328"/>
            <ac:spMk id="2" creationId="{1B81CB34-B984-5F48-940C-236E9FB9C900}"/>
          </ac:spMkLst>
        </pc:spChg>
      </pc:sldChg>
      <pc:sldChg chg="modSp new mod">
        <pc:chgData name="Andrej Bogdanov (CSD)" userId="54a3fc38-bcd8-4812-b887-b84a314b9e17" providerId="ADAL" clId="{6D0B7DC6-81FB-8F40-8DEE-55B7A6AB2486}" dt="2021-02-16T03:49:12.568" v="783" actId="207"/>
        <pc:sldMkLst>
          <pc:docMk/>
          <pc:sldMk cId="2716114428" sldId="329"/>
        </pc:sldMkLst>
        <pc:spChg chg="mod">
          <ac:chgData name="Andrej Bogdanov (CSD)" userId="54a3fc38-bcd8-4812-b887-b84a314b9e17" providerId="ADAL" clId="{6D0B7DC6-81FB-8F40-8DEE-55B7A6AB2486}" dt="2021-02-16T03:49:12.568" v="783" actId="207"/>
          <ac:spMkLst>
            <pc:docMk/>
            <pc:sldMk cId="2716114428" sldId="329"/>
            <ac:spMk id="2" creationId="{077707E2-F971-7046-8E83-B7EBC39EC9B1}"/>
          </ac:spMkLst>
        </pc:spChg>
      </pc:sldChg>
      <pc:sldChg chg="addSp delSp modSp new del mod modClrScheme chgLayout">
        <pc:chgData name="Andrej Bogdanov (CSD)" userId="54a3fc38-bcd8-4812-b887-b84a314b9e17" providerId="ADAL" clId="{6D0B7DC6-81FB-8F40-8DEE-55B7A6AB2486}" dt="2021-02-16T03:53:26.672" v="947" actId="2696"/>
        <pc:sldMkLst>
          <pc:docMk/>
          <pc:sldMk cId="2219983174" sldId="330"/>
        </pc:sldMkLst>
        <pc:spChg chg="add del mod">
          <ac:chgData name="Andrej Bogdanov (CSD)" userId="54a3fc38-bcd8-4812-b887-b84a314b9e17" providerId="ADAL" clId="{6D0B7DC6-81FB-8F40-8DEE-55B7A6AB2486}" dt="2021-02-16T03:53:11.921" v="945"/>
          <ac:spMkLst>
            <pc:docMk/>
            <pc:sldMk cId="2219983174" sldId="330"/>
            <ac:spMk id="2" creationId="{B18C6E62-95AB-924E-ADA8-87354DC7905C}"/>
          </ac:spMkLst>
        </pc:spChg>
      </pc:sldChg>
      <pc:sldChg chg="addSp delSp modSp add mod">
        <pc:chgData name="Andrej Bogdanov (CSD)" userId="54a3fc38-bcd8-4812-b887-b84a314b9e17" providerId="ADAL" clId="{6D0B7DC6-81FB-8F40-8DEE-55B7A6AB2486}" dt="2021-02-16T04:01:28.934" v="1006" actId="478"/>
        <pc:sldMkLst>
          <pc:docMk/>
          <pc:sldMk cId="351016479" sldId="331"/>
        </pc:sldMkLst>
        <pc:spChg chg="mod">
          <ac:chgData name="Andrej Bogdanov (CSD)" userId="54a3fc38-bcd8-4812-b887-b84a314b9e17" providerId="ADAL" clId="{6D0B7DC6-81FB-8F40-8DEE-55B7A6AB2486}" dt="2021-02-16T03:54:06.332" v="962" actId="20577"/>
          <ac:spMkLst>
            <pc:docMk/>
            <pc:sldMk cId="351016479" sldId="331"/>
            <ac:spMk id="2" creationId="{077707E2-F971-7046-8E83-B7EBC39EC9B1}"/>
          </ac:spMkLst>
        </pc:spChg>
        <pc:spChg chg="add mod">
          <ac:chgData name="Andrej Bogdanov (CSD)" userId="54a3fc38-bcd8-4812-b887-b84a314b9e17" providerId="ADAL" clId="{6D0B7DC6-81FB-8F40-8DEE-55B7A6AB2486}" dt="2021-02-16T04:00:11.890" v="1005" actId="207"/>
          <ac:spMkLst>
            <pc:docMk/>
            <pc:sldMk cId="351016479" sldId="331"/>
            <ac:spMk id="3" creationId="{D6A96E3C-CB46-8747-9659-A63797DC083D}"/>
          </ac:spMkLst>
        </pc:spChg>
        <pc:spChg chg="add del mod">
          <ac:chgData name="Andrej Bogdanov (CSD)" userId="54a3fc38-bcd8-4812-b887-b84a314b9e17" providerId="ADAL" clId="{6D0B7DC6-81FB-8F40-8DEE-55B7A6AB2486}" dt="2021-02-16T04:01:28.934" v="1006" actId="478"/>
          <ac:spMkLst>
            <pc:docMk/>
            <pc:sldMk cId="351016479" sldId="331"/>
            <ac:spMk id="4" creationId="{AF5657A7-FE80-2D41-90A2-59CE87BDD929}"/>
          </ac:spMkLst>
        </pc:spChg>
      </pc:sldChg>
      <pc:sldChg chg="addSp delSp modSp new mod modClrScheme chgLayout">
        <pc:chgData name="Andrej Bogdanov (CSD)" userId="54a3fc38-bcd8-4812-b887-b84a314b9e17" providerId="ADAL" clId="{6D0B7DC6-81FB-8F40-8DEE-55B7A6AB2486}" dt="2021-02-16T04:08:17.610" v="1076" actId="207"/>
        <pc:sldMkLst>
          <pc:docMk/>
          <pc:sldMk cId="55323223" sldId="332"/>
        </pc:sldMkLst>
        <pc:spChg chg="del">
          <ac:chgData name="Andrej Bogdanov (CSD)" userId="54a3fc38-bcd8-4812-b887-b84a314b9e17" providerId="ADAL" clId="{6D0B7DC6-81FB-8F40-8DEE-55B7A6AB2486}" dt="2021-02-16T04:02:31.608" v="1010" actId="700"/>
          <ac:spMkLst>
            <pc:docMk/>
            <pc:sldMk cId="55323223" sldId="332"/>
            <ac:spMk id="2" creationId="{D4220EA4-8993-4B4D-9AA8-ACFCC7A03E8F}"/>
          </ac:spMkLst>
        </pc:spChg>
        <pc:spChg chg="add mod">
          <ac:chgData name="Andrej Bogdanov (CSD)" userId="54a3fc38-bcd8-4812-b887-b84a314b9e17" providerId="ADAL" clId="{6D0B7DC6-81FB-8F40-8DEE-55B7A6AB2486}" dt="2021-02-16T04:08:17.610" v="1076" actId="207"/>
          <ac:spMkLst>
            <pc:docMk/>
            <pc:sldMk cId="55323223" sldId="332"/>
            <ac:spMk id="3" creationId="{693C0B1F-9614-6948-9A0B-27731DADFD44}"/>
          </ac:spMkLst>
        </pc:spChg>
        <pc:cxnChg chg="add mod">
          <ac:chgData name="Andrej Bogdanov (CSD)" userId="54a3fc38-bcd8-4812-b887-b84a314b9e17" providerId="ADAL" clId="{6D0B7DC6-81FB-8F40-8DEE-55B7A6AB2486}" dt="2021-02-16T04:07:59.089" v="1067" actId="1038"/>
          <ac:cxnSpMkLst>
            <pc:docMk/>
            <pc:sldMk cId="55323223" sldId="332"/>
            <ac:cxnSpMk id="4" creationId="{CEC34E04-5157-F340-8A59-E7984BA4977A}"/>
          </ac:cxnSpMkLst>
        </pc:cxnChg>
        <pc:cxnChg chg="add mod">
          <ac:chgData name="Andrej Bogdanov (CSD)" userId="54a3fc38-bcd8-4812-b887-b84a314b9e17" providerId="ADAL" clId="{6D0B7DC6-81FB-8F40-8DEE-55B7A6AB2486}" dt="2021-02-16T04:08:03.880" v="1075" actId="1035"/>
          <ac:cxnSpMkLst>
            <pc:docMk/>
            <pc:sldMk cId="55323223" sldId="332"/>
            <ac:cxnSpMk id="5" creationId="{614ED725-60BE-DE45-9C09-8ADF10698E12}"/>
          </ac:cxnSpMkLst>
        </pc:cxnChg>
      </pc:sldChg>
      <pc:sldChg chg="addSp delSp modSp new mod modClrScheme chgLayout">
        <pc:chgData name="Andrej Bogdanov (CSD)" userId="54a3fc38-bcd8-4812-b887-b84a314b9e17" providerId="ADAL" clId="{6D0B7DC6-81FB-8F40-8DEE-55B7A6AB2486}" dt="2021-02-16T04:31:53.033" v="1625" actId="1037"/>
        <pc:sldMkLst>
          <pc:docMk/>
          <pc:sldMk cId="870056491" sldId="333"/>
        </pc:sldMkLst>
        <pc:spChg chg="add mod">
          <ac:chgData name="Andrej Bogdanov (CSD)" userId="54a3fc38-bcd8-4812-b887-b84a314b9e17" providerId="ADAL" clId="{6D0B7DC6-81FB-8F40-8DEE-55B7A6AB2486}" dt="2021-02-16T04:30:33.849" v="1578" actId="20577"/>
          <ac:spMkLst>
            <pc:docMk/>
            <pc:sldMk cId="870056491" sldId="333"/>
            <ac:spMk id="2" creationId="{150C2EE2-9B31-4242-A127-8C5A0D4E4CFE}"/>
          </ac:spMkLst>
        </pc:spChg>
        <pc:spChg chg="add del mod">
          <ac:chgData name="Andrej Bogdanov (CSD)" userId="54a3fc38-bcd8-4812-b887-b84a314b9e17" providerId="ADAL" clId="{6D0B7DC6-81FB-8F40-8DEE-55B7A6AB2486}" dt="2021-02-16T04:21:32.104" v="1394" actId="478"/>
          <ac:spMkLst>
            <pc:docMk/>
            <pc:sldMk cId="870056491" sldId="333"/>
            <ac:spMk id="3" creationId="{1BBEC6F3-9FC3-9441-85C4-627FDF454E5E}"/>
          </ac:spMkLst>
        </pc:spChg>
        <pc:spChg chg="add del mod">
          <ac:chgData name="Andrej Bogdanov (CSD)" userId="54a3fc38-bcd8-4812-b887-b84a314b9e17" providerId="ADAL" clId="{6D0B7DC6-81FB-8F40-8DEE-55B7A6AB2486}" dt="2021-02-16T04:21:33.794" v="1395" actId="478"/>
          <ac:spMkLst>
            <pc:docMk/>
            <pc:sldMk cId="870056491" sldId="333"/>
            <ac:spMk id="4" creationId="{B21E370A-7351-4847-AB6C-FCEB701B05A6}"/>
          </ac:spMkLst>
        </pc:spChg>
        <pc:spChg chg="add mod">
          <ac:chgData name="Andrej Bogdanov (CSD)" userId="54a3fc38-bcd8-4812-b887-b84a314b9e17" providerId="ADAL" clId="{6D0B7DC6-81FB-8F40-8DEE-55B7A6AB2486}" dt="2021-02-16T04:31:02.906" v="1594" actId="1035"/>
          <ac:spMkLst>
            <pc:docMk/>
            <pc:sldMk cId="870056491" sldId="333"/>
            <ac:spMk id="5" creationId="{88353386-1627-5F45-82D8-4292A8F4BD72}"/>
          </ac:spMkLst>
        </pc:spChg>
        <pc:spChg chg="add mod">
          <ac:chgData name="Andrej Bogdanov (CSD)" userId="54a3fc38-bcd8-4812-b887-b84a314b9e17" providerId="ADAL" clId="{6D0B7DC6-81FB-8F40-8DEE-55B7A6AB2486}" dt="2021-02-16T04:31:02.906" v="1594" actId="1035"/>
          <ac:spMkLst>
            <pc:docMk/>
            <pc:sldMk cId="870056491" sldId="333"/>
            <ac:spMk id="8" creationId="{620391E0-32F9-DA49-B220-83484123714D}"/>
          </ac:spMkLst>
        </pc:spChg>
        <pc:spChg chg="add mod">
          <ac:chgData name="Andrej Bogdanov (CSD)" userId="54a3fc38-bcd8-4812-b887-b84a314b9e17" providerId="ADAL" clId="{6D0B7DC6-81FB-8F40-8DEE-55B7A6AB2486}" dt="2021-02-16T04:31:02.906" v="1594" actId="1035"/>
          <ac:spMkLst>
            <pc:docMk/>
            <pc:sldMk cId="870056491" sldId="333"/>
            <ac:spMk id="10" creationId="{1039B328-D9A4-3A44-A2D4-5CAE5E92FBB8}"/>
          </ac:spMkLst>
        </pc:spChg>
        <pc:spChg chg="add mod">
          <ac:chgData name="Andrej Bogdanov (CSD)" userId="54a3fc38-bcd8-4812-b887-b84a314b9e17" providerId="ADAL" clId="{6D0B7DC6-81FB-8F40-8DEE-55B7A6AB2486}" dt="2021-02-16T04:31:34.069" v="1606" actId="1038"/>
          <ac:spMkLst>
            <pc:docMk/>
            <pc:sldMk cId="870056491" sldId="333"/>
            <ac:spMk id="14" creationId="{B7A5C0EB-5482-554C-BE4A-551286133BE0}"/>
          </ac:spMkLst>
        </pc:spChg>
        <pc:picChg chg="add mod">
          <ac:chgData name="Andrej Bogdanov (CSD)" userId="54a3fc38-bcd8-4812-b887-b84a314b9e17" providerId="ADAL" clId="{6D0B7DC6-81FB-8F40-8DEE-55B7A6AB2486}" dt="2021-02-16T04:31:53.033" v="1625" actId="1037"/>
          <ac:picMkLst>
            <pc:docMk/>
            <pc:sldMk cId="870056491" sldId="333"/>
            <ac:picMk id="16" creationId="{9D3CD291-6AE5-8146-B26D-80BDA29ABB47}"/>
          </ac:picMkLst>
        </pc:picChg>
        <pc:cxnChg chg="add mod">
          <ac:chgData name="Andrej Bogdanov (CSD)" userId="54a3fc38-bcd8-4812-b887-b84a314b9e17" providerId="ADAL" clId="{6D0B7DC6-81FB-8F40-8DEE-55B7A6AB2486}" dt="2021-02-16T04:31:02.906" v="1594" actId="1035"/>
          <ac:cxnSpMkLst>
            <pc:docMk/>
            <pc:sldMk cId="870056491" sldId="333"/>
            <ac:cxnSpMk id="6" creationId="{9DF6B778-635F-6A40-B3B5-69A23DF2CF43}"/>
          </ac:cxnSpMkLst>
        </pc:cxnChg>
        <pc:cxnChg chg="add mod">
          <ac:chgData name="Andrej Bogdanov (CSD)" userId="54a3fc38-bcd8-4812-b887-b84a314b9e17" providerId="ADAL" clId="{6D0B7DC6-81FB-8F40-8DEE-55B7A6AB2486}" dt="2021-02-16T04:31:02.906" v="1594" actId="1035"/>
          <ac:cxnSpMkLst>
            <pc:docMk/>
            <pc:sldMk cId="870056491" sldId="333"/>
            <ac:cxnSpMk id="12" creationId="{F186A6A9-CB73-B44A-B5C5-ECC7E38C8361}"/>
          </ac:cxnSpMkLst>
        </pc:cxnChg>
      </pc:sldChg>
      <pc:sldChg chg="new del">
        <pc:chgData name="Andrej Bogdanov (CSD)" userId="54a3fc38-bcd8-4812-b887-b84a314b9e17" providerId="ADAL" clId="{6D0B7DC6-81FB-8F40-8DEE-55B7A6AB2486}" dt="2021-02-16T04:02:22.904" v="1009" actId="2696"/>
        <pc:sldMkLst>
          <pc:docMk/>
          <pc:sldMk cId="3749101147" sldId="333"/>
        </pc:sldMkLst>
      </pc:sldChg>
      <pc:sldChg chg="addSp modSp new mod">
        <pc:chgData name="Andrej Bogdanov (CSD)" userId="54a3fc38-bcd8-4812-b887-b84a314b9e17" providerId="ADAL" clId="{6D0B7DC6-81FB-8F40-8DEE-55B7A6AB2486}" dt="2021-02-16T04:17:11.867" v="1393" actId="1038"/>
        <pc:sldMkLst>
          <pc:docMk/>
          <pc:sldMk cId="1920346700" sldId="334"/>
        </pc:sldMkLst>
        <pc:spChg chg="add mod">
          <ac:chgData name="Andrej Bogdanov (CSD)" userId="54a3fc38-bcd8-4812-b887-b84a314b9e17" providerId="ADAL" clId="{6D0B7DC6-81FB-8F40-8DEE-55B7A6AB2486}" dt="2021-02-16T04:12:05.632" v="1262" actId="1035"/>
          <ac:spMkLst>
            <pc:docMk/>
            <pc:sldMk cId="1920346700" sldId="334"/>
            <ac:spMk id="2" creationId="{95835130-CA3C-2B47-B91D-60CA579B7FB7}"/>
          </ac:spMkLst>
        </pc:spChg>
        <pc:spChg chg="add mod">
          <ac:chgData name="Andrej Bogdanov (CSD)" userId="54a3fc38-bcd8-4812-b887-b84a314b9e17" providerId="ADAL" clId="{6D0B7DC6-81FB-8F40-8DEE-55B7A6AB2486}" dt="2021-02-16T04:15:53.534" v="1305" actId="1036"/>
          <ac:spMkLst>
            <pc:docMk/>
            <pc:sldMk cId="1920346700" sldId="334"/>
            <ac:spMk id="3" creationId="{213E740C-AEF0-E948-84E7-ED282EE5DF9B}"/>
          </ac:spMkLst>
        </pc:spChg>
        <pc:spChg chg="add mod">
          <ac:chgData name="Andrej Bogdanov (CSD)" userId="54a3fc38-bcd8-4812-b887-b84a314b9e17" providerId="ADAL" clId="{6D0B7DC6-81FB-8F40-8DEE-55B7A6AB2486}" dt="2021-02-16T04:17:04.862" v="1388" actId="1037"/>
          <ac:spMkLst>
            <pc:docMk/>
            <pc:sldMk cId="1920346700" sldId="334"/>
            <ac:spMk id="5" creationId="{573E29D9-2992-1448-8B50-2B398880E94B}"/>
          </ac:spMkLst>
        </pc:spChg>
        <pc:spChg chg="add mod">
          <ac:chgData name="Andrej Bogdanov (CSD)" userId="54a3fc38-bcd8-4812-b887-b84a314b9e17" providerId="ADAL" clId="{6D0B7DC6-81FB-8F40-8DEE-55B7A6AB2486}" dt="2021-02-16T04:17:04.862" v="1388" actId="1037"/>
          <ac:spMkLst>
            <pc:docMk/>
            <pc:sldMk cId="1920346700" sldId="334"/>
            <ac:spMk id="6" creationId="{3DB382CF-190B-AF4B-B2CC-88A832A45BB5}"/>
          </ac:spMkLst>
        </pc:spChg>
        <pc:spChg chg="add mod">
          <ac:chgData name="Andrej Bogdanov (CSD)" userId="54a3fc38-bcd8-4812-b887-b84a314b9e17" providerId="ADAL" clId="{6D0B7DC6-81FB-8F40-8DEE-55B7A6AB2486}" dt="2021-02-16T04:17:04.862" v="1388" actId="1037"/>
          <ac:spMkLst>
            <pc:docMk/>
            <pc:sldMk cId="1920346700" sldId="334"/>
            <ac:spMk id="7" creationId="{2A32145F-FEC7-2A46-AAA8-448149969F7A}"/>
          </ac:spMkLst>
        </pc:spChg>
        <pc:cxnChg chg="add mod">
          <ac:chgData name="Andrej Bogdanov (CSD)" userId="54a3fc38-bcd8-4812-b887-b84a314b9e17" providerId="ADAL" clId="{6D0B7DC6-81FB-8F40-8DEE-55B7A6AB2486}" dt="2021-02-16T04:15:56.999" v="1315" actId="1036"/>
          <ac:cxnSpMkLst>
            <pc:docMk/>
            <pc:sldMk cId="1920346700" sldId="334"/>
            <ac:cxnSpMk id="4" creationId="{FB0C3B9A-66BA-3248-A65D-528FB0D1F7E8}"/>
          </ac:cxnSpMkLst>
        </pc:cxnChg>
        <pc:cxnChg chg="add mod">
          <ac:chgData name="Andrej Bogdanov (CSD)" userId="54a3fc38-bcd8-4812-b887-b84a314b9e17" providerId="ADAL" clId="{6D0B7DC6-81FB-8F40-8DEE-55B7A6AB2486}" dt="2021-02-16T04:17:04.862" v="1388" actId="1037"/>
          <ac:cxnSpMkLst>
            <pc:docMk/>
            <pc:sldMk cId="1920346700" sldId="334"/>
            <ac:cxnSpMk id="8" creationId="{48765D44-73BB-6246-A690-8E8D6656AC59}"/>
          </ac:cxnSpMkLst>
        </pc:cxnChg>
        <pc:cxnChg chg="add mod">
          <ac:chgData name="Andrej Bogdanov (CSD)" userId="54a3fc38-bcd8-4812-b887-b84a314b9e17" providerId="ADAL" clId="{6D0B7DC6-81FB-8F40-8DEE-55B7A6AB2486}" dt="2021-02-16T04:17:11.867" v="1393" actId="1038"/>
          <ac:cxnSpMkLst>
            <pc:docMk/>
            <pc:sldMk cId="1920346700" sldId="334"/>
            <ac:cxnSpMk id="11" creationId="{7601DE1D-1BBB-814D-AA79-B4B191A79DEC}"/>
          </ac:cxnSpMkLst>
        </pc:cxnChg>
      </pc:sldChg>
      <pc:sldChg chg="delSp modSp add mod">
        <pc:chgData name="Andrej Bogdanov (CSD)" userId="54a3fc38-bcd8-4812-b887-b84a314b9e17" providerId="ADAL" clId="{6D0B7DC6-81FB-8F40-8DEE-55B7A6AB2486}" dt="2021-02-16T04:32:19.926" v="1655" actId="478"/>
        <pc:sldMkLst>
          <pc:docMk/>
          <pc:sldMk cId="1922373272" sldId="335"/>
        </pc:sldMkLst>
        <pc:spChg chg="mod">
          <ac:chgData name="Andrej Bogdanov (CSD)" userId="54a3fc38-bcd8-4812-b887-b84a314b9e17" providerId="ADAL" clId="{6D0B7DC6-81FB-8F40-8DEE-55B7A6AB2486}" dt="2021-02-16T04:32:17.276" v="1654" actId="20577"/>
          <ac:spMkLst>
            <pc:docMk/>
            <pc:sldMk cId="1922373272" sldId="335"/>
            <ac:spMk id="2" creationId="{077707E2-F971-7046-8E83-B7EBC39EC9B1}"/>
          </ac:spMkLst>
        </pc:spChg>
        <pc:spChg chg="del">
          <ac:chgData name="Andrej Bogdanov (CSD)" userId="54a3fc38-bcd8-4812-b887-b84a314b9e17" providerId="ADAL" clId="{6D0B7DC6-81FB-8F40-8DEE-55B7A6AB2486}" dt="2021-02-16T04:32:19.926" v="1655" actId="478"/>
          <ac:spMkLst>
            <pc:docMk/>
            <pc:sldMk cId="1922373272" sldId="335"/>
            <ac:spMk id="3" creationId="{D6A96E3C-CB46-8747-9659-A63797DC083D}"/>
          </ac:spMkLst>
        </pc:spChg>
      </pc:sldChg>
      <pc:sldChg chg="new del">
        <pc:chgData name="Andrej Bogdanov (CSD)" userId="54a3fc38-bcd8-4812-b887-b84a314b9e17" providerId="ADAL" clId="{6D0B7DC6-81FB-8F40-8DEE-55B7A6AB2486}" dt="2021-02-16T04:34:35.417" v="1657" actId="2696"/>
        <pc:sldMkLst>
          <pc:docMk/>
          <pc:sldMk cId="2464924091" sldId="336"/>
        </pc:sldMkLst>
      </pc:sldChg>
      <pc:sldChg chg="addSp modSp new mod">
        <pc:chgData name="Andrej Bogdanov (CSD)" userId="54a3fc38-bcd8-4812-b887-b84a314b9e17" providerId="ADAL" clId="{6D0B7DC6-81FB-8F40-8DEE-55B7A6AB2486}" dt="2021-02-16T04:35:32.149" v="1660" actId="20577"/>
        <pc:sldMkLst>
          <pc:docMk/>
          <pc:sldMk cId="4203333580" sldId="336"/>
        </pc:sldMkLst>
        <pc:spChg chg="add mod">
          <ac:chgData name="Andrej Bogdanov (CSD)" userId="54a3fc38-bcd8-4812-b887-b84a314b9e17" providerId="ADAL" clId="{6D0B7DC6-81FB-8F40-8DEE-55B7A6AB2486}" dt="2021-02-16T04:35:32.149" v="1660" actId="20577"/>
          <ac:spMkLst>
            <pc:docMk/>
            <pc:sldMk cId="4203333580" sldId="336"/>
            <ac:spMk id="2" creationId="{26DE671C-CD4D-9C4C-ACC8-30B6250C1B2E}"/>
          </ac:spMkLst>
        </pc:spChg>
      </pc:sldChg>
      <pc:sldChg chg="addSp modSp add mod">
        <pc:chgData name="Andrej Bogdanov (CSD)" userId="54a3fc38-bcd8-4812-b887-b84a314b9e17" providerId="ADAL" clId="{6D0B7DC6-81FB-8F40-8DEE-55B7A6AB2486}" dt="2021-02-16T04:52:49.599" v="2021" actId="20577"/>
        <pc:sldMkLst>
          <pc:docMk/>
          <pc:sldMk cId="1042251454" sldId="337"/>
        </pc:sldMkLst>
        <pc:spChg chg="mod">
          <ac:chgData name="Andrej Bogdanov (CSD)" userId="54a3fc38-bcd8-4812-b887-b84a314b9e17" providerId="ADAL" clId="{6D0B7DC6-81FB-8F40-8DEE-55B7A6AB2486}" dt="2021-02-16T04:52:27.364" v="1990" actId="1038"/>
          <ac:spMkLst>
            <pc:docMk/>
            <pc:sldMk cId="1042251454" sldId="337"/>
            <ac:spMk id="2" creationId="{26DE671C-CD4D-9C4C-ACC8-30B6250C1B2E}"/>
          </ac:spMkLst>
        </pc:spChg>
        <pc:spChg chg="add mod">
          <ac:chgData name="Andrej Bogdanov (CSD)" userId="54a3fc38-bcd8-4812-b887-b84a314b9e17" providerId="ADAL" clId="{6D0B7DC6-81FB-8F40-8DEE-55B7A6AB2486}" dt="2021-02-16T04:52:27.364" v="1990" actId="1038"/>
          <ac:spMkLst>
            <pc:docMk/>
            <pc:sldMk cId="1042251454" sldId="337"/>
            <ac:spMk id="4" creationId="{D56E6797-FE09-9847-B4CB-50DA5ADF1E28}"/>
          </ac:spMkLst>
        </pc:spChg>
        <pc:spChg chg="add mod">
          <ac:chgData name="Andrej Bogdanov (CSD)" userId="54a3fc38-bcd8-4812-b887-b84a314b9e17" providerId="ADAL" clId="{6D0B7DC6-81FB-8F40-8DEE-55B7A6AB2486}" dt="2021-02-16T04:52:27.364" v="1990" actId="1038"/>
          <ac:spMkLst>
            <pc:docMk/>
            <pc:sldMk cId="1042251454" sldId="337"/>
            <ac:spMk id="5" creationId="{8CC10A5F-ED13-FF45-99E2-F543A51CC9BB}"/>
          </ac:spMkLst>
        </pc:spChg>
        <pc:spChg chg="add mod">
          <ac:chgData name="Andrej Bogdanov (CSD)" userId="54a3fc38-bcd8-4812-b887-b84a314b9e17" providerId="ADAL" clId="{6D0B7DC6-81FB-8F40-8DEE-55B7A6AB2486}" dt="2021-02-16T04:52:49.599" v="2021" actId="20577"/>
          <ac:spMkLst>
            <pc:docMk/>
            <pc:sldMk cId="1042251454" sldId="337"/>
            <ac:spMk id="6" creationId="{E25FB56C-1BA4-2048-BC3A-E1BDE172B48F}"/>
          </ac:spMkLst>
        </pc:spChg>
        <pc:cxnChg chg="add mod">
          <ac:chgData name="Andrej Bogdanov (CSD)" userId="54a3fc38-bcd8-4812-b887-b84a314b9e17" providerId="ADAL" clId="{6D0B7DC6-81FB-8F40-8DEE-55B7A6AB2486}" dt="2021-02-16T04:52:27.364" v="1990" actId="1038"/>
          <ac:cxnSpMkLst>
            <pc:docMk/>
            <pc:sldMk cId="1042251454" sldId="337"/>
            <ac:cxnSpMk id="3" creationId="{F5263F0F-1C4A-704E-85F4-0F2C08E09E73}"/>
          </ac:cxnSpMkLst>
        </pc:cxnChg>
        <pc:cxnChg chg="add mod">
          <ac:chgData name="Andrej Bogdanov (CSD)" userId="54a3fc38-bcd8-4812-b887-b84a314b9e17" providerId="ADAL" clId="{6D0B7DC6-81FB-8F40-8DEE-55B7A6AB2486}" dt="2021-02-16T04:52:37.394" v="2016" actId="1037"/>
          <ac:cxnSpMkLst>
            <pc:docMk/>
            <pc:sldMk cId="1042251454" sldId="337"/>
            <ac:cxnSpMk id="7" creationId="{7826CD36-88D7-FA4C-8959-A0DBBB07D0B9}"/>
          </ac:cxnSpMkLst>
        </pc:cxnChg>
      </pc:sldChg>
      <pc:sldChg chg="addSp modSp add mod">
        <pc:chgData name="Andrej Bogdanov (CSD)" userId="54a3fc38-bcd8-4812-b887-b84a314b9e17" providerId="ADAL" clId="{6D0B7DC6-81FB-8F40-8DEE-55B7A6AB2486}" dt="2021-02-16T04:59:14.212" v="2335"/>
        <pc:sldMkLst>
          <pc:docMk/>
          <pc:sldMk cId="3469355701" sldId="338"/>
        </pc:sldMkLst>
        <pc:spChg chg="mod">
          <ac:chgData name="Andrej Bogdanov (CSD)" userId="54a3fc38-bcd8-4812-b887-b84a314b9e17" providerId="ADAL" clId="{6D0B7DC6-81FB-8F40-8DEE-55B7A6AB2486}" dt="2021-02-16T04:59:14.212" v="2335"/>
          <ac:spMkLst>
            <pc:docMk/>
            <pc:sldMk cId="3469355701" sldId="338"/>
            <ac:spMk id="2" creationId="{077707E2-F971-7046-8E83-B7EBC39EC9B1}"/>
          </ac:spMkLst>
        </pc:spChg>
        <pc:spChg chg="add mod">
          <ac:chgData name="Andrej Bogdanov (CSD)" userId="54a3fc38-bcd8-4812-b887-b84a314b9e17" providerId="ADAL" clId="{6D0B7DC6-81FB-8F40-8DEE-55B7A6AB2486}" dt="2021-02-16T04:58:37.112" v="2280" actId="1036"/>
          <ac:spMkLst>
            <pc:docMk/>
            <pc:sldMk cId="3469355701" sldId="338"/>
            <ac:spMk id="3" creationId="{EBA3BDE7-9EE7-D440-B80C-A6EF35EAF9CE}"/>
          </ac:spMkLst>
        </pc:spChg>
        <pc:spChg chg="add mod">
          <ac:chgData name="Andrej Bogdanov (CSD)" userId="54a3fc38-bcd8-4812-b887-b84a314b9e17" providerId="ADAL" clId="{6D0B7DC6-81FB-8F40-8DEE-55B7A6AB2486}" dt="2021-02-16T04:58:37.112" v="2280" actId="1036"/>
          <ac:spMkLst>
            <pc:docMk/>
            <pc:sldMk cId="3469355701" sldId="338"/>
            <ac:spMk id="4" creationId="{C150EE45-CA1C-344A-A137-CA8E8230E425}"/>
          </ac:spMkLst>
        </pc:spChg>
        <pc:spChg chg="add mod">
          <ac:chgData name="Andrej Bogdanov (CSD)" userId="54a3fc38-bcd8-4812-b887-b84a314b9e17" providerId="ADAL" clId="{6D0B7DC6-81FB-8F40-8DEE-55B7A6AB2486}" dt="2021-02-16T04:58:37.112" v="2280" actId="1036"/>
          <ac:spMkLst>
            <pc:docMk/>
            <pc:sldMk cId="3469355701" sldId="338"/>
            <ac:spMk id="5" creationId="{F4A62C36-8F34-CF4C-8378-F865E92E2F04}"/>
          </ac:spMkLst>
        </pc:spChg>
        <pc:spChg chg="add mod">
          <ac:chgData name="Andrej Bogdanov (CSD)" userId="54a3fc38-bcd8-4812-b887-b84a314b9e17" providerId="ADAL" clId="{6D0B7DC6-81FB-8F40-8DEE-55B7A6AB2486}" dt="2021-02-16T04:58:59.065" v="2333" actId="1035"/>
          <ac:spMkLst>
            <pc:docMk/>
            <pc:sldMk cId="3469355701" sldId="338"/>
            <ac:spMk id="6" creationId="{E42EECA3-97A2-F04C-B689-0521588D6F17}"/>
          </ac:spMkLst>
        </pc:spChg>
        <pc:spChg chg="add mod">
          <ac:chgData name="Andrej Bogdanov (CSD)" userId="54a3fc38-bcd8-4812-b887-b84a314b9e17" providerId="ADAL" clId="{6D0B7DC6-81FB-8F40-8DEE-55B7A6AB2486}" dt="2021-02-16T04:58:59.065" v="2333" actId="1035"/>
          <ac:spMkLst>
            <pc:docMk/>
            <pc:sldMk cId="3469355701" sldId="338"/>
            <ac:spMk id="7" creationId="{09149A35-F0E3-1742-B6DB-8948F3A0CA54}"/>
          </ac:spMkLst>
        </pc:spChg>
        <pc:spChg chg="add mod">
          <ac:chgData name="Andrej Bogdanov (CSD)" userId="54a3fc38-bcd8-4812-b887-b84a314b9e17" providerId="ADAL" clId="{6D0B7DC6-81FB-8F40-8DEE-55B7A6AB2486}" dt="2021-02-16T04:58:59.065" v="2333" actId="1035"/>
          <ac:spMkLst>
            <pc:docMk/>
            <pc:sldMk cId="3469355701" sldId="338"/>
            <ac:spMk id="8" creationId="{EA61CFA7-17AB-CB49-8F6B-8B81BF6C3D6A}"/>
          </ac:spMkLst>
        </pc:spChg>
      </pc:sldChg>
      <pc:sldChg chg="modSp add del mod">
        <pc:chgData name="Andrej Bogdanov (CSD)" userId="54a3fc38-bcd8-4812-b887-b84a314b9e17" providerId="ADAL" clId="{6D0B7DC6-81FB-8F40-8DEE-55B7A6AB2486}" dt="2021-02-16T04:59:15.945" v="2336" actId="2696"/>
        <pc:sldMkLst>
          <pc:docMk/>
          <pc:sldMk cId="2540048211" sldId="339"/>
        </pc:sldMkLst>
        <pc:spChg chg="mod">
          <ac:chgData name="Andrej Bogdanov (CSD)" userId="54a3fc38-bcd8-4812-b887-b84a314b9e17" providerId="ADAL" clId="{6D0B7DC6-81FB-8F40-8DEE-55B7A6AB2486}" dt="2021-02-16T04:54:10.217" v="2055" actId="207"/>
          <ac:spMkLst>
            <pc:docMk/>
            <pc:sldMk cId="2540048211" sldId="339"/>
            <ac:spMk id="2" creationId="{077707E2-F971-7046-8E83-B7EBC39EC9B1}"/>
          </ac:spMkLst>
        </pc:spChg>
      </pc:sldChg>
      <pc:sldChg chg="modSp add mod">
        <pc:chgData name="Andrej Bogdanov (CSD)" userId="54a3fc38-bcd8-4812-b887-b84a314b9e17" providerId="ADAL" clId="{6D0B7DC6-81FB-8F40-8DEE-55B7A6AB2486}" dt="2021-02-16T04:54:35.370" v="2074" actId="20577"/>
        <pc:sldMkLst>
          <pc:docMk/>
          <pc:sldMk cId="3103330044" sldId="340"/>
        </pc:sldMkLst>
        <pc:spChg chg="mod">
          <ac:chgData name="Andrej Bogdanov (CSD)" userId="54a3fc38-bcd8-4812-b887-b84a314b9e17" providerId="ADAL" clId="{6D0B7DC6-81FB-8F40-8DEE-55B7A6AB2486}" dt="2021-02-16T04:54:35.370" v="2074" actId="20577"/>
          <ac:spMkLst>
            <pc:docMk/>
            <pc:sldMk cId="3103330044" sldId="340"/>
            <ac:spMk id="2" creationId="{26DE671C-CD4D-9C4C-ACC8-30B6250C1B2E}"/>
          </ac:spMkLst>
        </pc:spChg>
      </pc:sldChg>
    </pc:docChg>
  </pc:docChgLst>
  <pc:docChgLst>
    <pc:chgData name="Andrej Bogdanov (CSD)" userId="54a3fc38-bcd8-4812-b887-b84a314b9e17" providerId="ADAL" clId="{7A05203C-6854-2F43-A537-22FBC726376D}"/>
    <pc:docChg chg="undo custSel addSld delSld modSld">
      <pc:chgData name="Andrej Bogdanov (CSD)" userId="54a3fc38-bcd8-4812-b887-b84a314b9e17" providerId="ADAL" clId="{7A05203C-6854-2F43-A537-22FBC726376D}" dt="2021-04-12T08:16:03.911" v="290"/>
      <pc:docMkLst>
        <pc:docMk/>
      </pc:docMkLst>
      <pc:sldChg chg="addSp delSp modSp">
        <pc:chgData name="Andrej Bogdanov (CSD)" userId="54a3fc38-bcd8-4812-b887-b84a314b9e17" providerId="ADAL" clId="{7A05203C-6854-2F43-A537-22FBC726376D}" dt="2021-03-22T08:19:30.459" v="73" actId="7634"/>
        <pc:sldMkLst>
          <pc:docMk/>
          <pc:sldMk cId="1959531544" sldId="257"/>
        </pc:sldMkLst>
        <pc:inkChg chg="add del mod modStrokes">
          <ac:chgData name="Andrej Bogdanov (CSD)" userId="54a3fc38-bcd8-4812-b887-b84a314b9e17" providerId="ADAL" clId="{7A05203C-6854-2F43-A537-22FBC726376D}" dt="2021-03-22T08:18:51.851" v="69"/>
          <ac:inkMkLst>
            <pc:docMk/>
            <pc:sldMk cId="1959531544" sldId="257"/>
            <ac:inkMk id="6" creationId="{FC584493-1E37-4D4D-9CAD-9191F80A6AFA}"/>
          </ac:inkMkLst>
        </pc:inkChg>
        <pc:inkChg chg="add mod modStrokes">
          <ac:chgData name="Andrej Bogdanov (CSD)" userId="54a3fc38-bcd8-4812-b887-b84a314b9e17" providerId="ADAL" clId="{7A05203C-6854-2F43-A537-22FBC726376D}" dt="2021-03-22T08:19:21.582" v="72"/>
          <ac:inkMkLst>
            <pc:docMk/>
            <pc:sldMk cId="1959531544" sldId="257"/>
            <ac:inkMk id="7" creationId="{D266558B-1182-F14F-BB09-13BA5D2E4451}"/>
          </ac:inkMkLst>
        </pc:inkChg>
        <pc:inkChg chg="add">
          <ac:chgData name="Andrej Bogdanov (CSD)" userId="54a3fc38-bcd8-4812-b887-b84a314b9e17" providerId="ADAL" clId="{7A05203C-6854-2F43-A537-22FBC726376D}" dt="2021-03-22T08:19:17.623" v="70" actId="7634"/>
          <ac:inkMkLst>
            <pc:docMk/>
            <pc:sldMk cId="1959531544" sldId="257"/>
            <ac:inkMk id="8" creationId="{9CCB4928-206B-424B-90F5-2EB845B3CBC6}"/>
          </ac:inkMkLst>
        </pc:inkChg>
        <pc:inkChg chg="add">
          <ac:chgData name="Andrej Bogdanov (CSD)" userId="54a3fc38-bcd8-4812-b887-b84a314b9e17" providerId="ADAL" clId="{7A05203C-6854-2F43-A537-22FBC726376D}" dt="2021-03-22T08:19:30.459" v="73" actId="7634"/>
          <ac:inkMkLst>
            <pc:docMk/>
            <pc:sldMk cId="1959531544" sldId="257"/>
            <ac:inkMk id="9" creationId="{DA86C4D1-0E9C-7B4D-A091-9DAC928B0367}"/>
          </ac:inkMkLst>
        </pc:inkChg>
      </pc:sldChg>
      <pc:sldChg chg="addSp delSp modSp">
        <pc:chgData name="Andrej Bogdanov (CSD)" userId="54a3fc38-bcd8-4812-b887-b84a314b9e17" providerId="ADAL" clId="{7A05203C-6854-2F43-A537-22FBC726376D}" dt="2021-03-22T08:36:06.934" v="120" actId="7634"/>
        <pc:sldMkLst>
          <pc:docMk/>
          <pc:sldMk cId="1832220990" sldId="258"/>
        </pc:sldMkLst>
        <pc:inkChg chg="add del">
          <ac:chgData name="Andrej Bogdanov (CSD)" userId="54a3fc38-bcd8-4812-b887-b84a314b9e17" providerId="ADAL" clId="{7A05203C-6854-2F43-A537-22FBC726376D}" dt="2021-03-22T08:32:42.445" v="108"/>
          <ac:inkMkLst>
            <pc:docMk/>
            <pc:sldMk cId="1832220990" sldId="258"/>
            <ac:inkMk id="3" creationId="{577EB321-3636-2943-9EC0-E1AE2A58EBEC}"/>
          </ac:inkMkLst>
        </pc:inkChg>
        <pc:inkChg chg="add mod modStrokes">
          <ac:chgData name="Andrej Bogdanov (CSD)" userId="54a3fc38-bcd8-4812-b887-b84a314b9e17" providerId="ADAL" clId="{7A05203C-6854-2F43-A537-22FBC726376D}" dt="2021-03-22T08:35:10.327" v="119"/>
          <ac:inkMkLst>
            <pc:docMk/>
            <pc:sldMk cId="1832220990" sldId="258"/>
            <ac:inkMk id="4" creationId="{83837E5C-CC68-C74A-A469-737348AFED3A}"/>
          </ac:inkMkLst>
        </pc:inkChg>
        <pc:inkChg chg="add del">
          <ac:chgData name="Andrej Bogdanov (CSD)" userId="54a3fc38-bcd8-4812-b887-b84a314b9e17" providerId="ADAL" clId="{7A05203C-6854-2F43-A537-22FBC726376D}" dt="2021-03-22T08:33:54.758" v="115"/>
          <ac:inkMkLst>
            <pc:docMk/>
            <pc:sldMk cId="1832220990" sldId="258"/>
            <ac:inkMk id="5" creationId="{BE403271-5220-8D4E-BFF8-DF2F6693F4DA}"/>
          </ac:inkMkLst>
        </pc:inkChg>
        <pc:inkChg chg="add">
          <ac:chgData name="Andrej Bogdanov (CSD)" userId="54a3fc38-bcd8-4812-b887-b84a314b9e17" providerId="ADAL" clId="{7A05203C-6854-2F43-A537-22FBC726376D}" dt="2021-03-22T08:33:31.158" v="112" actId="7634"/>
          <ac:inkMkLst>
            <pc:docMk/>
            <pc:sldMk cId="1832220990" sldId="258"/>
            <ac:inkMk id="6" creationId="{045EC98D-48D3-624A-A66F-419A9CBBF87E}"/>
          </ac:inkMkLst>
        </pc:inkChg>
        <pc:inkChg chg="add">
          <ac:chgData name="Andrej Bogdanov (CSD)" userId="54a3fc38-bcd8-4812-b887-b84a314b9e17" providerId="ADAL" clId="{7A05203C-6854-2F43-A537-22FBC726376D}" dt="2021-03-22T08:33:46.679" v="113" actId="7634"/>
          <ac:inkMkLst>
            <pc:docMk/>
            <pc:sldMk cId="1832220990" sldId="258"/>
            <ac:inkMk id="7" creationId="{8C62E86F-C66B-C04A-A964-CE4FE264DBF1}"/>
          </ac:inkMkLst>
        </pc:inkChg>
        <pc:inkChg chg="add">
          <ac:chgData name="Andrej Bogdanov (CSD)" userId="54a3fc38-bcd8-4812-b887-b84a314b9e17" providerId="ADAL" clId="{7A05203C-6854-2F43-A537-22FBC726376D}" dt="2021-03-22T08:34:12.906" v="116" actId="7634"/>
          <ac:inkMkLst>
            <pc:docMk/>
            <pc:sldMk cId="1832220990" sldId="258"/>
            <ac:inkMk id="8" creationId="{5A676BC2-36E0-E041-A0C1-C666BBAAF08B}"/>
          </ac:inkMkLst>
        </pc:inkChg>
        <pc:inkChg chg="add">
          <ac:chgData name="Andrej Bogdanov (CSD)" userId="54a3fc38-bcd8-4812-b887-b84a314b9e17" providerId="ADAL" clId="{7A05203C-6854-2F43-A537-22FBC726376D}" dt="2021-03-22T08:35:03.909" v="118" actId="7634"/>
          <ac:inkMkLst>
            <pc:docMk/>
            <pc:sldMk cId="1832220990" sldId="258"/>
            <ac:inkMk id="9" creationId="{6E770FF1-708E-2D49-8C14-404E664D82EA}"/>
          </ac:inkMkLst>
        </pc:inkChg>
        <pc:inkChg chg="add">
          <ac:chgData name="Andrej Bogdanov (CSD)" userId="54a3fc38-bcd8-4812-b887-b84a314b9e17" providerId="ADAL" clId="{7A05203C-6854-2F43-A537-22FBC726376D}" dt="2021-03-22T08:36:06.934" v="120" actId="7634"/>
          <ac:inkMkLst>
            <pc:docMk/>
            <pc:sldMk cId="1832220990" sldId="258"/>
            <ac:inkMk id="10" creationId="{39FD705D-1A7D-784A-B334-C8C7C7D3D918}"/>
          </ac:inkMkLst>
        </pc:inkChg>
      </pc:sldChg>
      <pc:sldChg chg="addSp delSp modSp">
        <pc:chgData name="Andrej Bogdanov (CSD)" userId="54a3fc38-bcd8-4812-b887-b84a314b9e17" providerId="ADAL" clId="{7A05203C-6854-2F43-A537-22FBC726376D}" dt="2021-03-23T01:56:05.817" v="219" actId="7634"/>
        <pc:sldMkLst>
          <pc:docMk/>
          <pc:sldMk cId="1482593760" sldId="309"/>
        </pc:sldMkLst>
        <pc:inkChg chg="add mod modStrokes">
          <ac:chgData name="Andrej Bogdanov (CSD)" userId="54a3fc38-bcd8-4812-b887-b84a314b9e17" providerId="ADAL" clId="{7A05203C-6854-2F43-A537-22FBC726376D}" dt="2021-03-23T01:54:51.341" v="215"/>
          <ac:inkMkLst>
            <pc:docMk/>
            <pc:sldMk cId="1482593760" sldId="309"/>
            <ac:inkMk id="2" creationId="{1F2B4563-AAC1-A240-8382-5973CC216950}"/>
          </ac:inkMkLst>
        </pc:inkChg>
        <pc:inkChg chg="add del">
          <ac:chgData name="Andrej Bogdanov (CSD)" userId="54a3fc38-bcd8-4812-b887-b84a314b9e17" providerId="ADAL" clId="{7A05203C-6854-2F43-A537-22FBC726376D}" dt="2021-03-23T01:55:33.521" v="217" actId="7634"/>
          <ac:inkMkLst>
            <pc:docMk/>
            <pc:sldMk cId="1482593760" sldId="309"/>
            <ac:inkMk id="4" creationId="{1A43DCA2-0479-074F-8E8D-44F19FB8BD07}"/>
          </ac:inkMkLst>
        </pc:inkChg>
        <pc:inkChg chg="add del mod modStrokes">
          <ac:chgData name="Andrej Bogdanov (CSD)" userId="54a3fc38-bcd8-4812-b887-b84a314b9e17" providerId="ADAL" clId="{7A05203C-6854-2F43-A537-22FBC726376D}" dt="2021-03-22T07:49:58.995" v="32"/>
          <ac:inkMkLst>
            <pc:docMk/>
            <pc:sldMk cId="1482593760" sldId="309"/>
            <ac:inkMk id="4" creationId="{DA138D5F-635F-EA49-814D-79C1B3465E0F}"/>
          </ac:inkMkLst>
        </pc:inkChg>
        <pc:inkChg chg="add mod">
          <ac:chgData name="Andrej Bogdanov (CSD)" userId="54a3fc38-bcd8-4812-b887-b84a314b9e17" providerId="ADAL" clId="{7A05203C-6854-2F43-A537-22FBC726376D}" dt="2021-03-22T07:49:30.664" v="18" actId="1076"/>
          <ac:inkMkLst>
            <pc:docMk/>
            <pc:sldMk cId="1482593760" sldId="309"/>
            <ac:inkMk id="5" creationId="{224D9F87-33F2-2B4F-AB76-504E5854C998}"/>
          </ac:inkMkLst>
        </pc:inkChg>
        <pc:inkChg chg="add">
          <ac:chgData name="Andrej Bogdanov (CSD)" userId="54a3fc38-bcd8-4812-b887-b84a314b9e17" providerId="ADAL" clId="{7A05203C-6854-2F43-A537-22FBC726376D}" dt="2021-03-22T07:52:34.308" v="36" actId="7634"/>
          <ac:inkMkLst>
            <pc:docMk/>
            <pc:sldMk cId="1482593760" sldId="309"/>
            <ac:inkMk id="6" creationId="{0CD3C67F-0554-CA49-81C9-683630C143A2}"/>
          </ac:inkMkLst>
        </pc:inkChg>
        <pc:inkChg chg="add">
          <ac:chgData name="Andrej Bogdanov (CSD)" userId="54a3fc38-bcd8-4812-b887-b84a314b9e17" providerId="ADAL" clId="{7A05203C-6854-2F43-A537-22FBC726376D}" dt="2021-03-23T01:55:43.283" v="218" actId="7634"/>
          <ac:inkMkLst>
            <pc:docMk/>
            <pc:sldMk cId="1482593760" sldId="309"/>
            <ac:inkMk id="10" creationId="{D15F93CE-B936-A44D-B71B-F768E0291CE8}"/>
          </ac:inkMkLst>
        </pc:inkChg>
        <pc:inkChg chg="add">
          <ac:chgData name="Andrej Bogdanov (CSD)" userId="54a3fc38-bcd8-4812-b887-b84a314b9e17" providerId="ADAL" clId="{7A05203C-6854-2F43-A537-22FBC726376D}" dt="2021-03-23T01:56:05.817" v="219" actId="7634"/>
          <ac:inkMkLst>
            <pc:docMk/>
            <pc:sldMk cId="1482593760" sldId="309"/>
            <ac:inkMk id="11" creationId="{3F6317CC-B79B-0242-95DD-C0DC4A790521}"/>
          </ac:inkMkLst>
        </pc:inkChg>
      </pc:sldChg>
      <pc:sldChg chg="addSp modSp">
        <pc:chgData name="Andrej Bogdanov (CSD)" userId="54a3fc38-bcd8-4812-b887-b84a314b9e17" providerId="ADAL" clId="{7A05203C-6854-2F43-A537-22FBC726376D}" dt="2021-03-22T07:53:53.599" v="65" actId="7634"/>
        <pc:sldMkLst>
          <pc:docMk/>
          <pc:sldMk cId="366045107" sldId="310"/>
        </pc:sldMkLst>
        <pc:spChg chg="mod">
          <ac:chgData name="Andrej Bogdanov (CSD)" userId="54a3fc38-bcd8-4812-b887-b84a314b9e17" providerId="ADAL" clId="{7A05203C-6854-2F43-A537-22FBC726376D}" dt="2021-03-22T07:53:08.814" v="51" actId="20577"/>
          <ac:spMkLst>
            <pc:docMk/>
            <pc:sldMk cId="366045107" sldId="310"/>
            <ac:spMk id="3" creationId="{C65C1AD6-ACC2-314F-953A-BD69BB975A57}"/>
          </ac:spMkLst>
        </pc:spChg>
        <pc:spChg chg="mod">
          <ac:chgData name="Andrej Bogdanov (CSD)" userId="54a3fc38-bcd8-4812-b887-b84a314b9e17" providerId="ADAL" clId="{7A05203C-6854-2F43-A537-22FBC726376D}" dt="2021-03-22T07:53:15.649" v="62" actId="20577"/>
          <ac:spMkLst>
            <pc:docMk/>
            <pc:sldMk cId="366045107" sldId="310"/>
            <ac:spMk id="4" creationId="{65F7BF54-8178-8240-8CE1-ECB3924F1EF2}"/>
          </ac:spMkLst>
        </pc:spChg>
        <pc:spChg chg="add mod">
          <ac:chgData name="Andrej Bogdanov (CSD)" userId="54a3fc38-bcd8-4812-b887-b84a314b9e17" providerId="ADAL" clId="{7A05203C-6854-2F43-A537-22FBC726376D}" dt="2021-03-22T07:53:39.485" v="64" actId="1076"/>
          <ac:spMkLst>
            <pc:docMk/>
            <pc:sldMk cId="366045107" sldId="310"/>
            <ac:spMk id="12" creationId="{63999268-6751-0147-812B-3A81083A1654}"/>
          </ac:spMkLst>
        </pc:spChg>
        <pc:inkChg chg="add mod modStrokes">
          <ac:chgData name="Andrej Bogdanov (CSD)" userId="54a3fc38-bcd8-4812-b887-b84a314b9e17" providerId="ADAL" clId="{7A05203C-6854-2F43-A537-22FBC726376D}" dt="2021-03-22T07:52:58.482" v="39"/>
          <ac:inkMkLst>
            <pc:docMk/>
            <pc:sldMk cId="366045107" sldId="310"/>
            <ac:inkMk id="9" creationId="{B2A02D42-3AAA-E247-8BCC-7173EBE02C60}"/>
          </ac:inkMkLst>
        </pc:inkChg>
        <pc:inkChg chg="add">
          <ac:chgData name="Andrej Bogdanov (CSD)" userId="54a3fc38-bcd8-4812-b887-b84a314b9e17" providerId="ADAL" clId="{7A05203C-6854-2F43-A537-22FBC726376D}" dt="2021-03-22T07:53:53.599" v="65" actId="7634"/>
          <ac:inkMkLst>
            <pc:docMk/>
            <pc:sldMk cId="366045107" sldId="310"/>
            <ac:inkMk id="13" creationId="{978C2D88-FA2C-7949-BFDB-31FF0D9F1C22}"/>
          </ac:inkMkLst>
        </pc:inkChg>
      </pc:sldChg>
      <pc:sldChg chg="addSp delSp modSp">
        <pc:chgData name="Andrej Bogdanov (CSD)" userId="54a3fc38-bcd8-4812-b887-b84a314b9e17" providerId="ADAL" clId="{7A05203C-6854-2F43-A537-22FBC726376D}" dt="2021-03-22T08:20:28.734" v="76" actId="7634"/>
        <pc:sldMkLst>
          <pc:docMk/>
          <pc:sldMk cId="195463643" sldId="311"/>
        </pc:sldMkLst>
        <pc:inkChg chg="add del mod modStrokes">
          <ac:chgData name="Andrej Bogdanov (CSD)" userId="54a3fc38-bcd8-4812-b887-b84a314b9e17" providerId="ADAL" clId="{7A05203C-6854-2F43-A537-22FBC726376D}" dt="2021-03-22T08:19:35.987" v="75"/>
          <ac:inkMkLst>
            <pc:docMk/>
            <pc:sldMk cId="195463643" sldId="311"/>
            <ac:inkMk id="2" creationId="{C3B58685-5BAF-0E45-B832-8FFDE31E69A7}"/>
          </ac:inkMkLst>
        </pc:inkChg>
        <pc:inkChg chg="add">
          <ac:chgData name="Andrej Bogdanov (CSD)" userId="54a3fc38-bcd8-4812-b887-b84a314b9e17" providerId="ADAL" clId="{7A05203C-6854-2F43-A537-22FBC726376D}" dt="2021-03-22T08:20:28.734" v="76" actId="7634"/>
          <ac:inkMkLst>
            <pc:docMk/>
            <pc:sldMk cId="195463643" sldId="311"/>
            <ac:inkMk id="4" creationId="{E96A7619-FBD6-A242-BF8B-2934C3A73183}"/>
          </ac:inkMkLst>
        </pc:inkChg>
      </pc:sldChg>
      <pc:sldChg chg="addSp delSp modSp">
        <pc:chgData name="Andrej Bogdanov (CSD)" userId="54a3fc38-bcd8-4812-b887-b84a314b9e17" providerId="ADAL" clId="{7A05203C-6854-2F43-A537-22FBC726376D}" dt="2021-03-22T08:32:24.855" v="107" actId="1076"/>
        <pc:sldMkLst>
          <pc:docMk/>
          <pc:sldMk cId="629868615" sldId="312"/>
        </pc:sldMkLst>
        <pc:inkChg chg="add del mod modStrokes">
          <ac:chgData name="Andrej Bogdanov (CSD)" userId="54a3fc38-bcd8-4812-b887-b84a314b9e17" providerId="ADAL" clId="{7A05203C-6854-2F43-A537-22FBC726376D}" dt="2021-03-22T08:31:50.011" v="104"/>
          <ac:inkMkLst>
            <pc:docMk/>
            <pc:sldMk cId="629868615" sldId="312"/>
            <ac:inkMk id="3" creationId="{9A07DFF7-C46A-434E-A938-B90A43EFD622}"/>
          </ac:inkMkLst>
        </pc:inkChg>
        <pc:inkChg chg="add">
          <ac:chgData name="Andrej Bogdanov (CSD)" userId="54a3fc38-bcd8-4812-b887-b84a314b9e17" providerId="ADAL" clId="{7A05203C-6854-2F43-A537-22FBC726376D}" dt="2021-03-22T08:29:54.358" v="90" actId="7634"/>
          <ac:inkMkLst>
            <pc:docMk/>
            <pc:sldMk cId="629868615" sldId="312"/>
            <ac:inkMk id="4" creationId="{08F4FB32-B951-BE44-AF2B-2BA07BCAF6F9}"/>
          </ac:inkMkLst>
        </pc:inkChg>
        <pc:inkChg chg="add">
          <ac:chgData name="Andrej Bogdanov (CSD)" userId="54a3fc38-bcd8-4812-b887-b84a314b9e17" providerId="ADAL" clId="{7A05203C-6854-2F43-A537-22FBC726376D}" dt="2021-03-22T08:30:34.269" v="96" actId="7634"/>
          <ac:inkMkLst>
            <pc:docMk/>
            <pc:sldMk cId="629868615" sldId="312"/>
            <ac:inkMk id="8" creationId="{8B219984-D35C-1A43-A3B7-C0CD733E2FD9}"/>
          </ac:inkMkLst>
        </pc:inkChg>
        <pc:inkChg chg="add mod">
          <ac:chgData name="Andrej Bogdanov (CSD)" userId="54a3fc38-bcd8-4812-b887-b84a314b9e17" providerId="ADAL" clId="{7A05203C-6854-2F43-A537-22FBC726376D}" dt="2021-03-22T08:32:13.661" v="106" actId="1076"/>
          <ac:inkMkLst>
            <pc:docMk/>
            <pc:sldMk cId="629868615" sldId="312"/>
            <ac:inkMk id="9" creationId="{E20A50C2-C6E1-A141-9D81-DCF77378EFF0}"/>
          </ac:inkMkLst>
        </pc:inkChg>
        <pc:inkChg chg="add mod">
          <ac:chgData name="Andrej Bogdanov (CSD)" userId="54a3fc38-bcd8-4812-b887-b84a314b9e17" providerId="ADAL" clId="{7A05203C-6854-2F43-A537-22FBC726376D}" dt="2021-03-22T08:32:24.855" v="107" actId="1076"/>
          <ac:inkMkLst>
            <pc:docMk/>
            <pc:sldMk cId="629868615" sldId="312"/>
            <ac:inkMk id="10" creationId="{9F66AEFC-5207-A243-8B69-579FDC0879AA}"/>
          </ac:inkMkLst>
        </pc:inkChg>
        <pc:inkChg chg="add">
          <ac:chgData name="Andrej Bogdanov (CSD)" userId="54a3fc38-bcd8-4812-b887-b84a314b9e17" providerId="ADAL" clId="{7A05203C-6854-2F43-A537-22FBC726376D}" dt="2021-03-22T08:32:05.094" v="105" actId="7634"/>
          <ac:inkMkLst>
            <pc:docMk/>
            <pc:sldMk cId="629868615" sldId="312"/>
            <ac:inkMk id="11" creationId="{BF90F9A8-4983-B743-87FC-C933A156B75F}"/>
          </ac:inkMkLst>
        </pc:inkChg>
      </pc:sldChg>
      <pc:sldChg chg="addSp delSp modSp">
        <pc:chgData name="Andrej Bogdanov (CSD)" userId="54a3fc38-bcd8-4812-b887-b84a314b9e17" providerId="ADAL" clId="{7A05203C-6854-2F43-A537-22FBC726376D}" dt="2021-03-22T08:20:38.930" v="80"/>
        <pc:sldMkLst>
          <pc:docMk/>
          <pc:sldMk cId="668951130" sldId="313"/>
        </pc:sldMkLst>
        <pc:inkChg chg="add del mod modStrokes">
          <ac:chgData name="Andrej Bogdanov (CSD)" userId="54a3fc38-bcd8-4812-b887-b84a314b9e17" providerId="ADAL" clId="{7A05203C-6854-2F43-A537-22FBC726376D}" dt="2021-03-22T08:20:38.930" v="80"/>
          <ac:inkMkLst>
            <pc:docMk/>
            <pc:sldMk cId="668951130" sldId="313"/>
            <ac:inkMk id="2" creationId="{83FDE241-BA8C-2047-81B0-D8FB08280F20}"/>
          </ac:inkMkLst>
        </pc:inkChg>
      </pc:sldChg>
      <pc:sldChg chg="addSp modSp">
        <pc:chgData name="Andrej Bogdanov (CSD)" userId="54a3fc38-bcd8-4812-b887-b84a314b9e17" providerId="ADAL" clId="{7A05203C-6854-2F43-A537-22FBC726376D}" dt="2021-03-22T08:38:32.597" v="134" actId="7634"/>
        <pc:sldMkLst>
          <pc:docMk/>
          <pc:sldMk cId="2361477764" sldId="314"/>
        </pc:sldMkLst>
        <pc:inkChg chg="add mod modStrokes">
          <ac:chgData name="Andrej Bogdanov (CSD)" userId="54a3fc38-bcd8-4812-b887-b84a314b9e17" providerId="ADAL" clId="{7A05203C-6854-2F43-A537-22FBC726376D}" dt="2021-03-22T08:37:23.516" v="133"/>
          <ac:inkMkLst>
            <pc:docMk/>
            <pc:sldMk cId="2361477764" sldId="314"/>
            <ac:inkMk id="3" creationId="{3756A277-9195-2840-A963-058C57E77240}"/>
          </ac:inkMkLst>
        </pc:inkChg>
        <pc:inkChg chg="add">
          <ac:chgData name="Andrej Bogdanov (CSD)" userId="54a3fc38-bcd8-4812-b887-b84a314b9e17" providerId="ADAL" clId="{7A05203C-6854-2F43-A537-22FBC726376D}" dt="2021-03-22T08:37:00.261" v="124" actId="7634"/>
          <ac:inkMkLst>
            <pc:docMk/>
            <pc:sldMk cId="2361477764" sldId="314"/>
            <ac:inkMk id="4" creationId="{29664705-9857-BB49-9391-20EBE0A22D0A}"/>
          </ac:inkMkLst>
        </pc:inkChg>
        <pc:inkChg chg="add">
          <ac:chgData name="Andrej Bogdanov (CSD)" userId="54a3fc38-bcd8-4812-b887-b84a314b9e17" providerId="ADAL" clId="{7A05203C-6854-2F43-A537-22FBC726376D}" dt="2021-03-22T08:38:32.597" v="134" actId="7634"/>
          <ac:inkMkLst>
            <pc:docMk/>
            <pc:sldMk cId="2361477764" sldId="314"/>
            <ac:inkMk id="5" creationId="{3F63C6F1-759B-1749-B05B-AB37CD6C7C56}"/>
          </ac:inkMkLst>
        </pc:inkChg>
      </pc:sldChg>
      <pc:sldChg chg="addSp delSp modSp">
        <pc:chgData name="Andrej Bogdanov (CSD)" userId="54a3fc38-bcd8-4812-b887-b84a314b9e17" providerId="ADAL" clId="{7A05203C-6854-2F43-A537-22FBC726376D}" dt="2021-03-22T08:40:14.817" v="144"/>
        <pc:sldMkLst>
          <pc:docMk/>
          <pc:sldMk cId="1813709595" sldId="315"/>
        </pc:sldMkLst>
        <pc:inkChg chg="add del mod modStrokes">
          <ac:chgData name="Andrej Bogdanov (CSD)" userId="54a3fc38-bcd8-4812-b887-b84a314b9e17" providerId="ADAL" clId="{7A05203C-6854-2F43-A537-22FBC726376D}" dt="2021-03-22T08:40:14.817" v="144"/>
          <ac:inkMkLst>
            <pc:docMk/>
            <pc:sldMk cId="1813709595" sldId="315"/>
            <ac:inkMk id="5" creationId="{D742845B-73E6-5547-8EE4-123EF107CBC4}"/>
          </ac:inkMkLst>
        </pc:inkChg>
      </pc:sldChg>
      <pc:sldChg chg="addSp modSp">
        <pc:chgData name="Andrej Bogdanov (CSD)" userId="54a3fc38-bcd8-4812-b887-b84a314b9e17" providerId="ADAL" clId="{7A05203C-6854-2F43-A537-22FBC726376D}" dt="2021-03-22T08:39:59.864" v="142" actId="7634"/>
        <pc:sldMkLst>
          <pc:docMk/>
          <pc:sldMk cId="472055322" sldId="316"/>
        </pc:sldMkLst>
        <pc:inkChg chg="add mod modStrokes">
          <ac:chgData name="Andrej Bogdanov (CSD)" userId="54a3fc38-bcd8-4812-b887-b84a314b9e17" providerId="ADAL" clId="{7A05203C-6854-2F43-A537-22FBC726376D}" dt="2021-03-22T08:39:42.125" v="141" actId="1076"/>
          <ac:inkMkLst>
            <pc:docMk/>
            <pc:sldMk cId="472055322" sldId="316"/>
            <ac:inkMk id="8" creationId="{BFE645E3-0D64-AC4F-9E3D-C58D3F5E957D}"/>
          </ac:inkMkLst>
        </pc:inkChg>
        <pc:inkChg chg="add">
          <ac:chgData name="Andrej Bogdanov (CSD)" userId="54a3fc38-bcd8-4812-b887-b84a314b9e17" providerId="ADAL" clId="{7A05203C-6854-2F43-A537-22FBC726376D}" dt="2021-03-22T08:39:33.134" v="140" actId="7634"/>
          <ac:inkMkLst>
            <pc:docMk/>
            <pc:sldMk cId="472055322" sldId="316"/>
            <ac:inkMk id="9" creationId="{792B06E5-6225-D14F-97F0-5B5111AE345C}"/>
          </ac:inkMkLst>
        </pc:inkChg>
        <pc:inkChg chg="add">
          <ac:chgData name="Andrej Bogdanov (CSD)" userId="54a3fc38-bcd8-4812-b887-b84a314b9e17" providerId="ADAL" clId="{7A05203C-6854-2F43-A537-22FBC726376D}" dt="2021-03-22T08:39:59.864" v="142" actId="7634"/>
          <ac:inkMkLst>
            <pc:docMk/>
            <pc:sldMk cId="472055322" sldId="316"/>
            <ac:inkMk id="10" creationId="{46346A61-6968-9841-ABFF-9D4F465498A3}"/>
          </ac:inkMkLst>
        </pc:inkChg>
      </pc:sldChg>
      <pc:sldChg chg="addSp delSp modSp">
        <pc:chgData name="Andrej Bogdanov (CSD)" userId="54a3fc38-bcd8-4812-b887-b84a314b9e17" providerId="ADAL" clId="{7A05203C-6854-2F43-A537-22FBC726376D}" dt="2021-03-22T08:44:14.413" v="165" actId="7634"/>
        <pc:sldMkLst>
          <pc:docMk/>
          <pc:sldMk cId="2432230324" sldId="317"/>
        </pc:sldMkLst>
        <pc:inkChg chg="add mod modStrokes">
          <ac:chgData name="Andrej Bogdanov (CSD)" userId="54a3fc38-bcd8-4812-b887-b84a314b9e17" providerId="ADAL" clId="{7A05203C-6854-2F43-A537-22FBC726376D}" dt="2021-03-22T08:43:52.406" v="164"/>
          <ac:inkMkLst>
            <pc:docMk/>
            <pc:sldMk cId="2432230324" sldId="317"/>
            <ac:inkMk id="3" creationId="{9CDB49D6-7DDD-284A-919E-ECB97C790BCB}"/>
          </ac:inkMkLst>
        </pc:inkChg>
        <pc:inkChg chg="add del">
          <ac:chgData name="Andrej Bogdanov (CSD)" userId="54a3fc38-bcd8-4812-b887-b84a314b9e17" providerId="ADAL" clId="{7A05203C-6854-2F43-A537-22FBC726376D}" dt="2021-03-22T08:40:56.856" v="151"/>
          <ac:inkMkLst>
            <pc:docMk/>
            <pc:sldMk cId="2432230324" sldId="317"/>
            <ac:inkMk id="4" creationId="{95C16B4A-C224-E546-8189-878BC184F0CA}"/>
          </ac:inkMkLst>
        </pc:inkChg>
        <pc:inkChg chg="add">
          <ac:chgData name="Andrej Bogdanov (CSD)" userId="54a3fc38-bcd8-4812-b887-b84a314b9e17" providerId="ADAL" clId="{7A05203C-6854-2F43-A537-22FBC726376D}" dt="2021-03-22T08:41:50.230" v="155" actId="7634"/>
          <ac:inkMkLst>
            <pc:docMk/>
            <pc:sldMk cId="2432230324" sldId="317"/>
            <ac:inkMk id="5" creationId="{62CD3FF4-AF0B-AF4F-BDA4-CAE0407734C1}"/>
          </ac:inkMkLst>
        </pc:inkChg>
        <pc:inkChg chg="add">
          <ac:chgData name="Andrej Bogdanov (CSD)" userId="54a3fc38-bcd8-4812-b887-b84a314b9e17" providerId="ADAL" clId="{7A05203C-6854-2F43-A537-22FBC726376D}" dt="2021-03-22T08:43:15.574" v="162" actId="7634"/>
          <ac:inkMkLst>
            <pc:docMk/>
            <pc:sldMk cId="2432230324" sldId="317"/>
            <ac:inkMk id="6" creationId="{2586734B-54A1-6B4E-867F-409B14555B08}"/>
          </ac:inkMkLst>
        </pc:inkChg>
        <pc:inkChg chg="add">
          <ac:chgData name="Andrej Bogdanov (CSD)" userId="54a3fc38-bcd8-4812-b887-b84a314b9e17" providerId="ADAL" clId="{7A05203C-6854-2F43-A537-22FBC726376D}" dt="2021-03-22T08:44:14.413" v="165" actId="7634"/>
          <ac:inkMkLst>
            <pc:docMk/>
            <pc:sldMk cId="2432230324" sldId="317"/>
            <ac:inkMk id="7" creationId="{3186B1E2-EC8C-564D-8E13-412D73EB2F20}"/>
          </ac:inkMkLst>
        </pc:inkChg>
      </pc:sldChg>
      <pc:sldChg chg="addSp">
        <pc:chgData name="Andrej Bogdanov (CSD)" userId="54a3fc38-bcd8-4812-b887-b84a314b9e17" providerId="ADAL" clId="{7A05203C-6854-2F43-A537-22FBC726376D}" dt="2021-03-22T07:33:33.493" v="4" actId="7634"/>
        <pc:sldMkLst>
          <pc:docMk/>
          <pc:sldMk cId="1351771169" sldId="318"/>
        </pc:sldMkLst>
        <pc:inkChg chg="add">
          <ac:chgData name="Andrej Bogdanov (CSD)" userId="54a3fc38-bcd8-4812-b887-b84a314b9e17" providerId="ADAL" clId="{7A05203C-6854-2F43-A537-22FBC726376D}" dt="2021-03-22T07:33:33.493" v="4" actId="7634"/>
          <ac:inkMkLst>
            <pc:docMk/>
            <pc:sldMk cId="1351771169" sldId="318"/>
            <ac:inkMk id="4" creationId="{3D418D93-CB6F-6047-B421-BBC553F9E455}"/>
          </ac:inkMkLst>
        </pc:inkChg>
      </pc:sldChg>
      <pc:sldChg chg="addSp modSp">
        <pc:chgData name="Andrej Bogdanov (CSD)" userId="54a3fc38-bcd8-4812-b887-b84a314b9e17" providerId="ADAL" clId="{7A05203C-6854-2F43-A537-22FBC726376D}" dt="2021-03-22T08:46:08.731" v="168"/>
        <pc:sldMkLst>
          <pc:docMk/>
          <pc:sldMk cId="1547454242" sldId="320"/>
        </pc:sldMkLst>
        <pc:inkChg chg="add mod modStrokes">
          <ac:chgData name="Andrej Bogdanov (CSD)" userId="54a3fc38-bcd8-4812-b887-b84a314b9e17" providerId="ADAL" clId="{7A05203C-6854-2F43-A537-22FBC726376D}" dt="2021-03-22T08:46:08.731" v="168"/>
          <ac:inkMkLst>
            <pc:docMk/>
            <pc:sldMk cId="1547454242" sldId="320"/>
            <ac:inkMk id="11" creationId="{1D259409-FB8F-8D42-90AE-1641B91B13BB}"/>
          </ac:inkMkLst>
        </pc:inkChg>
      </pc:sldChg>
      <pc:sldChg chg="addSp">
        <pc:chgData name="Andrej Bogdanov (CSD)" userId="54a3fc38-bcd8-4812-b887-b84a314b9e17" providerId="ADAL" clId="{7A05203C-6854-2F43-A537-22FBC726376D}" dt="2021-03-22T08:45:46.418" v="166" actId="7634"/>
        <pc:sldMkLst>
          <pc:docMk/>
          <pc:sldMk cId="382992715" sldId="321"/>
        </pc:sldMkLst>
        <pc:inkChg chg="add">
          <ac:chgData name="Andrej Bogdanov (CSD)" userId="54a3fc38-bcd8-4812-b887-b84a314b9e17" providerId="ADAL" clId="{7A05203C-6854-2F43-A537-22FBC726376D}" dt="2021-03-22T08:45:46.418" v="166" actId="7634"/>
          <ac:inkMkLst>
            <pc:docMk/>
            <pc:sldMk cId="382992715" sldId="321"/>
            <ac:inkMk id="2" creationId="{9E48F69D-26F3-FB48-8446-DA0310430467}"/>
          </ac:inkMkLst>
        </pc:inkChg>
      </pc:sldChg>
      <pc:sldChg chg="addSp delSp modSp">
        <pc:chgData name="Andrej Bogdanov (CSD)" userId="54a3fc38-bcd8-4812-b887-b84a314b9e17" providerId="ADAL" clId="{7A05203C-6854-2F43-A537-22FBC726376D}" dt="2021-03-22T08:53:12.919" v="202" actId="7634"/>
        <pc:sldMkLst>
          <pc:docMk/>
          <pc:sldMk cId="2871672058" sldId="322"/>
        </pc:sldMkLst>
        <pc:inkChg chg="add mod modStrokes">
          <ac:chgData name="Andrej Bogdanov (CSD)" userId="54a3fc38-bcd8-4812-b887-b84a314b9e17" providerId="ADAL" clId="{7A05203C-6854-2F43-A537-22FBC726376D}" dt="2021-03-22T08:50:18.046" v="180"/>
          <ac:inkMkLst>
            <pc:docMk/>
            <pc:sldMk cId="2871672058" sldId="322"/>
            <ac:inkMk id="4" creationId="{E07BBE1E-9105-024B-9E45-48C3CBE9ABDB}"/>
          </ac:inkMkLst>
        </pc:inkChg>
        <pc:inkChg chg="add mod modStrokes">
          <ac:chgData name="Andrej Bogdanov (CSD)" userId="54a3fc38-bcd8-4812-b887-b84a314b9e17" providerId="ADAL" clId="{7A05203C-6854-2F43-A537-22FBC726376D}" dt="2021-03-22T08:47:49.891" v="176"/>
          <ac:inkMkLst>
            <pc:docMk/>
            <pc:sldMk cId="2871672058" sldId="322"/>
            <ac:inkMk id="5" creationId="{5FFA86A6-2811-EA4A-B1F1-D23C693EA9BB}"/>
          </ac:inkMkLst>
        </pc:inkChg>
        <pc:inkChg chg="add mod">
          <ac:chgData name="Andrej Bogdanov (CSD)" userId="54a3fc38-bcd8-4812-b887-b84a314b9e17" providerId="ADAL" clId="{7A05203C-6854-2F43-A537-22FBC726376D}" dt="2021-03-22T08:51:47.103" v="184" actId="1076"/>
          <ac:inkMkLst>
            <pc:docMk/>
            <pc:sldMk cId="2871672058" sldId="322"/>
            <ac:inkMk id="6" creationId="{A57AB4D2-7535-9248-8D6C-17CE97793308}"/>
          </ac:inkMkLst>
        </pc:inkChg>
        <pc:inkChg chg="add del">
          <ac:chgData name="Andrej Bogdanov (CSD)" userId="54a3fc38-bcd8-4812-b887-b84a314b9e17" providerId="ADAL" clId="{7A05203C-6854-2F43-A537-22FBC726376D}" dt="2021-03-22T08:51:31.325" v="182"/>
          <ac:inkMkLst>
            <pc:docMk/>
            <pc:sldMk cId="2871672058" sldId="322"/>
            <ac:inkMk id="7" creationId="{4668358E-B39E-854B-8B17-F5514A8C7474}"/>
          </ac:inkMkLst>
        </pc:inkChg>
        <pc:inkChg chg="add mod">
          <ac:chgData name="Andrej Bogdanov (CSD)" userId="54a3fc38-bcd8-4812-b887-b84a314b9e17" providerId="ADAL" clId="{7A05203C-6854-2F43-A537-22FBC726376D}" dt="2021-03-22T08:51:47.103" v="184" actId="1076"/>
          <ac:inkMkLst>
            <pc:docMk/>
            <pc:sldMk cId="2871672058" sldId="322"/>
            <ac:inkMk id="8" creationId="{9F99CC21-7D6A-FF4E-8962-7385DD130EDD}"/>
          </ac:inkMkLst>
        </pc:inkChg>
        <pc:inkChg chg="add mod">
          <ac:chgData name="Andrej Bogdanov (CSD)" userId="54a3fc38-bcd8-4812-b887-b84a314b9e17" providerId="ADAL" clId="{7A05203C-6854-2F43-A537-22FBC726376D}" dt="2021-03-22T08:51:47.103" v="184" actId="1076"/>
          <ac:inkMkLst>
            <pc:docMk/>
            <pc:sldMk cId="2871672058" sldId="322"/>
            <ac:inkMk id="9" creationId="{2F6C8B2F-68AB-8F47-A219-11EEF932E90C}"/>
          </ac:inkMkLst>
        </pc:inkChg>
        <pc:inkChg chg="add">
          <ac:chgData name="Andrej Bogdanov (CSD)" userId="54a3fc38-bcd8-4812-b887-b84a314b9e17" providerId="ADAL" clId="{7A05203C-6854-2F43-A537-22FBC726376D}" dt="2021-03-22T08:53:12.919" v="202" actId="7634"/>
          <ac:inkMkLst>
            <pc:docMk/>
            <pc:sldMk cId="2871672058" sldId="322"/>
            <ac:inkMk id="10" creationId="{39ED1CB3-B104-5D4F-A334-C2A1FE5E015B}"/>
          </ac:inkMkLst>
        </pc:inkChg>
      </pc:sldChg>
      <pc:sldChg chg="addSp modSp">
        <pc:chgData name="Andrej Bogdanov (CSD)" userId="54a3fc38-bcd8-4812-b887-b84a314b9e17" providerId="ADAL" clId="{7A05203C-6854-2F43-A537-22FBC726376D}" dt="2021-03-22T08:55:32.351" v="204"/>
        <pc:sldMkLst>
          <pc:docMk/>
          <pc:sldMk cId="2082854189" sldId="323"/>
        </pc:sldMkLst>
        <pc:inkChg chg="add mod modStrokes">
          <ac:chgData name="Andrej Bogdanov (CSD)" userId="54a3fc38-bcd8-4812-b887-b84a314b9e17" providerId="ADAL" clId="{7A05203C-6854-2F43-A537-22FBC726376D}" dt="2021-03-22T08:55:32.351" v="204"/>
          <ac:inkMkLst>
            <pc:docMk/>
            <pc:sldMk cId="2082854189" sldId="323"/>
            <ac:inkMk id="2" creationId="{AFAEDDB2-E357-BC44-A5F5-A6F5A4F6F24A}"/>
          </ac:inkMkLst>
        </pc:inkChg>
        <pc:inkChg chg="add">
          <ac:chgData name="Andrej Bogdanov (CSD)" userId="54a3fc38-bcd8-4812-b887-b84a314b9e17" providerId="ADAL" clId="{7A05203C-6854-2F43-A537-22FBC726376D}" dt="2021-03-22T08:53:05.831" v="201" actId="7634"/>
          <ac:inkMkLst>
            <pc:docMk/>
            <pc:sldMk cId="2082854189" sldId="323"/>
            <ac:inkMk id="7" creationId="{5AE7ECAF-9F08-3442-B844-82A7A9ACEAC3}"/>
          </ac:inkMkLst>
        </pc:inkChg>
        <pc:inkChg chg="add">
          <ac:chgData name="Andrej Bogdanov (CSD)" userId="54a3fc38-bcd8-4812-b887-b84a314b9e17" providerId="ADAL" clId="{7A05203C-6854-2F43-A537-22FBC726376D}" dt="2021-03-22T08:55:26.631" v="203" actId="7634"/>
          <ac:inkMkLst>
            <pc:docMk/>
            <pc:sldMk cId="2082854189" sldId="323"/>
            <ac:inkMk id="8" creationId="{625A649B-FB8B-2249-ABB3-28712ABFEF01}"/>
          </ac:inkMkLst>
        </pc:inkChg>
      </pc:sldChg>
      <pc:sldChg chg="addSp delSp modSp">
        <pc:chgData name="Andrej Bogdanov (CSD)" userId="54a3fc38-bcd8-4812-b887-b84a314b9e17" providerId="ADAL" clId="{7A05203C-6854-2F43-A537-22FBC726376D}" dt="2021-04-12T08:11:16.971" v="272" actId="7634"/>
        <pc:sldMkLst>
          <pc:docMk/>
          <pc:sldMk cId="2274706550" sldId="324"/>
        </pc:sldMkLst>
        <pc:inkChg chg="add del mod modStrokes">
          <ac:chgData name="Andrej Bogdanov (CSD)" userId="54a3fc38-bcd8-4812-b887-b84a314b9e17" providerId="ADAL" clId="{7A05203C-6854-2F43-A537-22FBC726376D}" dt="2021-04-12T08:10:13.738" v="268"/>
          <ac:inkMkLst>
            <pc:docMk/>
            <pc:sldMk cId="2274706550" sldId="324"/>
            <ac:inkMk id="3" creationId="{E267A9E6-AA78-8042-A322-610BF3F763BA}"/>
          </ac:inkMkLst>
        </pc:inkChg>
        <pc:inkChg chg="add">
          <ac:chgData name="Andrej Bogdanov (CSD)" userId="54a3fc38-bcd8-4812-b887-b84a314b9e17" providerId="ADAL" clId="{7A05203C-6854-2F43-A537-22FBC726376D}" dt="2021-04-12T08:06:29.574" v="253" actId="7634"/>
          <ac:inkMkLst>
            <pc:docMk/>
            <pc:sldMk cId="2274706550" sldId="324"/>
            <ac:inkMk id="4" creationId="{F98AF31D-E90F-5942-BA50-07030D720725}"/>
          </ac:inkMkLst>
        </pc:inkChg>
        <pc:inkChg chg="add mod">
          <ac:chgData name="Andrej Bogdanov (CSD)" userId="54a3fc38-bcd8-4812-b887-b84a314b9e17" providerId="ADAL" clId="{7A05203C-6854-2F43-A537-22FBC726376D}" dt="2021-04-12T08:09:17.519" v="265" actId="1076"/>
          <ac:inkMkLst>
            <pc:docMk/>
            <pc:sldMk cId="2274706550" sldId="324"/>
            <ac:inkMk id="5" creationId="{DCF647EE-7249-924F-B146-357147C62FF1}"/>
          </ac:inkMkLst>
        </pc:inkChg>
        <pc:inkChg chg="add mod modStrokes">
          <ac:chgData name="Andrej Bogdanov (CSD)" userId="54a3fc38-bcd8-4812-b887-b84a314b9e17" providerId="ADAL" clId="{7A05203C-6854-2F43-A537-22FBC726376D}" dt="2021-04-12T08:11:08.518" v="271"/>
          <ac:inkMkLst>
            <pc:docMk/>
            <pc:sldMk cId="2274706550" sldId="324"/>
            <ac:inkMk id="6" creationId="{E291D1E5-0EE8-7248-8C9A-5521B166FFB5}"/>
          </ac:inkMkLst>
        </pc:inkChg>
        <pc:inkChg chg="add">
          <ac:chgData name="Andrej Bogdanov (CSD)" userId="54a3fc38-bcd8-4812-b887-b84a314b9e17" providerId="ADAL" clId="{7A05203C-6854-2F43-A537-22FBC726376D}" dt="2021-04-12T08:11:01.370" v="270" actId="7634"/>
          <ac:inkMkLst>
            <pc:docMk/>
            <pc:sldMk cId="2274706550" sldId="324"/>
            <ac:inkMk id="7" creationId="{D75437BD-48B4-AF4E-B358-F96958BF154D}"/>
          </ac:inkMkLst>
        </pc:inkChg>
        <pc:inkChg chg="add">
          <ac:chgData name="Andrej Bogdanov (CSD)" userId="54a3fc38-bcd8-4812-b887-b84a314b9e17" providerId="ADAL" clId="{7A05203C-6854-2F43-A537-22FBC726376D}" dt="2021-04-12T08:11:16.971" v="272" actId="7634"/>
          <ac:inkMkLst>
            <pc:docMk/>
            <pc:sldMk cId="2274706550" sldId="324"/>
            <ac:inkMk id="8" creationId="{67B73240-939F-EA40-BCFF-9F0D88842A58}"/>
          </ac:inkMkLst>
        </pc:inkChg>
      </pc:sldChg>
      <pc:sldChg chg="addSp modSp">
        <pc:chgData name="Andrej Bogdanov (CSD)" userId="54a3fc38-bcd8-4812-b887-b84a314b9e17" providerId="ADAL" clId="{7A05203C-6854-2F43-A537-22FBC726376D}" dt="2021-04-12T08:16:03.911" v="290"/>
        <pc:sldMkLst>
          <pc:docMk/>
          <pc:sldMk cId="3938361217" sldId="325"/>
        </pc:sldMkLst>
        <pc:inkChg chg="add mod modStrokes">
          <ac:chgData name="Andrej Bogdanov (CSD)" userId="54a3fc38-bcd8-4812-b887-b84a314b9e17" providerId="ADAL" clId="{7A05203C-6854-2F43-A537-22FBC726376D}" dt="2021-04-12T08:16:03.911" v="290"/>
          <ac:inkMkLst>
            <pc:docMk/>
            <pc:sldMk cId="3938361217" sldId="325"/>
            <ac:inkMk id="5" creationId="{4BBCCD47-6F43-AB4F-B3AD-0F2A04110D7E}"/>
          </ac:inkMkLst>
        </pc:inkChg>
        <pc:inkChg chg="add mod modStrokes">
          <ac:chgData name="Andrej Bogdanov (CSD)" userId="54a3fc38-bcd8-4812-b887-b84a314b9e17" providerId="ADAL" clId="{7A05203C-6854-2F43-A537-22FBC726376D}" dt="2021-04-12T08:15:09.275" v="287"/>
          <ac:inkMkLst>
            <pc:docMk/>
            <pc:sldMk cId="3938361217" sldId="325"/>
            <ac:inkMk id="6" creationId="{DF7B82E7-2488-7D42-86FD-96F923959DF8}"/>
          </ac:inkMkLst>
        </pc:inkChg>
        <pc:inkChg chg="add">
          <ac:chgData name="Andrej Bogdanov (CSD)" userId="54a3fc38-bcd8-4812-b887-b84a314b9e17" providerId="ADAL" clId="{7A05203C-6854-2F43-A537-22FBC726376D}" dt="2021-04-12T08:15:06.006" v="286" actId="7634"/>
          <ac:inkMkLst>
            <pc:docMk/>
            <pc:sldMk cId="3938361217" sldId="325"/>
            <ac:inkMk id="7" creationId="{31B79D16-50C3-4240-BD7E-22ECD236DCB9}"/>
          </ac:inkMkLst>
        </pc:inkChg>
        <pc:inkChg chg="add">
          <ac:chgData name="Andrej Bogdanov (CSD)" userId="54a3fc38-bcd8-4812-b887-b84a314b9e17" providerId="ADAL" clId="{7A05203C-6854-2F43-A537-22FBC726376D}" dt="2021-04-12T08:15:35.644" v="288" actId="7634"/>
          <ac:inkMkLst>
            <pc:docMk/>
            <pc:sldMk cId="3938361217" sldId="325"/>
            <ac:inkMk id="8" creationId="{04C4BC85-9A5D-494D-9434-3579D606E493}"/>
          </ac:inkMkLst>
        </pc:inkChg>
        <pc:inkChg chg="add">
          <ac:chgData name="Andrej Bogdanov (CSD)" userId="54a3fc38-bcd8-4812-b887-b84a314b9e17" providerId="ADAL" clId="{7A05203C-6854-2F43-A537-22FBC726376D}" dt="2021-04-12T08:15:57.902" v="289" actId="7634"/>
          <ac:inkMkLst>
            <pc:docMk/>
            <pc:sldMk cId="3938361217" sldId="325"/>
            <ac:inkMk id="9" creationId="{5B6137B4-E824-764E-8EA2-0CC5ABA2B65D}"/>
          </ac:inkMkLst>
        </pc:inkChg>
      </pc:sldChg>
      <pc:sldChg chg="addSp modSp">
        <pc:chgData name="Andrej Bogdanov (CSD)" userId="54a3fc38-bcd8-4812-b887-b84a314b9e17" providerId="ADAL" clId="{7A05203C-6854-2F43-A537-22FBC726376D}" dt="2021-04-12T08:12:43.180" v="280" actId="1076"/>
        <pc:sldMkLst>
          <pc:docMk/>
          <pc:sldMk cId="1482363844" sldId="326"/>
        </pc:sldMkLst>
        <pc:inkChg chg="add mod modStrokes">
          <ac:chgData name="Andrej Bogdanov (CSD)" userId="54a3fc38-bcd8-4812-b887-b84a314b9e17" providerId="ADAL" clId="{7A05203C-6854-2F43-A537-22FBC726376D}" dt="2021-04-12T08:12:43.180" v="280" actId="1076"/>
          <ac:inkMkLst>
            <pc:docMk/>
            <pc:sldMk cId="1482363844" sldId="326"/>
            <ac:inkMk id="6" creationId="{240900C9-4B00-164D-A7BE-7AD3E295F224}"/>
          </ac:inkMkLst>
        </pc:inkChg>
        <pc:inkChg chg="add">
          <ac:chgData name="Andrej Bogdanov (CSD)" userId="54a3fc38-bcd8-4812-b887-b84a314b9e17" providerId="ADAL" clId="{7A05203C-6854-2F43-A537-22FBC726376D}" dt="2021-04-12T08:12:23.179" v="276" actId="7634"/>
          <ac:inkMkLst>
            <pc:docMk/>
            <pc:sldMk cId="1482363844" sldId="326"/>
            <ac:inkMk id="7" creationId="{0FB8C656-0769-C442-B1E3-2EBD2D18FB7E}"/>
          </ac:inkMkLst>
        </pc:inkChg>
        <pc:inkChg chg="add mod">
          <ac:chgData name="Andrej Bogdanov (CSD)" userId="54a3fc38-bcd8-4812-b887-b84a314b9e17" providerId="ADAL" clId="{7A05203C-6854-2F43-A537-22FBC726376D}" dt="2021-04-12T08:12:43.180" v="280" actId="1076"/>
          <ac:inkMkLst>
            <pc:docMk/>
            <pc:sldMk cId="1482363844" sldId="326"/>
            <ac:inkMk id="8" creationId="{377E5032-12DB-DA49-9171-563BFA9C86D5}"/>
          </ac:inkMkLst>
        </pc:inkChg>
      </pc:sldChg>
      <pc:sldChg chg="addSp new del">
        <pc:chgData name="Andrej Bogdanov (CSD)" userId="54a3fc38-bcd8-4812-b887-b84a314b9e17" providerId="ADAL" clId="{7A05203C-6854-2F43-A537-22FBC726376D}" dt="2021-03-22T07:52:36.816" v="37" actId="2696"/>
        <pc:sldMkLst>
          <pc:docMk/>
          <pc:sldMk cId="2432823435" sldId="328"/>
        </pc:sldMkLst>
        <pc:inkChg chg="add">
          <ac:chgData name="Andrej Bogdanov (CSD)" userId="54a3fc38-bcd8-4812-b887-b84a314b9e17" providerId="ADAL" clId="{7A05203C-6854-2F43-A537-22FBC726376D}" dt="2021-03-22T05:25:42.005" v="2" actId="7634"/>
          <ac:inkMkLst>
            <pc:docMk/>
            <pc:sldMk cId="2432823435" sldId="328"/>
            <ac:inkMk id="2" creationId="{BE19A573-E8A9-BD43-A49A-87178799FCFA}"/>
          </ac:inkMkLst>
        </pc:inkChg>
      </pc:sldChg>
    </pc:docChg>
  </pc:docChgLst>
  <pc:docChgLst>
    <pc:chgData name="Andrej Bogdanov" userId="51811781_tp_dropbox" providerId="OAuth2" clId="{91BABE35-15E8-744E-B38C-86F437B6E3E6}"/>
    <pc:docChg chg="custSel modSld">
      <pc:chgData name="Andrej Bogdanov" userId="51811781_tp_dropbox" providerId="OAuth2" clId="{91BABE35-15E8-744E-B38C-86F437B6E3E6}" dt="2019-03-06T04:37:05.861" v="3" actId="7634"/>
      <pc:docMkLst>
        <pc:docMk/>
      </pc:docMkLst>
    </pc:docChg>
  </pc:docChgLst>
  <pc:docChgLst>
    <pc:chgData name="Andrej Bogdanov (CSD)" userId="54a3fc38-bcd8-4812-b887-b84a314b9e17" providerId="ADAL" clId="{A8BA553D-8836-0E44-B343-D9F1E98B6943}"/>
    <pc:docChg chg="undo custSel addSld delSld modSld sldOrd">
      <pc:chgData name="Andrej Bogdanov (CSD)" userId="54a3fc38-bcd8-4812-b887-b84a314b9e17" providerId="ADAL" clId="{A8BA553D-8836-0E44-B343-D9F1E98B6943}" dt="2022-03-21T09:04:24.127" v="2301" actId="1038"/>
      <pc:docMkLst>
        <pc:docMk/>
      </pc:docMkLst>
      <pc:sldChg chg="modSp mod">
        <pc:chgData name="Andrej Bogdanov (CSD)" userId="54a3fc38-bcd8-4812-b887-b84a314b9e17" providerId="ADAL" clId="{A8BA553D-8836-0E44-B343-D9F1E98B6943}" dt="2022-03-18T03:19:40.136" v="1456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A8BA553D-8836-0E44-B343-D9F1E98B6943}" dt="2022-03-18T03:19:40.136" v="1456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Sp del mod">
        <pc:chgData name="Andrej Bogdanov (CSD)" userId="54a3fc38-bcd8-4812-b887-b84a314b9e17" providerId="ADAL" clId="{A8BA553D-8836-0E44-B343-D9F1E98B6943}" dt="2022-03-21T07:55:07.698" v="2196" actId="2696"/>
        <pc:sldMkLst>
          <pc:docMk/>
          <pc:sldMk cId="1832220990" sldId="258"/>
        </pc:sldMkLst>
        <pc:inkChg chg="del">
          <ac:chgData name="Andrej Bogdanov (CSD)" userId="54a3fc38-bcd8-4812-b887-b84a314b9e17" providerId="ADAL" clId="{A8BA553D-8836-0E44-B343-D9F1E98B6943}" dt="2022-03-18T05:59:05.740" v="2123" actId="478"/>
          <ac:inkMkLst>
            <pc:docMk/>
            <pc:sldMk cId="1832220990" sldId="258"/>
            <ac:inkMk id="4" creationId="{83837E5C-CC68-C74A-A469-737348AFED3A}"/>
          </ac:inkMkLst>
        </pc:inkChg>
        <pc:inkChg chg="del">
          <ac:chgData name="Andrej Bogdanov (CSD)" userId="54a3fc38-bcd8-4812-b887-b84a314b9e17" providerId="ADAL" clId="{A8BA553D-8836-0E44-B343-D9F1E98B6943}" dt="2022-03-18T05:59:04.663" v="2122" actId="478"/>
          <ac:inkMkLst>
            <pc:docMk/>
            <pc:sldMk cId="1832220990" sldId="258"/>
            <ac:inkMk id="6" creationId="{045EC98D-48D3-624A-A66F-419A9CBBF87E}"/>
          </ac:inkMkLst>
        </pc:inkChg>
        <pc:inkChg chg="del">
          <ac:chgData name="Andrej Bogdanov (CSD)" userId="54a3fc38-bcd8-4812-b887-b84a314b9e17" providerId="ADAL" clId="{A8BA553D-8836-0E44-B343-D9F1E98B6943}" dt="2022-03-18T05:59:03.431" v="2121" actId="478"/>
          <ac:inkMkLst>
            <pc:docMk/>
            <pc:sldMk cId="1832220990" sldId="258"/>
            <ac:inkMk id="7" creationId="{8C62E86F-C66B-C04A-A964-CE4FE264DBF1}"/>
          </ac:inkMkLst>
        </pc:inkChg>
        <pc:inkChg chg="del">
          <ac:chgData name="Andrej Bogdanov (CSD)" userId="54a3fc38-bcd8-4812-b887-b84a314b9e17" providerId="ADAL" clId="{A8BA553D-8836-0E44-B343-D9F1E98B6943}" dt="2022-03-18T05:59:06.777" v="2124" actId="478"/>
          <ac:inkMkLst>
            <pc:docMk/>
            <pc:sldMk cId="1832220990" sldId="258"/>
            <ac:inkMk id="8" creationId="{5A676BC2-36E0-E041-A0C1-C666BBAAF08B}"/>
          </ac:inkMkLst>
        </pc:inkChg>
        <pc:inkChg chg="del">
          <ac:chgData name="Andrej Bogdanov (CSD)" userId="54a3fc38-bcd8-4812-b887-b84a314b9e17" providerId="ADAL" clId="{A8BA553D-8836-0E44-B343-D9F1E98B6943}" dt="2022-03-18T05:59:00.220" v="2119" actId="478"/>
          <ac:inkMkLst>
            <pc:docMk/>
            <pc:sldMk cId="1832220990" sldId="258"/>
            <ac:inkMk id="9" creationId="{6E770FF1-708E-2D49-8C14-404E664D82EA}"/>
          </ac:inkMkLst>
        </pc:inkChg>
        <pc:inkChg chg="del">
          <ac:chgData name="Andrej Bogdanov (CSD)" userId="54a3fc38-bcd8-4812-b887-b84a314b9e17" providerId="ADAL" clId="{A8BA553D-8836-0E44-B343-D9F1E98B6943}" dt="2022-03-18T05:59:01.941" v="2120" actId="478"/>
          <ac:inkMkLst>
            <pc:docMk/>
            <pc:sldMk cId="1832220990" sldId="258"/>
            <ac:inkMk id="10" creationId="{39FD705D-1A7D-784A-B334-C8C7C7D3D918}"/>
          </ac:inkMkLst>
        </pc:inkChg>
      </pc:sldChg>
      <pc:sldChg chg="delSp del mod">
        <pc:chgData name="Andrej Bogdanov (CSD)" userId="54a3fc38-bcd8-4812-b887-b84a314b9e17" providerId="ADAL" clId="{A8BA553D-8836-0E44-B343-D9F1E98B6943}" dt="2022-03-21T07:54:36.473" v="2191" actId="2696"/>
        <pc:sldMkLst>
          <pc:docMk/>
          <pc:sldMk cId="1482593760" sldId="309"/>
        </pc:sldMkLst>
        <pc:inkChg chg="del">
          <ac:chgData name="Andrej Bogdanov (CSD)" userId="54a3fc38-bcd8-4812-b887-b84a314b9e17" providerId="ADAL" clId="{A8BA553D-8836-0E44-B343-D9F1E98B6943}" dt="2022-03-18T05:45:32.903" v="2084" actId="478"/>
          <ac:inkMkLst>
            <pc:docMk/>
            <pc:sldMk cId="1482593760" sldId="309"/>
            <ac:inkMk id="2" creationId="{1F2B4563-AAC1-A240-8382-5973CC216950}"/>
          </ac:inkMkLst>
        </pc:inkChg>
        <pc:inkChg chg="del">
          <ac:chgData name="Andrej Bogdanov (CSD)" userId="54a3fc38-bcd8-4812-b887-b84a314b9e17" providerId="ADAL" clId="{A8BA553D-8836-0E44-B343-D9F1E98B6943}" dt="2022-03-18T05:45:34.522" v="2085" actId="478"/>
          <ac:inkMkLst>
            <pc:docMk/>
            <pc:sldMk cId="1482593760" sldId="309"/>
            <ac:inkMk id="5" creationId="{224D9F87-33F2-2B4F-AB76-504E5854C998}"/>
          </ac:inkMkLst>
        </pc:inkChg>
        <pc:inkChg chg="del">
          <ac:chgData name="Andrej Bogdanov (CSD)" userId="54a3fc38-bcd8-4812-b887-b84a314b9e17" providerId="ADAL" clId="{A8BA553D-8836-0E44-B343-D9F1E98B6943}" dt="2022-03-18T05:45:38.738" v="2088" actId="478"/>
          <ac:inkMkLst>
            <pc:docMk/>
            <pc:sldMk cId="1482593760" sldId="309"/>
            <ac:inkMk id="6" creationId="{0CD3C67F-0554-CA49-81C9-683630C143A2}"/>
          </ac:inkMkLst>
        </pc:inkChg>
        <pc:inkChg chg="del">
          <ac:chgData name="Andrej Bogdanov (CSD)" userId="54a3fc38-bcd8-4812-b887-b84a314b9e17" providerId="ADAL" clId="{A8BA553D-8836-0E44-B343-D9F1E98B6943}" dt="2022-03-18T05:45:37.162" v="2087" actId="478"/>
          <ac:inkMkLst>
            <pc:docMk/>
            <pc:sldMk cId="1482593760" sldId="309"/>
            <ac:inkMk id="10" creationId="{D15F93CE-B936-A44D-B71B-F768E0291CE8}"/>
          </ac:inkMkLst>
        </pc:inkChg>
        <pc:inkChg chg="del">
          <ac:chgData name="Andrej Bogdanov (CSD)" userId="54a3fc38-bcd8-4812-b887-b84a314b9e17" providerId="ADAL" clId="{A8BA553D-8836-0E44-B343-D9F1E98B6943}" dt="2022-03-18T05:45:35.832" v="2086" actId="478"/>
          <ac:inkMkLst>
            <pc:docMk/>
            <pc:sldMk cId="1482593760" sldId="309"/>
            <ac:inkMk id="11" creationId="{3F6317CC-B79B-0242-95DD-C0DC4A790521}"/>
          </ac:inkMkLst>
        </pc:inkChg>
      </pc:sldChg>
      <pc:sldChg chg="delSp mod">
        <pc:chgData name="Andrej Bogdanov (CSD)" userId="54a3fc38-bcd8-4812-b887-b84a314b9e17" providerId="ADAL" clId="{A8BA553D-8836-0E44-B343-D9F1E98B6943}" dt="2022-03-18T06:02:22.864" v="2129" actId="478"/>
        <pc:sldMkLst>
          <pc:docMk/>
          <pc:sldMk cId="366045107" sldId="310"/>
        </pc:sldMkLst>
        <pc:inkChg chg="del">
          <ac:chgData name="Andrej Bogdanov (CSD)" userId="54a3fc38-bcd8-4812-b887-b84a314b9e17" providerId="ADAL" clId="{A8BA553D-8836-0E44-B343-D9F1E98B6943}" dt="2022-03-18T05:46:13.692" v="2089" actId="478"/>
          <ac:inkMkLst>
            <pc:docMk/>
            <pc:sldMk cId="366045107" sldId="310"/>
            <ac:inkMk id="9" creationId="{B2A02D42-3AAA-E247-8BCC-7173EBE02C60}"/>
          </ac:inkMkLst>
        </pc:inkChg>
        <pc:inkChg chg="del">
          <ac:chgData name="Andrej Bogdanov (CSD)" userId="54a3fc38-bcd8-4812-b887-b84a314b9e17" providerId="ADAL" clId="{A8BA553D-8836-0E44-B343-D9F1E98B6943}" dt="2022-03-18T06:02:22.864" v="2129" actId="478"/>
          <ac:inkMkLst>
            <pc:docMk/>
            <pc:sldMk cId="366045107" sldId="310"/>
            <ac:inkMk id="13" creationId="{978C2D88-FA2C-7949-BFDB-31FF0D9F1C22}"/>
          </ac:inkMkLst>
        </pc:inkChg>
      </pc:sldChg>
      <pc:sldChg chg="delSp mod">
        <pc:chgData name="Andrej Bogdanov (CSD)" userId="54a3fc38-bcd8-4812-b887-b84a314b9e17" providerId="ADAL" clId="{A8BA553D-8836-0E44-B343-D9F1E98B6943}" dt="2022-03-21T07:54:50.336" v="2192" actId="478"/>
        <pc:sldMkLst>
          <pc:docMk/>
          <pc:sldMk cId="195463643" sldId="311"/>
        </pc:sldMkLst>
        <pc:inkChg chg="del">
          <ac:chgData name="Andrej Bogdanov (CSD)" userId="54a3fc38-bcd8-4812-b887-b84a314b9e17" providerId="ADAL" clId="{A8BA553D-8836-0E44-B343-D9F1E98B6943}" dt="2022-03-21T07:54:50.336" v="2192" actId="478"/>
          <ac:inkMkLst>
            <pc:docMk/>
            <pc:sldMk cId="195463643" sldId="311"/>
            <ac:inkMk id="2" creationId="{7A9EA46E-4EB3-9E4D-854C-0C907B9FA4B0}"/>
          </ac:inkMkLst>
        </pc:inkChg>
      </pc:sldChg>
      <pc:sldChg chg="delSp del mod">
        <pc:chgData name="Andrej Bogdanov (CSD)" userId="54a3fc38-bcd8-4812-b887-b84a314b9e17" providerId="ADAL" clId="{A8BA553D-8836-0E44-B343-D9F1E98B6943}" dt="2022-03-21T07:55:00.735" v="2194" actId="2696"/>
        <pc:sldMkLst>
          <pc:docMk/>
          <pc:sldMk cId="629868615" sldId="312"/>
        </pc:sldMkLst>
        <pc:inkChg chg="del">
          <ac:chgData name="Andrej Bogdanov (CSD)" userId="54a3fc38-bcd8-4812-b887-b84a314b9e17" providerId="ADAL" clId="{A8BA553D-8836-0E44-B343-D9F1E98B6943}" dt="2022-03-18T05:58:52.276" v="2115" actId="478"/>
          <ac:inkMkLst>
            <pc:docMk/>
            <pc:sldMk cId="629868615" sldId="312"/>
            <ac:inkMk id="4" creationId="{08F4FB32-B951-BE44-AF2B-2BA07BCAF6F9}"/>
          </ac:inkMkLst>
        </pc:inkChg>
        <pc:inkChg chg="del">
          <ac:chgData name="Andrej Bogdanov (CSD)" userId="54a3fc38-bcd8-4812-b887-b84a314b9e17" providerId="ADAL" clId="{A8BA553D-8836-0E44-B343-D9F1E98B6943}" dt="2022-03-18T05:58:53.498" v="2116" actId="478"/>
          <ac:inkMkLst>
            <pc:docMk/>
            <pc:sldMk cId="629868615" sldId="312"/>
            <ac:inkMk id="8" creationId="{8B219984-D35C-1A43-A3B7-C0CD733E2FD9}"/>
          </ac:inkMkLst>
        </pc:inkChg>
        <pc:inkChg chg="del">
          <ac:chgData name="Andrej Bogdanov (CSD)" userId="54a3fc38-bcd8-4812-b887-b84a314b9e17" providerId="ADAL" clId="{A8BA553D-8836-0E44-B343-D9F1E98B6943}" dt="2022-03-18T05:58:56.700" v="2118" actId="478"/>
          <ac:inkMkLst>
            <pc:docMk/>
            <pc:sldMk cId="629868615" sldId="312"/>
            <ac:inkMk id="9" creationId="{E20A50C2-C6E1-A141-9D81-DCF77378EFF0}"/>
          </ac:inkMkLst>
        </pc:inkChg>
        <pc:inkChg chg="del">
          <ac:chgData name="Andrej Bogdanov (CSD)" userId="54a3fc38-bcd8-4812-b887-b84a314b9e17" providerId="ADAL" clId="{A8BA553D-8836-0E44-B343-D9F1E98B6943}" dt="2022-03-18T05:58:50.878" v="2114" actId="478"/>
          <ac:inkMkLst>
            <pc:docMk/>
            <pc:sldMk cId="629868615" sldId="312"/>
            <ac:inkMk id="10" creationId="{9F66AEFC-5207-A243-8B69-579FDC0879AA}"/>
          </ac:inkMkLst>
        </pc:inkChg>
        <pc:inkChg chg="del">
          <ac:chgData name="Andrej Bogdanov (CSD)" userId="54a3fc38-bcd8-4812-b887-b84a314b9e17" providerId="ADAL" clId="{A8BA553D-8836-0E44-B343-D9F1E98B6943}" dt="2022-03-18T05:58:55.674" v="2117" actId="478"/>
          <ac:inkMkLst>
            <pc:docMk/>
            <pc:sldMk cId="629868615" sldId="312"/>
            <ac:inkMk id="11" creationId="{BF90F9A8-4983-B743-87FC-C933A156B75F}"/>
          </ac:inkMkLst>
        </pc:inkChg>
      </pc:sldChg>
      <pc:sldChg chg="del">
        <pc:chgData name="Andrej Bogdanov (CSD)" userId="54a3fc38-bcd8-4812-b887-b84a314b9e17" providerId="ADAL" clId="{A8BA553D-8836-0E44-B343-D9F1E98B6943}" dt="2022-03-18T05:47:09.840" v="2090" actId="2696"/>
        <pc:sldMkLst>
          <pc:docMk/>
          <pc:sldMk cId="668951130" sldId="313"/>
        </pc:sldMkLst>
      </pc:sldChg>
      <pc:sldChg chg="del">
        <pc:chgData name="Andrej Bogdanov (CSD)" userId="54a3fc38-bcd8-4812-b887-b84a314b9e17" providerId="ADAL" clId="{A8BA553D-8836-0E44-B343-D9F1E98B6943}" dt="2022-03-18T05:59:12.094" v="2125" actId="2696"/>
        <pc:sldMkLst>
          <pc:docMk/>
          <pc:sldMk cId="2361477764" sldId="314"/>
        </pc:sldMkLst>
      </pc:sldChg>
      <pc:sldChg chg="delSp mod">
        <pc:chgData name="Andrej Bogdanov (CSD)" userId="54a3fc38-bcd8-4812-b887-b84a314b9e17" providerId="ADAL" clId="{A8BA553D-8836-0E44-B343-D9F1E98B6943}" dt="2022-03-21T07:55:19.423" v="2200" actId="478"/>
        <pc:sldMkLst>
          <pc:docMk/>
          <pc:sldMk cId="1813709595" sldId="315"/>
        </pc:sldMkLst>
        <pc:inkChg chg="del">
          <ac:chgData name="Andrej Bogdanov (CSD)" userId="54a3fc38-bcd8-4812-b887-b84a314b9e17" providerId="ADAL" clId="{A8BA553D-8836-0E44-B343-D9F1E98B6943}" dt="2022-03-21T07:55:19.423" v="2200" actId="478"/>
          <ac:inkMkLst>
            <pc:docMk/>
            <pc:sldMk cId="1813709595" sldId="315"/>
            <ac:inkMk id="5" creationId="{1955FB19-2296-1248-85E9-6EFE1872AF45}"/>
          </ac:inkMkLst>
        </pc:inkChg>
        <pc:inkChg chg="del">
          <ac:chgData name="Andrej Bogdanov (CSD)" userId="54a3fc38-bcd8-4812-b887-b84a314b9e17" providerId="ADAL" clId="{A8BA553D-8836-0E44-B343-D9F1E98B6943}" dt="2022-03-21T07:55:18.094" v="2199" actId="478"/>
          <ac:inkMkLst>
            <pc:docMk/>
            <pc:sldMk cId="1813709595" sldId="315"/>
            <ac:inkMk id="6" creationId="{E060A56D-A3F6-6248-A7BF-55BC9EB6CD23}"/>
          </ac:inkMkLst>
        </pc:inkChg>
      </pc:sldChg>
      <pc:sldChg chg="delSp del mod">
        <pc:chgData name="Andrej Bogdanov (CSD)" userId="54a3fc38-bcd8-4812-b887-b84a314b9e17" providerId="ADAL" clId="{A8BA553D-8836-0E44-B343-D9F1E98B6943}" dt="2022-03-21T07:55:16.050" v="2198" actId="2696"/>
        <pc:sldMkLst>
          <pc:docMk/>
          <pc:sldMk cId="472055322" sldId="316"/>
        </pc:sldMkLst>
        <pc:inkChg chg="del">
          <ac:chgData name="Andrej Bogdanov (CSD)" userId="54a3fc38-bcd8-4812-b887-b84a314b9e17" providerId="ADAL" clId="{A8BA553D-8836-0E44-B343-D9F1E98B6943}" dt="2022-03-18T06:00:26.132" v="2127" actId="478"/>
          <ac:inkMkLst>
            <pc:docMk/>
            <pc:sldMk cId="472055322" sldId="316"/>
            <ac:inkMk id="8" creationId="{BFE645E3-0D64-AC4F-9E3D-C58D3F5E957D}"/>
          </ac:inkMkLst>
        </pc:inkChg>
        <pc:inkChg chg="del">
          <ac:chgData name="Andrej Bogdanov (CSD)" userId="54a3fc38-bcd8-4812-b887-b84a314b9e17" providerId="ADAL" clId="{A8BA553D-8836-0E44-B343-D9F1E98B6943}" dt="2022-03-18T06:00:24.231" v="2126" actId="478"/>
          <ac:inkMkLst>
            <pc:docMk/>
            <pc:sldMk cId="472055322" sldId="316"/>
            <ac:inkMk id="9" creationId="{792B06E5-6225-D14F-97F0-5B5111AE345C}"/>
          </ac:inkMkLst>
        </pc:inkChg>
        <pc:inkChg chg="del">
          <ac:chgData name="Andrej Bogdanov (CSD)" userId="54a3fc38-bcd8-4812-b887-b84a314b9e17" providerId="ADAL" clId="{A8BA553D-8836-0E44-B343-D9F1E98B6943}" dt="2022-03-18T06:00:27.446" v="2128" actId="478"/>
          <ac:inkMkLst>
            <pc:docMk/>
            <pc:sldMk cId="472055322" sldId="316"/>
            <ac:inkMk id="10" creationId="{46346A61-6968-9841-ABFF-9D4F465498A3}"/>
          </ac:inkMkLst>
        </pc:inkChg>
      </pc:sldChg>
      <pc:sldChg chg="modSp mod">
        <pc:chgData name="Andrej Bogdanov (CSD)" userId="54a3fc38-bcd8-4812-b887-b84a314b9e17" providerId="ADAL" clId="{A8BA553D-8836-0E44-B343-D9F1E98B6943}" dt="2022-03-21T09:04:24.127" v="2301" actId="1038"/>
        <pc:sldMkLst>
          <pc:docMk/>
          <pc:sldMk cId="2432230324" sldId="317"/>
        </pc:sldMkLst>
        <pc:inkChg chg="mod">
          <ac:chgData name="Andrej Bogdanov (CSD)" userId="54a3fc38-bcd8-4812-b887-b84a314b9e17" providerId="ADAL" clId="{A8BA553D-8836-0E44-B343-D9F1E98B6943}" dt="2022-03-21T09:04:24.127" v="2301" actId="1038"/>
          <ac:inkMkLst>
            <pc:docMk/>
            <pc:sldMk cId="2432230324" sldId="317"/>
            <ac:inkMk id="3" creationId="{9CDB49D6-7DDD-284A-919E-ECB97C790BCB}"/>
          </ac:inkMkLst>
        </pc:inkChg>
        <pc:inkChg chg="mod">
          <ac:chgData name="Andrej Bogdanov (CSD)" userId="54a3fc38-bcd8-4812-b887-b84a314b9e17" providerId="ADAL" clId="{A8BA553D-8836-0E44-B343-D9F1E98B6943}" dt="2022-03-21T09:04:24.127" v="2301" actId="1038"/>
          <ac:inkMkLst>
            <pc:docMk/>
            <pc:sldMk cId="2432230324" sldId="317"/>
            <ac:inkMk id="4" creationId="{FB29A627-58A9-7A4A-BC1A-DB781171B7C9}"/>
          </ac:inkMkLst>
        </pc:inkChg>
        <pc:inkChg chg="mod">
          <ac:chgData name="Andrej Bogdanov (CSD)" userId="54a3fc38-bcd8-4812-b887-b84a314b9e17" providerId="ADAL" clId="{A8BA553D-8836-0E44-B343-D9F1E98B6943}" dt="2022-03-21T09:04:14.452" v="2283" actId="1035"/>
          <ac:inkMkLst>
            <pc:docMk/>
            <pc:sldMk cId="2432230324" sldId="317"/>
            <ac:inkMk id="6" creationId="{2586734B-54A1-6B4E-867F-409B14555B08}"/>
          </ac:inkMkLst>
        </pc:inkChg>
      </pc:sldChg>
      <pc:sldChg chg="modSp">
        <pc:chgData name="Andrej Bogdanov (CSD)" userId="54a3fc38-bcd8-4812-b887-b84a314b9e17" providerId="ADAL" clId="{A8BA553D-8836-0E44-B343-D9F1E98B6943}" dt="2022-03-21T07:56:50.827" v="2204"/>
        <pc:sldMkLst>
          <pc:docMk/>
          <pc:sldMk cId="1351771169" sldId="318"/>
        </pc:sldMkLst>
        <pc:inkChg chg="mod">
          <ac:chgData name="Andrej Bogdanov (CSD)" userId="54a3fc38-bcd8-4812-b887-b84a314b9e17" providerId="ADAL" clId="{A8BA553D-8836-0E44-B343-D9F1E98B6943}" dt="2022-03-21T07:56:50.827" v="2204"/>
          <ac:inkMkLst>
            <pc:docMk/>
            <pc:sldMk cId="1351771169" sldId="318"/>
            <ac:inkMk id="6" creationId="{8C5D3E3D-EBB6-F140-B13A-BEEAB1675E05}"/>
          </ac:inkMkLst>
        </pc:inkChg>
      </pc:sldChg>
      <pc:sldChg chg="delSp modSp mod">
        <pc:chgData name="Andrej Bogdanov (CSD)" userId="54a3fc38-bcd8-4812-b887-b84a314b9e17" providerId="ADAL" clId="{A8BA553D-8836-0E44-B343-D9F1E98B6943}" dt="2022-03-18T08:31:51.356" v="2180" actId="20577"/>
        <pc:sldMkLst>
          <pc:docMk/>
          <pc:sldMk cId="1547454242" sldId="320"/>
        </pc:sldMkLst>
        <pc:spChg chg="mod">
          <ac:chgData name="Andrej Bogdanov (CSD)" userId="54a3fc38-bcd8-4812-b887-b84a314b9e17" providerId="ADAL" clId="{A8BA553D-8836-0E44-B343-D9F1E98B6943}" dt="2022-03-18T08:31:51.356" v="2180" actId="20577"/>
          <ac:spMkLst>
            <pc:docMk/>
            <pc:sldMk cId="1547454242" sldId="320"/>
            <ac:spMk id="3" creationId="{84D987C9-03C0-A64E-87AC-48A121135D08}"/>
          </ac:spMkLst>
        </pc:spChg>
        <pc:inkChg chg="del">
          <ac:chgData name="Andrej Bogdanov (CSD)" userId="54a3fc38-bcd8-4812-b887-b84a314b9e17" providerId="ADAL" clId="{A8BA553D-8836-0E44-B343-D9F1E98B6943}" dt="2022-03-18T06:07:01.653" v="2179" actId="478"/>
          <ac:inkMkLst>
            <pc:docMk/>
            <pc:sldMk cId="1547454242" sldId="320"/>
            <ac:inkMk id="11" creationId="{1D259409-FB8F-8D42-90AE-1641B91B13BB}"/>
          </ac:inkMkLst>
        </pc:inkChg>
      </pc:sldChg>
      <pc:sldChg chg="delSp modSp mod ord">
        <pc:chgData name="Andrej Bogdanov (CSD)" userId="54a3fc38-bcd8-4812-b887-b84a314b9e17" providerId="ADAL" clId="{A8BA553D-8836-0E44-B343-D9F1E98B6943}" dt="2022-03-21T07:56:01.173" v="2203" actId="20578"/>
        <pc:sldMkLst>
          <pc:docMk/>
          <pc:sldMk cId="382992715" sldId="321"/>
        </pc:sldMkLst>
        <pc:picChg chg="del">
          <ac:chgData name="Andrej Bogdanov (CSD)" userId="54a3fc38-bcd8-4812-b887-b84a314b9e17" providerId="ADAL" clId="{A8BA553D-8836-0E44-B343-D9F1E98B6943}" dt="2022-03-18T06:05:34.664" v="2130" actId="478"/>
          <ac:picMkLst>
            <pc:docMk/>
            <pc:sldMk cId="382992715" sldId="321"/>
            <ac:picMk id="4" creationId="{C4F6BA79-B801-3E44-905E-701C396160A9}"/>
          </ac:picMkLst>
        </pc:picChg>
        <pc:picChg chg="mod">
          <ac:chgData name="Andrej Bogdanov (CSD)" userId="54a3fc38-bcd8-4812-b887-b84a314b9e17" providerId="ADAL" clId="{A8BA553D-8836-0E44-B343-D9F1E98B6943}" dt="2022-03-18T06:05:49.444" v="2178" actId="1035"/>
          <ac:picMkLst>
            <pc:docMk/>
            <pc:sldMk cId="382992715" sldId="321"/>
            <ac:picMk id="6" creationId="{744CF639-B3AE-CB4C-B599-408D8AFAADD8}"/>
          </ac:picMkLst>
        </pc:picChg>
        <pc:inkChg chg="mod">
          <ac:chgData name="Andrej Bogdanov (CSD)" userId="54a3fc38-bcd8-4812-b887-b84a314b9e17" providerId="ADAL" clId="{A8BA553D-8836-0E44-B343-D9F1E98B6943}" dt="2022-03-18T06:05:49.444" v="2178" actId="1035"/>
          <ac:inkMkLst>
            <pc:docMk/>
            <pc:sldMk cId="382992715" sldId="321"/>
            <ac:inkMk id="2" creationId="{9E48F69D-26F3-FB48-8446-DA0310430467}"/>
          </ac:inkMkLst>
        </pc:inkChg>
      </pc:sldChg>
      <pc:sldChg chg="delSp mod">
        <pc:chgData name="Andrej Bogdanov (CSD)" userId="54a3fc38-bcd8-4812-b887-b84a314b9e17" providerId="ADAL" clId="{A8BA553D-8836-0E44-B343-D9F1E98B6943}" dt="2022-03-18T08:34:27.357" v="2186" actId="478"/>
        <pc:sldMkLst>
          <pc:docMk/>
          <pc:sldMk cId="2871672058" sldId="322"/>
        </pc:sldMkLst>
        <pc:inkChg chg="del">
          <ac:chgData name="Andrej Bogdanov (CSD)" userId="54a3fc38-bcd8-4812-b887-b84a314b9e17" providerId="ADAL" clId="{A8BA553D-8836-0E44-B343-D9F1E98B6943}" dt="2022-03-18T08:34:19.871" v="2181" actId="478"/>
          <ac:inkMkLst>
            <pc:docMk/>
            <pc:sldMk cId="2871672058" sldId="322"/>
            <ac:inkMk id="4" creationId="{E07BBE1E-9105-024B-9E45-48C3CBE9ABDB}"/>
          </ac:inkMkLst>
        </pc:inkChg>
        <pc:inkChg chg="del">
          <ac:chgData name="Andrej Bogdanov (CSD)" userId="54a3fc38-bcd8-4812-b887-b84a314b9e17" providerId="ADAL" clId="{A8BA553D-8836-0E44-B343-D9F1E98B6943}" dt="2022-03-18T08:34:21.026" v="2182" actId="478"/>
          <ac:inkMkLst>
            <pc:docMk/>
            <pc:sldMk cId="2871672058" sldId="322"/>
            <ac:inkMk id="5" creationId="{5FFA86A6-2811-EA4A-B1F1-D23C693EA9BB}"/>
          </ac:inkMkLst>
        </pc:inkChg>
        <pc:inkChg chg="del">
          <ac:chgData name="Andrej Bogdanov (CSD)" userId="54a3fc38-bcd8-4812-b887-b84a314b9e17" providerId="ADAL" clId="{A8BA553D-8836-0E44-B343-D9F1E98B6943}" dt="2022-03-18T08:34:22.278" v="2183" actId="478"/>
          <ac:inkMkLst>
            <pc:docMk/>
            <pc:sldMk cId="2871672058" sldId="322"/>
            <ac:inkMk id="6" creationId="{A57AB4D2-7535-9248-8D6C-17CE97793308}"/>
          </ac:inkMkLst>
        </pc:inkChg>
        <pc:inkChg chg="del">
          <ac:chgData name="Andrej Bogdanov (CSD)" userId="54a3fc38-bcd8-4812-b887-b84a314b9e17" providerId="ADAL" clId="{A8BA553D-8836-0E44-B343-D9F1E98B6943}" dt="2022-03-18T08:34:25.089" v="2185" actId="478"/>
          <ac:inkMkLst>
            <pc:docMk/>
            <pc:sldMk cId="2871672058" sldId="322"/>
            <ac:inkMk id="8" creationId="{9F99CC21-7D6A-FF4E-8962-7385DD130EDD}"/>
          </ac:inkMkLst>
        </pc:inkChg>
        <pc:inkChg chg="del">
          <ac:chgData name="Andrej Bogdanov (CSD)" userId="54a3fc38-bcd8-4812-b887-b84a314b9e17" providerId="ADAL" clId="{A8BA553D-8836-0E44-B343-D9F1E98B6943}" dt="2022-03-18T08:34:23.883" v="2184" actId="478"/>
          <ac:inkMkLst>
            <pc:docMk/>
            <pc:sldMk cId="2871672058" sldId="322"/>
            <ac:inkMk id="9" creationId="{2F6C8B2F-68AB-8F47-A219-11EEF932E90C}"/>
          </ac:inkMkLst>
        </pc:inkChg>
        <pc:inkChg chg="del">
          <ac:chgData name="Andrej Bogdanov (CSD)" userId="54a3fc38-bcd8-4812-b887-b84a314b9e17" providerId="ADAL" clId="{A8BA553D-8836-0E44-B343-D9F1E98B6943}" dt="2022-03-18T08:34:27.357" v="2186" actId="478"/>
          <ac:inkMkLst>
            <pc:docMk/>
            <pc:sldMk cId="2871672058" sldId="322"/>
            <ac:inkMk id="10" creationId="{39ED1CB3-B104-5D4F-A334-C2A1FE5E015B}"/>
          </ac:inkMkLst>
        </pc:inkChg>
      </pc:sldChg>
      <pc:sldChg chg="delSp mod">
        <pc:chgData name="Andrej Bogdanov (CSD)" userId="54a3fc38-bcd8-4812-b887-b84a314b9e17" providerId="ADAL" clId="{A8BA553D-8836-0E44-B343-D9F1E98B6943}" dt="2022-03-18T08:34:31.898" v="2188" actId="478"/>
        <pc:sldMkLst>
          <pc:docMk/>
          <pc:sldMk cId="2082854189" sldId="323"/>
        </pc:sldMkLst>
        <pc:inkChg chg="del">
          <ac:chgData name="Andrej Bogdanov (CSD)" userId="54a3fc38-bcd8-4812-b887-b84a314b9e17" providerId="ADAL" clId="{A8BA553D-8836-0E44-B343-D9F1E98B6943}" dt="2022-03-18T08:34:30.460" v="2187" actId="478"/>
          <ac:inkMkLst>
            <pc:docMk/>
            <pc:sldMk cId="2082854189" sldId="323"/>
            <ac:inkMk id="7" creationId="{5AE7ECAF-9F08-3442-B844-82A7A9ACEAC3}"/>
          </ac:inkMkLst>
        </pc:inkChg>
        <pc:inkChg chg="del">
          <ac:chgData name="Andrej Bogdanov (CSD)" userId="54a3fc38-bcd8-4812-b887-b84a314b9e17" providerId="ADAL" clId="{A8BA553D-8836-0E44-B343-D9F1E98B6943}" dt="2022-03-18T08:34:31.898" v="2188" actId="478"/>
          <ac:inkMkLst>
            <pc:docMk/>
            <pc:sldMk cId="2082854189" sldId="323"/>
            <ac:inkMk id="8" creationId="{625A649B-FB8B-2249-ABB3-28712ABFEF01}"/>
          </ac:inkMkLst>
        </pc:inkChg>
      </pc:sldChg>
      <pc:sldChg chg="del">
        <pc:chgData name="Andrej Bogdanov (CSD)" userId="54a3fc38-bcd8-4812-b887-b84a314b9e17" providerId="ADAL" clId="{A8BA553D-8836-0E44-B343-D9F1E98B6943}" dt="2022-03-18T08:34:34.793" v="2189" actId="2696"/>
        <pc:sldMkLst>
          <pc:docMk/>
          <pc:sldMk cId="2274706550" sldId="324"/>
        </pc:sldMkLst>
      </pc:sldChg>
      <pc:sldChg chg="del">
        <pc:chgData name="Andrej Bogdanov (CSD)" userId="54a3fc38-bcd8-4812-b887-b84a314b9e17" providerId="ADAL" clId="{A8BA553D-8836-0E44-B343-D9F1E98B6943}" dt="2022-03-18T05:48:44.679" v="2091" actId="2696"/>
        <pc:sldMkLst>
          <pc:docMk/>
          <pc:sldMk cId="3938361217" sldId="325"/>
        </pc:sldMkLst>
      </pc:sldChg>
      <pc:sldChg chg="del">
        <pc:chgData name="Andrej Bogdanov (CSD)" userId="54a3fc38-bcd8-4812-b887-b84a314b9e17" providerId="ADAL" clId="{A8BA553D-8836-0E44-B343-D9F1E98B6943}" dt="2022-03-18T05:48:44.679" v="2091" actId="2696"/>
        <pc:sldMkLst>
          <pc:docMk/>
          <pc:sldMk cId="1482363844" sldId="326"/>
        </pc:sldMkLst>
      </pc:sldChg>
      <pc:sldChg chg="del">
        <pc:chgData name="Andrej Bogdanov (CSD)" userId="54a3fc38-bcd8-4812-b887-b84a314b9e17" providerId="ADAL" clId="{A8BA553D-8836-0E44-B343-D9F1E98B6943}" dt="2022-03-18T05:48:44.679" v="2091" actId="2696"/>
        <pc:sldMkLst>
          <pc:docMk/>
          <pc:sldMk cId="691528691" sldId="327"/>
        </pc:sldMkLst>
      </pc:sldChg>
      <pc:sldChg chg="modSp add mod">
        <pc:chgData name="Andrej Bogdanov (CSD)" userId="54a3fc38-bcd8-4812-b887-b84a314b9e17" providerId="ADAL" clId="{A8BA553D-8836-0E44-B343-D9F1E98B6943}" dt="2022-03-18T03:28:00.027" v="1550" actId="20577"/>
        <pc:sldMkLst>
          <pc:docMk/>
          <pc:sldMk cId="2711772212" sldId="331"/>
        </pc:sldMkLst>
        <pc:spChg chg="mod">
          <ac:chgData name="Andrej Bogdanov (CSD)" userId="54a3fc38-bcd8-4812-b887-b84a314b9e17" providerId="ADAL" clId="{A8BA553D-8836-0E44-B343-D9F1E98B6943}" dt="2022-03-18T03:28:00.027" v="1550" actId="20577"/>
          <ac:spMkLst>
            <pc:docMk/>
            <pc:sldMk cId="2711772212" sldId="331"/>
            <ac:spMk id="7" creationId="{849CA05B-87AD-F644-BBC3-A68273768773}"/>
          </ac:spMkLst>
        </pc:spChg>
      </pc:sldChg>
      <pc:sldChg chg="addSp delSp modSp add mod">
        <pc:chgData name="Andrej Bogdanov (CSD)" userId="54a3fc38-bcd8-4812-b887-b84a314b9e17" providerId="ADAL" clId="{A8BA553D-8836-0E44-B343-D9F1E98B6943}" dt="2022-03-18T03:35:35.276" v="1555" actId="20577"/>
        <pc:sldMkLst>
          <pc:docMk/>
          <pc:sldMk cId="1935962946" sldId="332"/>
        </pc:sldMkLst>
        <pc:spChg chg="mod">
          <ac:chgData name="Andrej Bogdanov (CSD)" userId="54a3fc38-bcd8-4812-b887-b84a314b9e17" providerId="ADAL" clId="{A8BA553D-8836-0E44-B343-D9F1E98B6943}" dt="2022-03-17T13:29:45.804" v="76" actId="20577"/>
          <ac:spMkLst>
            <pc:docMk/>
            <pc:sldMk cId="1935962946" sldId="332"/>
            <ac:spMk id="2" creationId="{B705B4D5-8896-C14B-921A-5AB5DC87ECD5}"/>
          </ac:spMkLst>
        </pc:spChg>
        <pc:spChg chg="add mod">
          <ac:chgData name="Andrej Bogdanov (CSD)" userId="54a3fc38-bcd8-4812-b887-b84a314b9e17" providerId="ADAL" clId="{A8BA553D-8836-0E44-B343-D9F1E98B6943}" dt="2022-03-18T03:20:17.221" v="1473" actId="1036"/>
          <ac:spMkLst>
            <pc:docMk/>
            <pc:sldMk cId="1935962946" sldId="332"/>
            <ac:spMk id="3" creationId="{84B4F86D-BAC7-774A-BE1F-4405368C870B}"/>
          </ac:spMkLst>
        </pc:spChg>
        <pc:spChg chg="del">
          <ac:chgData name="Andrej Bogdanov (CSD)" userId="54a3fc38-bcd8-4812-b887-b84a314b9e17" providerId="ADAL" clId="{A8BA553D-8836-0E44-B343-D9F1E98B6943}" dt="2022-03-17T13:28:29.674" v="50" actId="478"/>
          <ac:spMkLst>
            <pc:docMk/>
            <pc:sldMk cId="1935962946" sldId="332"/>
            <ac:spMk id="3" creationId="{C65C1AD6-ACC2-314F-953A-BD69BB975A57}"/>
          </ac:spMkLst>
        </pc:spChg>
        <pc:spChg chg="del">
          <ac:chgData name="Andrej Bogdanov (CSD)" userId="54a3fc38-bcd8-4812-b887-b84a314b9e17" providerId="ADAL" clId="{A8BA553D-8836-0E44-B343-D9F1E98B6943}" dt="2022-03-17T13:28:29.674" v="50" actId="478"/>
          <ac:spMkLst>
            <pc:docMk/>
            <pc:sldMk cId="1935962946" sldId="332"/>
            <ac:spMk id="4" creationId="{65F7BF54-8178-8240-8CE1-ECB3924F1EF2}"/>
          </ac:spMkLst>
        </pc:spChg>
        <pc:spChg chg="del">
          <ac:chgData name="Andrej Bogdanov (CSD)" userId="54a3fc38-bcd8-4812-b887-b84a314b9e17" providerId="ADAL" clId="{A8BA553D-8836-0E44-B343-D9F1E98B6943}" dt="2022-03-17T13:28:29.674" v="50" actId="478"/>
          <ac:spMkLst>
            <pc:docMk/>
            <pc:sldMk cId="1935962946" sldId="332"/>
            <ac:spMk id="5" creationId="{1CE1E9A9-3B0B-D84F-8DFA-72F894C24B71}"/>
          </ac:spMkLst>
        </pc:spChg>
        <pc:spChg chg="del">
          <ac:chgData name="Andrej Bogdanov (CSD)" userId="54a3fc38-bcd8-4812-b887-b84a314b9e17" providerId="ADAL" clId="{A8BA553D-8836-0E44-B343-D9F1E98B6943}" dt="2022-03-17T13:28:29.674" v="50" actId="478"/>
          <ac:spMkLst>
            <pc:docMk/>
            <pc:sldMk cId="1935962946" sldId="332"/>
            <ac:spMk id="8" creationId="{9BA5DDEF-D67B-C44C-984C-E1C3C844B072}"/>
          </ac:spMkLst>
        </pc:spChg>
        <pc:spChg chg="del">
          <ac:chgData name="Andrej Bogdanov (CSD)" userId="54a3fc38-bcd8-4812-b887-b84a314b9e17" providerId="ADAL" clId="{A8BA553D-8836-0E44-B343-D9F1E98B6943}" dt="2022-03-17T13:28:22.613" v="49" actId="478"/>
          <ac:spMkLst>
            <pc:docMk/>
            <pc:sldMk cId="1935962946" sldId="332"/>
            <ac:spMk id="12" creationId="{63999268-6751-0147-812B-3A81083A1654}"/>
          </ac:spMkLst>
        </pc:spChg>
        <pc:spChg chg="add mod">
          <ac:chgData name="Andrej Bogdanov (CSD)" userId="54a3fc38-bcd8-4812-b887-b84a314b9e17" providerId="ADAL" clId="{A8BA553D-8836-0E44-B343-D9F1E98B6943}" dt="2022-03-18T03:35:29.512" v="1553" actId="20577"/>
          <ac:spMkLst>
            <pc:docMk/>
            <pc:sldMk cId="1935962946" sldId="332"/>
            <ac:spMk id="14" creationId="{C02C9562-2460-4340-A981-078504BB58D7}"/>
          </ac:spMkLst>
        </pc:spChg>
        <pc:spChg chg="add del mod">
          <ac:chgData name="Andrej Bogdanov (CSD)" userId="54a3fc38-bcd8-4812-b887-b84a314b9e17" providerId="ADAL" clId="{A8BA553D-8836-0E44-B343-D9F1E98B6943}" dt="2022-03-17T13:32:04.121" v="140" actId="478"/>
          <ac:spMkLst>
            <pc:docMk/>
            <pc:sldMk cId="1935962946" sldId="332"/>
            <ac:spMk id="15" creationId="{C3D4EBAC-6E5A-AD4C-9070-6724F64F2896}"/>
          </ac:spMkLst>
        </pc:spChg>
        <pc:spChg chg="add del mod">
          <ac:chgData name="Andrej Bogdanov (CSD)" userId="54a3fc38-bcd8-4812-b887-b84a314b9e17" providerId="ADAL" clId="{A8BA553D-8836-0E44-B343-D9F1E98B6943}" dt="2022-03-17T13:34:28.851" v="191" actId="478"/>
          <ac:spMkLst>
            <pc:docMk/>
            <pc:sldMk cId="1935962946" sldId="332"/>
            <ac:spMk id="17" creationId="{6A2A3C8B-A91A-1144-A44E-8D06EF69A551}"/>
          </ac:spMkLst>
        </pc:spChg>
        <pc:spChg chg="add mod">
          <ac:chgData name="Andrej Bogdanov (CSD)" userId="54a3fc38-bcd8-4812-b887-b84a314b9e17" providerId="ADAL" clId="{A8BA553D-8836-0E44-B343-D9F1E98B6943}" dt="2022-03-17T14:06:55.916" v="1186" actId="20577"/>
          <ac:spMkLst>
            <pc:docMk/>
            <pc:sldMk cId="1935962946" sldId="332"/>
            <ac:spMk id="18" creationId="{89B1C7CA-D1E1-7048-AB0A-AF1B8439715F}"/>
          </ac:spMkLst>
        </pc:spChg>
        <pc:spChg chg="add mod">
          <ac:chgData name="Andrej Bogdanov (CSD)" userId="54a3fc38-bcd8-4812-b887-b84a314b9e17" providerId="ADAL" clId="{A8BA553D-8836-0E44-B343-D9F1E98B6943}" dt="2022-03-18T03:35:31.087" v="1554" actId="20577"/>
          <ac:spMkLst>
            <pc:docMk/>
            <pc:sldMk cId="1935962946" sldId="332"/>
            <ac:spMk id="19" creationId="{8C2C7DD8-7B80-2A46-8159-233CDD0DE430}"/>
          </ac:spMkLst>
        </pc:spChg>
        <pc:spChg chg="add mod">
          <ac:chgData name="Andrej Bogdanov (CSD)" userId="54a3fc38-bcd8-4812-b887-b84a314b9e17" providerId="ADAL" clId="{A8BA553D-8836-0E44-B343-D9F1E98B6943}" dt="2022-03-17T14:06:58.256" v="1191" actId="20577"/>
          <ac:spMkLst>
            <pc:docMk/>
            <pc:sldMk cId="1935962946" sldId="332"/>
            <ac:spMk id="20" creationId="{0E7FF963-EBB5-CB47-91E3-AF21B65EA734}"/>
          </ac:spMkLst>
        </pc:spChg>
        <pc:spChg chg="add mod">
          <ac:chgData name="Andrej Bogdanov (CSD)" userId="54a3fc38-bcd8-4812-b887-b84a314b9e17" providerId="ADAL" clId="{A8BA553D-8836-0E44-B343-D9F1E98B6943}" dt="2022-03-18T03:21:21.626" v="1479" actId="2711"/>
          <ac:spMkLst>
            <pc:docMk/>
            <pc:sldMk cId="1935962946" sldId="332"/>
            <ac:spMk id="21" creationId="{1A8229D9-C18B-E84A-92F9-6926AEBCEE1D}"/>
          </ac:spMkLst>
        </pc:spChg>
        <pc:spChg chg="add del mod">
          <ac:chgData name="Andrej Bogdanov (CSD)" userId="54a3fc38-bcd8-4812-b887-b84a314b9e17" providerId="ADAL" clId="{A8BA553D-8836-0E44-B343-D9F1E98B6943}" dt="2022-03-17T13:34:43.852" v="230" actId="478"/>
          <ac:spMkLst>
            <pc:docMk/>
            <pc:sldMk cId="1935962946" sldId="332"/>
            <ac:spMk id="22" creationId="{B1015D91-3FFA-7548-8DB0-18610EE99162}"/>
          </ac:spMkLst>
        </pc:spChg>
        <pc:spChg chg="add mod">
          <ac:chgData name="Andrej Bogdanov (CSD)" userId="54a3fc38-bcd8-4812-b887-b84a314b9e17" providerId="ADAL" clId="{A8BA553D-8836-0E44-B343-D9F1E98B6943}" dt="2022-03-17T13:35:12.162" v="237" actId="1076"/>
          <ac:spMkLst>
            <pc:docMk/>
            <pc:sldMk cId="1935962946" sldId="332"/>
            <ac:spMk id="23" creationId="{B229FCA0-D2D3-614F-9038-DF8E9F7B2364}"/>
          </ac:spMkLst>
        </pc:spChg>
        <pc:spChg chg="add mod">
          <ac:chgData name="Andrej Bogdanov (CSD)" userId="54a3fc38-bcd8-4812-b887-b84a314b9e17" providerId="ADAL" clId="{A8BA553D-8836-0E44-B343-D9F1E98B6943}" dt="2022-03-18T03:22:13.963" v="1512"/>
          <ac:spMkLst>
            <pc:docMk/>
            <pc:sldMk cId="1935962946" sldId="332"/>
            <ac:spMk id="24" creationId="{6E2026BA-4A96-9A43-88F5-AE063D65BEEC}"/>
          </ac:spMkLst>
        </pc:spChg>
        <pc:spChg chg="add mod">
          <ac:chgData name="Andrej Bogdanov (CSD)" userId="54a3fc38-bcd8-4812-b887-b84a314b9e17" providerId="ADAL" clId="{A8BA553D-8836-0E44-B343-D9F1E98B6943}" dt="2022-03-18T03:22:27.267" v="1513"/>
          <ac:spMkLst>
            <pc:docMk/>
            <pc:sldMk cId="1935962946" sldId="332"/>
            <ac:spMk id="25" creationId="{BBEAB91D-8D06-D748-BDC5-FBC0C8659A8E}"/>
          </ac:spMkLst>
        </pc:spChg>
        <pc:spChg chg="add mod">
          <ac:chgData name="Andrej Bogdanov (CSD)" userId="54a3fc38-bcd8-4812-b887-b84a314b9e17" providerId="ADAL" clId="{A8BA553D-8836-0E44-B343-D9F1E98B6943}" dt="2022-03-18T03:21:53.167" v="1511" actId="1036"/>
          <ac:spMkLst>
            <pc:docMk/>
            <pc:sldMk cId="1935962946" sldId="332"/>
            <ac:spMk id="26" creationId="{86136EBA-A369-9949-9D26-77370790AD87}"/>
          </ac:spMkLst>
        </pc:spChg>
        <pc:spChg chg="add mod">
          <ac:chgData name="Andrej Bogdanov (CSD)" userId="54a3fc38-bcd8-4812-b887-b84a314b9e17" providerId="ADAL" clId="{A8BA553D-8836-0E44-B343-D9F1E98B6943}" dt="2022-03-18T03:35:35.276" v="1555" actId="20577"/>
          <ac:spMkLst>
            <pc:docMk/>
            <pc:sldMk cId="1935962946" sldId="332"/>
            <ac:spMk id="28" creationId="{5C9AD121-25C8-944F-A3EF-6B1CFE6FE549}"/>
          </ac:spMkLst>
        </pc:spChg>
        <pc:spChg chg="add mod">
          <ac:chgData name="Andrej Bogdanov (CSD)" userId="54a3fc38-bcd8-4812-b887-b84a314b9e17" providerId="ADAL" clId="{A8BA553D-8836-0E44-B343-D9F1E98B6943}" dt="2022-03-18T03:24:34.071" v="1539" actId="1037"/>
          <ac:spMkLst>
            <pc:docMk/>
            <pc:sldMk cId="1935962946" sldId="332"/>
            <ac:spMk id="29" creationId="{0369A2B0-9D9D-2B4C-AF6E-AA99A390B0F7}"/>
          </ac:spMkLst>
        </pc:spChg>
        <pc:grpChg chg="add mod">
          <ac:chgData name="Andrej Bogdanov (CSD)" userId="54a3fc38-bcd8-4812-b887-b84a314b9e17" providerId="ADAL" clId="{A8BA553D-8836-0E44-B343-D9F1E98B6943}" dt="2022-03-18T03:21:46.511" v="1503" actId="1076"/>
          <ac:grpSpMkLst>
            <pc:docMk/>
            <pc:sldMk cId="1935962946" sldId="332"/>
            <ac:grpSpMk id="30" creationId="{C4D20DBC-F6AF-424C-8AB0-DA2AB7C48FD7}"/>
          </ac:grpSpMkLst>
        </pc:grpChg>
        <pc:grpChg chg="add">
          <ac:chgData name="Andrej Bogdanov (CSD)" userId="54a3fc38-bcd8-4812-b887-b84a314b9e17" providerId="ADAL" clId="{A8BA553D-8836-0E44-B343-D9F1E98B6943}" dt="2022-03-17T13:47:16.813" v="688" actId="164"/>
          <ac:grpSpMkLst>
            <pc:docMk/>
            <pc:sldMk cId="1935962946" sldId="332"/>
            <ac:grpSpMk id="31" creationId="{90800D57-E4E4-BD4A-AE2A-482DBD82C716}"/>
          </ac:grpSpMkLst>
        </pc:grpChg>
        <pc:inkChg chg="del">
          <ac:chgData name="Andrej Bogdanov (CSD)" userId="54a3fc38-bcd8-4812-b887-b84a314b9e17" providerId="ADAL" clId="{A8BA553D-8836-0E44-B343-D9F1E98B6943}" dt="2022-03-17T13:28:19.025" v="47" actId="478"/>
          <ac:inkMkLst>
            <pc:docMk/>
            <pc:sldMk cId="1935962946" sldId="332"/>
            <ac:inkMk id="9" creationId="{B2A02D42-3AAA-E247-8BCC-7173EBE02C60}"/>
          </ac:inkMkLst>
        </pc:inkChg>
        <pc:inkChg chg="del">
          <ac:chgData name="Andrej Bogdanov (CSD)" userId="54a3fc38-bcd8-4812-b887-b84a314b9e17" providerId="ADAL" clId="{A8BA553D-8836-0E44-B343-D9F1E98B6943}" dt="2022-03-17T13:28:20.896" v="48" actId="478"/>
          <ac:inkMkLst>
            <pc:docMk/>
            <pc:sldMk cId="1935962946" sldId="332"/>
            <ac:inkMk id="13" creationId="{978C2D88-FA2C-7949-BFDB-31FF0D9F1C22}"/>
          </ac:inkMkLst>
        </pc:inkChg>
        <pc:cxnChg chg="del">
          <ac:chgData name="Andrej Bogdanov (CSD)" userId="54a3fc38-bcd8-4812-b887-b84a314b9e17" providerId="ADAL" clId="{A8BA553D-8836-0E44-B343-D9F1E98B6943}" dt="2022-03-17T13:28:29.674" v="50" actId="478"/>
          <ac:cxnSpMkLst>
            <pc:docMk/>
            <pc:sldMk cId="1935962946" sldId="332"/>
            <ac:cxnSpMk id="6" creationId="{D44E5CEF-CBB5-B34C-A231-819D032C2B27}"/>
          </ac:cxnSpMkLst>
        </pc:cxnChg>
        <pc:cxnChg chg="del">
          <ac:chgData name="Andrej Bogdanov (CSD)" userId="54a3fc38-bcd8-4812-b887-b84a314b9e17" providerId="ADAL" clId="{A8BA553D-8836-0E44-B343-D9F1E98B6943}" dt="2022-03-17T13:28:29.674" v="50" actId="478"/>
          <ac:cxnSpMkLst>
            <pc:docMk/>
            <pc:sldMk cId="1935962946" sldId="332"/>
            <ac:cxnSpMk id="7" creationId="{4A8826DE-CBF4-A54D-A9D7-4BE2DE743050}"/>
          </ac:cxnSpMkLst>
        </pc:cxnChg>
        <pc:cxnChg chg="add mod">
          <ac:chgData name="Andrej Bogdanov (CSD)" userId="54a3fc38-bcd8-4812-b887-b84a314b9e17" providerId="ADAL" clId="{A8BA553D-8836-0E44-B343-D9F1E98B6943}" dt="2022-03-17T14:07:11.871" v="1202" actId="14100"/>
          <ac:cxnSpMkLst>
            <pc:docMk/>
            <pc:sldMk cId="1935962946" sldId="332"/>
            <ac:cxnSpMk id="16" creationId="{9BDFECE3-7378-FA44-94E2-4CBDA883414D}"/>
          </ac:cxnSpMkLst>
        </pc:cxnChg>
      </pc:sldChg>
      <pc:sldChg chg="addSp delSp modSp new del mod modClrScheme chgLayout">
        <pc:chgData name="Andrej Bogdanov (CSD)" userId="54a3fc38-bcd8-4812-b887-b84a314b9e17" providerId="ADAL" clId="{A8BA553D-8836-0E44-B343-D9F1E98B6943}" dt="2022-03-17T13:45:27.817" v="624" actId="2696"/>
        <pc:sldMkLst>
          <pc:docMk/>
          <pc:sldMk cId="1103572040" sldId="333"/>
        </pc:sldMkLst>
        <pc:spChg chg="del">
          <ac:chgData name="Andrej Bogdanov (CSD)" userId="54a3fc38-bcd8-4812-b887-b84a314b9e17" providerId="ADAL" clId="{A8BA553D-8836-0E44-B343-D9F1E98B6943}" dt="2022-03-17T13:42:24.827" v="544" actId="700"/>
          <ac:spMkLst>
            <pc:docMk/>
            <pc:sldMk cId="1103572040" sldId="333"/>
            <ac:spMk id="2" creationId="{4AC08B64-CC94-C947-B4CC-A453D800A24C}"/>
          </ac:spMkLst>
        </pc:spChg>
        <pc:spChg chg="add mod">
          <ac:chgData name="Andrej Bogdanov (CSD)" userId="54a3fc38-bcd8-4812-b887-b84a314b9e17" providerId="ADAL" clId="{A8BA553D-8836-0E44-B343-D9F1E98B6943}" dt="2022-03-17T13:44:06.890" v="553" actId="1076"/>
          <ac:spMkLst>
            <pc:docMk/>
            <pc:sldMk cId="1103572040" sldId="333"/>
            <ac:spMk id="3" creationId="{BD79BE58-DF6D-3349-B198-5D24DDDDC50A}"/>
          </ac:spMkLst>
        </pc:spChg>
        <pc:spChg chg="add mod">
          <ac:chgData name="Andrej Bogdanov (CSD)" userId="54a3fc38-bcd8-4812-b887-b84a314b9e17" providerId="ADAL" clId="{A8BA553D-8836-0E44-B343-D9F1E98B6943}" dt="2022-03-17T13:44:06.890" v="553" actId="1076"/>
          <ac:spMkLst>
            <pc:docMk/>
            <pc:sldMk cId="1103572040" sldId="333"/>
            <ac:spMk id="4" creationId="{7E49FB94-7860-1A4C-8F21-44D4F90ED186}"/>
          </ac:spMkLst>
        </pc:spChg>
        <pc:spChg chg="add mod">
          <ac:chgData name="Andrej Bogdanov (CSD)" userId="54a3fc38-bcd8-4812-b887-b84a314b9e17" providerId="ADAL" clId="{A8BA553D-8836-0E44-B343-D9F1E98B6943}" dt="2022-03-17T13:45:00.694" v="573" actId="20577"/>
          <ac:spMkLst>
            <pc:docMk/>
            <pc:sldMk cId="1103572040" sldId="333"/>
            <ac:spMk id="5" creationId="{728EC3E1-2F4E-3B45-B04E-3D56CDFCCF4A}"/>
          </ac:spMkLst>
        </pc:spChg>
      </pc:sldChg>
      <pc:sldChg chg="add del">
        <pc:chgData name="Andrej Bogdanov (CSD)" userId="54a3fc38-bcd8-4812-b887-b84a314b9e17" providerId="ADAL" clId="{A8BA553D-8836-0E44-B343-D9F1E98B6943}" dt="2022-03-17T13:42:18.878" v="542" actId="2696"/>
        <pc:sldMkLst>
          <pc:docMk/>
          <pc:sldMk cId="3030232541" sldId="333"/>
        </pc:sldMkLst>
      </pc:sldChg>
      <pc:sldChg chg="addSp delSp modSp new mod modClrScheme chgLayout">
        <pc:chgData name="Andrej Bogdanov (CSD)" userId="54a3fc38-bcd8-4812-b887-b84a314b9e17" providerId="ADAL" clId="{A8BA553D-8836-0E44-B343-D9F1E98B6943}" dt="2022-03-18T03:38:57.832" v="1598" actId="1038"/>
        <pc:sldMkLst>
          <pc:docMk/>
          <pc:sldMk cId="451776964" sldId="334"/>
        </pc:sldMkLst>
        <pc:spChg chg="del mod ord">
          <ac:chgData name="Andrej Bogdanov (CSD)" userId="54a3fc38-bcd8-4812-b887-b84a314b9e17" providerId="ADAL" clId="{A8BA553D-8836-0E44-B343-D9F1E98B6943}" dt="2022-03-17T13:55:16.539" v="797" actId="478"/>
          <ac:spMkLst>
            <pc:docMk/>
            <pc:sldMk cId="451776964" sldId="334"/>
            <ac:spMk id="2" creationId="{C4FDB367-B59A-7645-AEA4-2D3B9F950AD3}"/>
          </ac:spMkLst>
        </pc:spChg>
        <pc:spChg chg="add mod">
          <ac:chgData name="Andrej Bogdanov (CSD)" userId="54a3fc38-bcd8-4812-b887-b84a314b9e17" providerId="ADAL" clId="{A8BA553D-8836-0E44-B343-D9F1E98B6943}" dt="2022-03-17T13:56:57.007" v="883" actId="255"/>
          <ac:spMkLst>
            <pc:docMk/>
            <pc:sldMk cId="451776964" sldId="334"/>
            <ac:spMk id="3" creationId="{3D2606E1-ECD3-6149-AD68-0D032F699E15}"/>
          </ac:spMkLst>
        </pc:spChg>
        <pc:spChg chg="add mod">
          <ac:chgData name="Andrej Bogdanov (CSD)" userId="54a3fc38-bcd8-4812-b887-b84a314b9e17" providerId="ADAL" clId="{A8BA553D-8836-0E44-B343-D9F1E98B6943}" dt="2022-03-17T13:56:57.007" v="883" actId="255"/>
          <ac:spMkLst>
            <pc:docMk/>
            <pc:sldMk cId="451776964" sldId="334"/>
            <ac:spMk id="4" creationId="{99409772-AA95-234C-A0CD-F991EF5C14CB}"/>
          </ac:spMkLst>
        </pc:spChg>
        <pc:spChg chg="add mod">
          <ac:chgData name="Andrej Bogdanov (CSD)" userId="54a3fc38-bcd8-4812-b887-b84a314b9e17" providerId="ADAL" clId="{A8BA553D-8836-0E44-B343-D9F1E98B6943}" dt="2022-03-17T13:56:36.106" v="880" actId="255"/>
          <ac:spMkLst>
            <pc:docMk/>
            <pc:sldMk cId="451776964" sldId="334"/>
            <ac:spMk id="5" creationId="{EE42DCE6-FBFA-6E49-9200-0A04B9BFE18F}"/>
          </ac:spMkLst>
        </pc:spChg>
        <pc:spChg chg="add del mod">
          <ac:chgData name="Andrej Bogdanov (CSD)" userId="54a3fc38-bcd8-4812-b887-b84a314b9e17" providerId="ADAL" clId="{A8BA553D-8836-0E44-B343-D9F1E98B6943}" dt="2022-03-18T03:38:04.776" v="1585" actId="478"/>
          <ac:spMkLst>
            <pc:docMk/>
            <pc:sldMk cId="451776964" sldId="334"/>
            <ac:spMk id="6" creationId="{3FDCF463-D21E-D849-BE3B-22DF43E3B74F}"/>
          </ac:spMkLst>
        </pc:spChg>
        <pc:spChg chg="mod">
          <ac:chgData name="Andrej Bogdanov (CSD)" userId="54a3fc38-bcd8-4812-b887-b84a314b9e17" providerId="ADAL" clId="{A8BA553D-8836-0E44-B343-D9F1E98B6943}" dt="2022-03-18T03:35:42.557" v="1556" actId="20577"/>
          <ac:spMkLst>
            <pc:docMk/>
            <pc:sldMk cId="451776964" sldId="334"/>
            <ac:spMk id="8" creationId="{489DAFF7-7E26-544A-B687-2E8AA1958A1D}"/>
          </ac:spMkLst>
        </pc:spChg>
        <pc:spChg chg="mod">
          <ac:chgData name="Andrej Bogdanov (CSD)" userId="54a3fc38-bcd8-4812-b887-b84a314b9e17" providerId="ADAL" clId="{A8BA553D-8836-0E44-B343-D9F1E98B6943}" dt="2022-03-17T14:07:37.579" v="1232" actId="20577"/>
          <ac:spMkLst>
            <pc:docMk/>
            <pc:sldMk cId="451776964" sldId="334"/>
            <ac:spMk id="9" creationId="{060CF8C7-387C-644F-9CAE-74667169113A}"/>
          </ac:spMkLst>
        </pc:spChg>
        <pc:spChg chg="mod">
          <ac:chgData name="Andrej Bogdanov (CSD)" userId="54a3fc38-bcd8-4812-b887-b84a314b9e17" providerId="ADAL" clId="{A8BA553D-8836-0E44-B343-D9F1E98B6943}" dt="2022-03-18T03:35:43.923" v="1557" actId="20577"/>
          <ac:spMkLst>
            <pc:docMk/>
            <pc:sldMk cId="451776964" sldId="334"/>
            <ac:spMk id="11" creationId="{FE4F0FB3-9448-F141-B365-CC6D7E287825}"/>
          </ac:spMkLst>
        </pc:spChg>
        <pc:spChg chg="mod">
          <ac:chgData name="Andrej Bogdanov (CSD)" userId="54a3fc38-bcd8-4812-b887-b84a314b9e17" providerId="ADAL" clId="{A8BA553D-8836-0E44-B343-D9F1E98B6943}" dt="2022-03-17T14:07:39.708" v="1237" actId="20577"/>
          <ac:spMkLst>
            <pc:docMk/>
            <pc:sldMk cId="451776964" sldId="334"/>
            <ac:spMk id="12" creationId="{BFE07E5D-2393-904B-A756-85C02651041A}"/>
          </ac:spMkLst>
        </pc:spChg>
        <pc:spChg chg="mod">
          <ac:chgData name="Andrej Bogdanov (CSD)" userId="54a3fc38-bcd8-4812-b887-b84a314b9e17" providerId="ADAL" clId="{A8BA553D-8836-0E44-B343-D9F1E98B6943}" dt="2022-03-18T03:38:50.535" v="1588" actId="20577"/>
          <ac:spMkLst>
            <pc:docMk/>
            <pc:sldMk cId="451776964" sldId="334"/>
            <ac:spMk id="15" creationId="{A7832B30-57E3-9D4A-B9F2-9E53305B1A67}"/>
          </ac:spMkLst>
        </pc:spChg>
        <pc:spChg chg="mod">
          <ac:chgData name="Andrej Bogdanov (CSD)" userId="54a3fc38-bcd8-4812-b887-b84a314b9e17" providerId="ADAL" clId="{A8BA553D-8836-0E44-B343-D9F1E98B6943}" dt="2022-03-18T03:38:05.178" v="1586"/>
          <ac:spMkLst>
            <pc:docMk/>
            <pc:sldMk cId="451776964" sldId="334"/>
            <ac:spMk id="16" creationId="{12857D6B-AD88-F248-BEFA-E907C448CAEE}"/>
          </ac:spMkLst>
        </pc:spChg>
        <pc:spChg chg="add mod">
          <ac:chgData name="Andrej Bogdanov (CSD)" userId="54a3fc38-bcd8-4812-b887-b84a314b9e17" providerId="ADAL" clId="{A8BA553D-8836-0E44-B343-D9F1E98B6943}" dt="2022-03-18T03:38:57.832" v="1598" actId="1038"/>
          <ac:spMkLst>
            <pc:docMk/>
            <pc:sldMk cId="451776964" sldId="334"/>
            <ac:spMk id="17" creationId="{4AF8C233-3863-7741-ACF7-A67EA7742F4E}"/>
          </ac:spMkLst>
        </pc:spChg>
        <pc:spChg chg="add mod">
          <ac:chgData name="Andrej Bogdanov (CSD)" userId="54a3fc38-bcd8-4812-b887-b84a314b9e17" providerId="ADAL" clId="{A8BA553D-8836-0E44-B343-D9F1E98B6943}" dt="2022-03-18T03:38:57.832" v="1598" actId="1038"/>
          <ac:spMkLst>
            <pc:docMk/>
            <pc:sldMk cId="451776964" sldId="334"/>
            <ac:spMk id="18" creationId="{458BA48B-4AFD-EE45-A114-724F1B5A8E4E}"/>
          </ac:spMkLst>
        </pc:spChg>
        <pc:spChg chg="add mod">
          <ac:chgData name="Andrej Bogdanov (CSD)" userId="54a3fc38-bcd8-4812-b887-b84a314b9e17" providerId="ADAL" clId="{A8BA553D-8836-0E44-B343-D9F1E98B6943}" dt="2022-03-18T03:38:08.816" v="1587" actId="1076"/>
          <ac:spMkLst>
            <pc:docMk/>
            <pc:sldMk cId="451776964" sldId="334"/>
            <ac:spMk id="19" creationId="{71148AC8-E4CF-1D42-B883-F43F1E09DF24}"/>
          </ac:spMkLst>
        </pc:spChg>
        <pc:grpChg chg="add del mod">
          <ac:chgData name="Andrej Bogdanov (CSD)" userId="54a3fc38-bcd8-4812-b887-b84a314b9e17" providerId="ADAL" clId="{A8BA553D-8836-0E44-B343-D9F1E98B6943}" dt="2022-03-18T03:37:54.283" v="1567" actId="478"/>
          <ac:grpSpMkLst>
            <pc:docMk/>
            <pc:sldMk cId="451776964" sldId="334"/>
            <ac:grpSpMk id="7" creationId="{E434149F-A6D9-5446-A948-125E51BF8B7F}"/>
          </ac:grpSpMkLst>
        </pc:grpChg>
        <pc:grpChg chg="add del mod">
          <ac:chgData name="Andrej Bogdanov (CSD)" userId="54a3fc38-bcd8-4812-b887-b84a314b9e17" providerId="ADAL" clId="{A8BA553D-8836-0E44-B343-D9F1E98B6943}" dt="2022-03-18T03:37:54.283" v="1567" actId="478"/>
          <ac:grpSpMkLst>
            <pc:docMk/>
            <pc:sldMk cId="451776964" sldId="334"/>
            <ac:grpSpMk id="10" creationId="{E8E21FED-B2E8-464B-8361-5BB1E262EB37}"/>
          </ac:grpSpMkLst>
        </pc:grpChg>
        <pc:grpChg chg="add mod">
          <ac:chgData name="Andrej Bogdanov (CSD)" userId="54a3fc38-bcd8-4812-b887-b84a314b9e17" providerId="ADAL" clId="{A8BA553D-8836-0E44-B343-D9F1E98B6943}" dt="2022-03-18T03:38:57.832" v="1598" actId="1038"/>
          <ac:grpSpMkLst>
            <pc:docMk/>
            <pc:sldMk cId="451776964" sldId="334"/>
            <ac:grpSpMk id="14" creationId="{600B77E1-233C-9B47-AA91-EBBF5E1ACD3C}"/>
          </ac:grpSpMkLst>
        </pc:grpChg>
        <pc:cxnChg chg="add mod">
          <ac:chgData name="Andrej Bogdanov (CSD)" userId="54a3fc38-bcd8-4812-b887-b84a314b9e17" providerId="ADAL" clId="{A8BA553D-8836-0E44-B343-D9F1E98B6943}" dt="2022-03-18T03:38:57.832" v="1598" actId="1038"/>
          <ac:cxnSpMkLst>
            <pc:docMk/>
            <pc:sldMk cId="451776964" sldId="334"/>
            <ac:cxnSpMk id="13" creationId="{4DB69398-349D-C043-9BB5-1854582A446D}"/>
          </ac:cxnSpMkLst>
        </pc:cxnChg>
      </pc:sldChg>
      <pc:sldChg chg="addSp delSp modSp add mod modClrScheme chgLayout">
        <pc:chgData name="Andrej Bogdanov (CSD)" userId="54a3fc38-bcd8-4812-b887-b84a314b9e17" providerId="ADAL" clId="{A8BA553D-8836-0E44-B343-D9F1E98B6943}" dt="2022-03-18T03:44:22.560" v="1659" actId="20577"/>
        <pc:sldMkLst>
          <pc:docMk/>
          <pc:sldMk cId="1545234984" sldId="335"/>
        </pc:sldMkLst>
        <pc:spChg chg="del mod ord">
          <ac:chgData name="Andrej Bogdanov (CSD)" userId="54a3fc38-bcd8-4812-b887-b84a314b9e17" providerId="ADAL" clId="{A8BA553D-8836-0E44-B343-D9F1E98B6943}" dt="2022-03-17T13:55:40.831" v="826" actId="478"/>
          <ac:spMkLst>
            <pc:docMk/>
            <pc:sldMk cId="1545234984" sldId="335"/>
            <ac:spMk id="2" creationId="{C4FDB367-B59A-7645-AEA4-2D3B9F950AD3}"/>
          </ac:spMkLst>
        </pc:spChg>
        <pc:spChg chg="del mod">
          <ac:chgData name="Andrej Bogdanov (CSD)" userId="54a3fc38-bcd8-4812-b887-b84a314b9e17" providerId="ADAL" clId="{A8BA553D-8836-0E44-B343-D9F1E98B6943}" dt="2022-03-18T03:41:16.601" v="1601" actId="478"/>
          <ac:spMkLst>
            <pc:docMk/>
            <pc:sldMk cId="1545234984" sldId="335"/>
            <ac:spMk id="3" creationId="{3D2606E1-ECD3-6149-AD68-0D032F699E15}"/>
          </ac:spMkLst>
        </pc:spChg>
        <pc:spChg chg="del mod">
          <ac:chgData name="Andrej Bogdanov (CSD)" userId="54a3fc38-bcd8-4812-b887-b84a314b9e17" providerId="ADAL" clId="{A8BA553D-8836-0E44-B343-D9F1E98B6943}" dt="2022-03-18T03:41:16.601" v="1601" actId="478"/>
          <ac:spMkLst>
            <pc:docMk/>
            <pc:sldMk cId="1545234984" sldId="335"/>
            <ac:spMk id="4" creationId="{99409772-AA95-234C-A0CD-F991EF5C14CB}"/>
          </ac:spMkLst>
        </pc:spChg>
        <pc:spChg chg="mod">
          <ac:chgData name="Andrej Bogdanov (CSD)" userId="54a3fc38-bcd8-4812-b887-b84a314b9e17" providerId="ADAL" clId="{A8BA553D-8836-0E44-B343-D9F1E98B6943}" dt="2022-03-17T13:55:54.891" v="866" actId="255"/>
          <ac:spMkLst>
            <pc:docMk/>
            <pc:sldMk cId="1545234984" sldId="335"/>
            <ac:spMk id="5" creationId="{EE42DCE6-FBFA-6E49-9200-0A04B9BFE18F}"/>
          </ac:spMkLst>
        </pc:spChg>
        <pc:spChg chg="add mod">
          <ac:chgData name="Andrej Bogdanov (CSD)" userId="54a3fc38-bcd8-4812-b887-b84a314b9e17" providerId="ADAL" clId="{A8BA553D-8836-0E44-B343-D9F1E98B6943}" dt="2022-03-18T03:43:39.770" v="1650" actId="1037"/>
          <ac:spMkLst>
            <pc:docMk/>
            <pc:sldMk cId="1545234984" sldId="335"/>
            <ac:spMk id="6" creationId="{2EC057E5-8D46-4B43-948F-31D01C5075E5}"/>
          </ac:spMkLst>
        </pc:spChg>
        <pc:spChg chg="del">
          <ac:chgData name="Andrej Bogdanov (CSD)" userId="54a3fc38-bcd8-4812-b887-b84a314b9e17" providerId="ADAL" clId="{A8BA553D-8836-0E44-B343-D9F1E98B6943}" dt="2022-03-17T13:50:31.355" v="791" actId="478"/>
          <ac:spMkLst>
            <pc:docMk/>
            <pc:sldMk cId="1545234984" sldId="335"/>
            <ac:spMk id="6" creationId="{3FDCF463-D21E-D849-BE3B-22DF43E3B74F}"/>
          </ac:spMkLst>
        </pc:spChg>
        <pc:spChg chg="mod">
          <ac:chgData name="Andrej Bogdanov (CSD)" userId="54a3fc38-bcd8-4812-b887-b84a314b9e17" providerId="ADAL" clId="{A8BA553D-8836-0E44-B343-D9F1E98B6943}" dt="2022-03-17T14:07:52.856" v="1259" actId="20577"/>
          <ac:spMkLst>
            <pc:docMk/>
            <pc:sldMk cId="1545234984" sldId="335"/>
            <ac:spMk id="8" creationId="{489DAFF7-7E26-544A-B687-2E8AA1958A1D}"/>
          </ac:spMkLst>
        </pc:spChg>
        <pc:spChg chg="mod">
          <ac:chgData name="Andrej Bogdanov (CSD)" userId="54a3fc38-bcd8-4812-b887-b84a314b9e17" providerId="ADAL" clId="{A8BA553D-8836-0E44-B343-D9F1E98B6943}" dt="2022-03-17T14:07:49.494" v="1252" actId="20577"/>
          <ac:spMkLst>
            <pc:docMk/>
            <pc:sldMk cId="1545234984" sldId="335"/>
            <ac:spMk id="9" creationId="{060CF8C7-387C-644F-9CAE-74667169113A}"/>
          </ac:spMkLst>
        </pc:spChg>
        <pc:spChg chg="mod">
          <ac:chgData name="Andrej Bogdanov (CSD)" userId="54a3fc38-bcd8-4812-b887-b84a314b9e17" providerId="ADAL" clId="{A8BA553D-8836-0E44-B343-D9F1E98B6943}" dt="2022-03-17T14:07:57.639" v="1269" actId="20577"/>
          <ac:spMkLst>
            <pc:docMk/>
            <pc:sldMk cId="1545234984" sldId="335"/>
            <ac:spMk id="11" creationId="{FE4F0FB3-9448-F141-B365-CC6D7E287825}"/>
          </ac:spMkLst>
        </pc:spChg>
        <pc:spChg chg="mod">
          <ac:chgData name="Andrej Bogdanov (CSD)" userId="54a3fc38-bcd8-4812-b887-b84a314b9e17" providerId="ADAL" clId="{A8BA553D-8836-0E44-B343-D9F1E98B6943}" dt="2022-03-17T14:07:54.939" v="1264" actId="20577"/>
          <ac:spMkLst>
            <pc:docMk/>
            <pc:sldMk cId="1545234984" sldId="335"/>
            <ac:spMk id="12" creationId="{BFE07E5D-2393-904B-A756-85C02651041A}"/>
          </ac:spMkLst>
        </pc:spChg>
        <pc:spChg chg="mod">
          <ac:chgData name="Andrej Bogdanov (CSD)" userId="54a3fc38-bcd8-4812-b887-b84a314b9e17" providerId="ADAL" clId="{A8BA553D-8836-0E44-B343-D9F1E98B6943}" dt="2022-03-18T03:41:35.691" v="1618" actId="20577"/>
          <ac:spMkLst>
            <pc:docMk/>
            <pc:sldMk cId="1545234984" sldId="335"/>
            <ac:spMk id="15" creationId="{FF042701-E653-DC45-A990-B919ADF6F9D2}"/>
          </ac:spMkLst>
        </pc:spChg>
        <pc:spChg chg="mod">
          <ac:chgData name="Andrej Bogdanov (CSD)" userId="54a3fc38-bcd8-4812-b887-b84a314b9e17" providerId="ADAL" clId="{A8BA553D-8836-0E44-B343-D9F1E98B6943}" dt="2022-03-18T03:41:03.078" v="1600"/>
          <ac:spMkLst>
            <pc:docMk/>
            <pc:sldMk cId="1545234984" sldId="335"/>
            <ac:spMk id="16" creationId="{54039ACB-D4D8-6746-BBA0-64158865E922}"/>
          </ac:spMkLst>
        </pc:spChg>
        <pc:spChg chg="add mod">
          <ac:chgData name="Andrej Bogdanov (CSD)" userId="54a3fc38-bcd8-4812-b887-b84a314b9e17" providerId="ADAL" clId="{A8BA553D-8836-0E44-B343-D9F1E98B6943}" dt="2022-03-18T03:41:57.068" v="1620"/>
          <ac:spMkLst>
            <pc:docMk/>
            <pc:sldMk cId="1545234984" sldId="335"/>
            <ac:spMk id="17" creationId="{4E64EB44-4D94-7A44-9234-C0BA33F8A83C}"/>
          </ac:spMkLst>
        </pc:spChg>
        <pc:spChg chg="add mod">
          <ac:chgData name="Andrej Bogdanov (CSD)" userId="54a3fc38-bcd8-4812-b887-b84a314b9e17" providerId="ADAL" clId="{A8BA553D-8836-0E44-B343-D9F1E98B6943}" dt="2022-03-18T03:41:21.263" v="1602" actId="1076"/>
          <ac:spMkLst>
            <pc:docMk/>
            <pc:sldMk cId="1545234984" sldId="335"/>
            <ac:spMk id="18" creationId="{4F186471-7012-8D4A-A577-161B01D4B31B}"/>
          </ac:spMkLst>
        </pc:spChg>
        <pc:spChg chg="add mod">
          <ac:chgData name="Andrej Bogdanov (CSD)" userId="54a3fc38-bcd8-4812-b887-b84a314b9e17" providerId="ADAL" clId="{A8BA553D-8836-0E44-B343-D9F1E98B6943}" dt="2022-03-18T03:41:21.263" v="1602" actId="1076"/>
          <ac:spMkLst>
            <pc:docMk/>
            <pc:sldMk cId="1545234984" sldId="335"/>
            <ac:spMk id="19" creationId="{ED432DBE-E6C5-974F-BE77-928BCA06D7D9}"/>
          </ac:spMkLst>
        </pc:spChg>
        <pc:spChg chg="add mod">
          <ac:chgData name="Andrej Bogdanov (CSD)" userId="54a3fc38-bcd8-4812-b887-b84a314b9e17" providerId="ADAL" clId="{A8BA553D-8836-0E44-B343-D9F1E98B6943}" dt="2022-03-18T03:44:17.899" v="1657"/>
          <ac:spMkLst>
            <pc:docMk/>
            <pc:sldMk cId="1545234984" sldId="335"/>
            <ac:spMk id="20" creationId="{76D8EAEF-F8B9-2A43-BFDF-2207392B2C6F}"/>
          </ac:spMkLst>
        </pc:spChg>
        <pc:spChg chg="add mod">
          <ac:chgData name="Andrej Bogdanov (CSD)" userId="54a3fc38-bcd8-4812-b887-b84a314b9e17" providerId="ADAL" clId="{A8BA553D-8836-0E44-B343-D9F1E98B6943}" dt="2022-03-18T03:44:22.560" v="1659" actId="20577"/>
          <ac:spMkLst>
            <pc:docMk/>
            <pc:sldMk cId="1545234984" sldId="335"/>
            <ac:spMk id="21" creationId="{7D1A34E4-0757-E944-BA05-828DBC3647A2}"/>
          </ac:spMkLst>
        </pc:spChg>
        <pc:grpChg chg="del mod">
          <ac:chgData name="Andrej Bogdanov (CSD)" userId="54a3fc38-bcd8-4812-b887-b84a314b9e17" providerId="ADAL" clId="{A8BA553D-8836-0E44-B343-D9F1E98B6943}" dt="2022-03-18T03:40:58.270" v="1599" actId="478"/>
          <ac:grpSpMkLst>
            <pc:docMk/>
            <pc:sldMk cId="1545234984" sldId="335"/>
            <ac:grpSpMk id="7" creationId="{E434149F-A6D9-5446-A948-125E51BF8B7F}"/>
          </ac:grpSpMkLst>
        </pc:grpChg>
        <pc:grpChg chg="del mod">
          <ac:chgData name="Andrej Bogdanov (CSD)" userId="54a3fc38-bcd8-4812-b887-b84a314b9e17" providerId="ADAL" clId="{A8BA553D-8836-0E44-B343-D9F1E98B6943}" dt="2022-03-18T03:40:58.270" v="1599" actId="478"/>
          <ac:grpSpMkLst>
            <pc:docMk/>
            <pc:sldMk cId="1545234984" sldId="335"/>
            <ac:grpSpMk id="10" creationId="{E8E21FED-B2E8-464B-8361-5BB1E262EB37}"/>
          </ac:grpSpMkLst>
        </pc:grpChg>
        <pc:grpChg chg="add mod">
          <ac:chgData name="Andrej Bogdanov (CSD)" userId="54a3fc38-bcd8-4812-b887-b84a314b9e17" providerId="ADAL" clId="{A8BA553D-8836-0E44-B343-D9F1E98B6943}" dt="2022-03-18T03:41:21.263" v="1602" actId="1076"/>
          <ac:grpSpMkLst>
            <pc:docMk/>
            <pc:sldMk cId="1545234984" sldId="335"/>
            <ac:grpSpMk id="14" creationId="{F35A68B4-76EF-6149-AF02-2BE7E48A668E}"/>
          </ac:grpSpMkLst>
        </pc:grpChg>
        <pc:grpChg chg="add mod">
          <ac:chgData name="Andrej Bogdanov (CSD)" userId="54a3fc38-bcd8-4812-b887-b84a314b9e17" providerId="ADAL" clId="{A8BA553D-8836-0E44-B343-D9F1E98B6943}" dt="2022-03-18T03:44:11.526" v="1655" actId="1076"/>
          <ac:grpSpMkLst>
            <pc:docMk/>
            <pc:sldMk cId="1545234984" sldId="335"/>
            <ac:grpSpMk id="22" creationId="{A672C0C7-BF2E-1541-B5A9-804887A959EF}"/>
          </ac:grpSpMkLst>
        </pc:grpChg>
        <pc:cxnChg chg="add mod">
          <ac:chgData name="Andrej Bogdanov (CSD)" userId="54a3fc38-bcd8-4812-b887-b84a314b9e17" providerId="ADAL" clId="{A8BA553D-8836-0E44-B343-D9F1E98B6943}" dt="2022-03-18T03:41:48.847" v="1619" actId="14100"/>
          <ac:cxnSpMkLst>
            <pc:docMk/>
            <pc:sldMk cId="1545234984" sldId="335"/>
            <ac:cxnSpMk id="13" creationId="{B45602FB-69A6-6F4C-9BE3-2E68F34C2648}"/>
          </ac:cxnSpMkLst>
        </pc:cxnChg>
      </pc:sldChg>
      <pc:sldChg chg="add del">
        <pc:chgData name="Andrej Bogdanov (CSD)" userId="54a3fc38-bcd8-4812-b887-b84a314b9e17" providerId="ADAL" clId="{A8BA553D-8836-0E44-B343-D9F1E98B6943}" dt="2022-03-17T14:10:54.741" v="1340" actId="2696"/>
        <pc:sldMkLst>
          <pc:docMk/>
          <pc:sldMk cId="703788" sldId="336"/>
        </pc:sldMkLst>
      </pc:sldChg>
      <pc:sldChg chg="addSp delSp modSp add mod">
        <pc:chgData name="Andrej Bogdanov (CSD)" userId="54a3fc38-bcd8-4812-b887-b84a314b9e17" providerId="ADAL" clId="{A8BA553D-8836-0E44-B343-D9F1E98B6943}" dt="2022-03-18T05:57:49.447" v="2099" actId="20577"/>
        <pc:sldMkLst>
          <pc:docMk/>
          <pc:sldMk cId="3569533075" sldId="337"/>
        </pc:sldMkLst>
        <pc:spChg chg="mod">
          <ac:chgData name="Andrej Bogdanov (CSD)" userId="54a3fc38-bcd8-4812-b887-b84a314b9e17" providerId="ADAL" clId="{A8BA553D-8836-0E44-B343-D9F1E98B6943}" dt="2022-03-17T13:58:36.811" v="960" actId="20577"/>
          <ac:spMkLst>
            <pc:docMk/>
            <pc:sldMk cId="3569533075" sldId="337"/>
            <ac:spMk id="2" creationId="{B705B4D5-8896-C14B-921A-5AB5DC87ECD5}"/>
          </ac:spMkLst>
        </pc:spChg>
        <pc:spChg chg="add mod">
          <ac:chgData name="Andrej Bogdanov (CSD)" userId="54a3fc38-bcd8-4812-b887-b84a314b9e17" providerId="ADAL" clId="{A8BA553D-8836-0E44-B343-D9F1E98B6943}" dt="2022-03-18T05:32:27.772" v="2002" actId="20577"/>
          <ac:spMkLst>
            <pc:docMk/>
            <pc:sldMk cId="3569533075" sldId="337"/>
            <ac:spMk id="8" creationId="{1810C3FF-9CDB-AA4B-BCDE-C89DAA0DF021}"/>
          </ac:spMkLst>
        </pc:spChg>
        <pc:spChg chg="add mod">
          <ac:chgData name="Andrej Bogdanov (CSD)" userId="54a3fc38-bcd8-4812-b887-b84a314b9e17" providerId="ADAL" clId="{A8BA553D-8836-0E44-B343-D9F1E98B6943}" dt="2022-03-18T05:32:31.653" v="2003" actId="20577"/>
          <ac:spMkLst>
            <pc:docMk/>
            <pc:sldMk cId="3569533075" sldId="337"/>
            <ac:spMk id="9" creationId="{3930F2E2-4033-9F45-B26D-B8F4F9428374}"/>
          </ac:spMkLst>
        </pc:spChg>
        <pc:spChg chg="add mod">
          <ac:chgData name="Andrej Bogdanov (CSD)" userId="54a3fc38-bcd8-4812-b887-b84a314b9e17" providerId="ADAL" clId="{A8BA553D-8836-0E44-B343-D9F1E98B6943}" dt="2022-03-18T05:32:25.621" v="2001" actId="1076"/>
          <ac:spMkLst>
            <pc:docMk/>
            <pc:sldMk cId="3569533075" sldId="337"/>
            <ac:spMk id="10" creationId="{78785D9E-4110-B444-8F31-38B67ADB364F}"/>
          </ac:spMkLst>
        </pc:spChg>
        <pc:spChg chg="add mod">
          <ac:chgData name="Andrej Bogdanov (CSD)" userId="54a3fc38-bcd8-4812-b887-b84a314b9e17" providerId="ADAL" clId="{A8BA553D-8836-0E44-B343-D9F1E98B6943}" dt="2022-03-17T13:59:06.900" v="1007" actId="1038"/>
          <ac:spMkLst>
            <pc:docMk/>
            <pc:sldMk cId="3569533075" sldId="337"/>
            <ac:spMk id="17" creationId="{D16768D7-9A2E-774C-BDAD-EE33A30E6640}"/>
          </ac:spMkLst>
        </pc:spChg>
        <pc:spChg chg="del">
          <ac:chgData name="Andrej Bogdanov (CSD)" userId="54a3fc38-bcd8-4812-b887-b84a314b9e17" providerId="ADAL" clId="{A8BA553D-8836-0E44-B343-D9F1E98B6943}" dt="2022-03-17T13:58:42.260" v="961" actId="478"/>
          <ac:spMkLst>
            <pc:docMk/>
            <pc:sldMk cId="3569533075" sldId="337"/>
            <ac:spMk id="19" creationId="{8C2C7DD8-7B80-2A46-8159-233CDD0DE430}"/>
          </ac:spMkLst>
        </pc:spChg>
        <pc:spChg chg="del">
          <ac:chgData name="Andrej Bogdanov (CSD)" userId="54a3fc38-bcd8-4812-b887-b84a314b9e17" providerId="ADAL" clId="{A8BA553D-8836-0E44-B343-D9F1E98B6943}" dt="2022-03-17T13:58:46.653" v="964" actId="478"/>
          <ac:spMkLst>
            <pc:docMk/>
            <pc:sldMk cId="3569533075" sldId="337"/>
            <ac:spMk id="20" creationId="{0E7FF963-EBB5-CB47-91E3-AF21B65EA734}"/>
          </ac:spMkLst>
        </pc:spChg>
        <pc:spChg chg="del">
          <ac:chgData name="Andrej Bogdanov (CSD)" userId="54a3fc38-bcd8-4812-b887-b84a314b9e17" providerId="ADAL" clId="{A8BA553D-8836-0E44-B343-D9F1E98B6943}" dt="2022-03-17T13:58:42.260" v="961" actId="478"/>
          <ac:spMkLst>
            <pc:docMk/>
            <pc:sldMk cId="3569533075" sldId="337"/>
            <ac:spMk id="21" creationId="{1A8229D9-C18B-E84A-92F9-6926AEBCEE1D}"/>
          </ac:spMkLst>
        </pc:spChg>
        <pc:spChg chg="add mod">
          <ac:chgData name="Andrej Bogdanov (CSD)" userId="54a3fc38-bcd8-4812-b887-b84a314b9e17" providerId="ADAL" clId="{A8BA553D-8836-0E44-B343-D9F1E98B6943}" dt="2022-03-17T13:59:06.900" v="1007" actId="1038"/>
          <ac:spMkLst>
            <pc:docMk/>
            <pc:sldMk cId="3569533075" sldId="337"/>
            <ac:spMk id="22" creationId="{7BBAFC9B-5982-544B-BCBC-2A554CD2EBF0}"/>
          </ac:spMkLst>
        </pc:spChg>
        <pc:spChg chg="del">
          <ac:chgData name="Andrej Bogdanov (CSD)" userId="54a3fc38-bcd8-4812-b887-b84a314b9e17" providerId="ADAL" clId="{A8BA553D-8836-0E44-B343-D9F1E98B6943}" dt="2022-03-17T13:58:42.260" v="961" actId="478"/>
          <ac:spMkLst>
            <pc:docMk/>
            <pc:sldMk cId="3569533075" sldId="337"/>
            <ac:spMk id="23" creationId="{B229FCA0-D2D3-614F-9038-DF8E9F7B2364}"/>
          </ac:spMkLst>
        </pc:spChg>
        <pc:spChg chg="del">
          <ac:chgData name="Andrej Bogdanov (CSD)" userId="54a3fc38-bcd8-4812-b887-b84a314b9e17" providerId="ADAL" clId="{A8BA553D-8836-0E44-B343-D9F1E98B6943}" dt="2022-03-17T13:58:42.260" v="961" actId="478"/>
          <ac:spMkLst>
            <pc:docMk/>
            <pc:sldMk cId="3569533075" sldId="337"/>
            <ac:spMk id="24" creationId="{6E2026BA-4A96-9A43-88F5-AE063D65BEEC}"/>
          </ac:spMkLst>
        </pc:spChg>
        <pc:spChg chg="del">
          <ac:chgData name="Andrej Bogdanov (CSD)" userId="54a3fc38-bcd8-4812-b887-b84a314b9e17" providerId="ADAL" clId="{A8BA553D-8836-0E44-B343-D9F1E98B6943}" dt="2022-03-17T13:58:42.260" v="961" actId="478"/>
          <ac:spMkLst>
            <pc:docMk/>
            <pc:sldMk cId="3569533075" sldId="337"/>
            <ac:spMk id="25" creationId="{BBEAB91D-8D06-D748-BDC5-FBC0C8659A8E}"/>
          </ac:spMkLst>
        </pc:spChg>
        <pc:spChg chg="del mod">
          <ac:chgData name="Andrej Bogdanov (CSD)" userId="54a3fc38-bcd8-4812-b887-b84a314b9e17" providerId="ADAL" clId="{A8BA553D-8836-0E44-B343-D9F1E98B6943}" dt="2022-03-17T13:58:45.170" v="963" actId="478"/>
          <ac:spMkLst>
            <pc:docMk/>
            <pc:sldMk cId="3569533075" sldId="337"/>
            <ac:spMk id="26" creationId="{86136EBA-A369-9949-9D26-77370790AD87}"/>
          </ac:spMkLst>
        </pc:spChg>
        <pc:spChg chg="add mod">
          <ac:chgData name="Andrej Bogdanov (CSD)" userId="54a3fc38-bcd8-4812-b887-b84a314b9e17" providerId="ADAL" clId="{A8BA553D-8836-0E44-B343-D9F1E98B6943}" dt="2022-03-17T13:59:06.900" v="1007" actId="1038"/>
          <ac:spMkLst>
            <pc:docMk/>
            <pc:sldMk cId="3569533075" sldId="337"/>
            <ac:spMk id="27" creationId="{5D5B1F6F-0A8B-D34B-B27C-78AB9854E232}"/>
          </ac:spMkLst>
        </pc:spChg>
        <pc:spChg chg="add mod">
          <ac:chgData name="Andrej Bogdanov (CSD)" userId="54a3fc38-bcd8-4812-b887-b84a314b9e17" providerId="ADAL" clId="{A8BA553D-8836-0E44-B343-D9F1E98B6943}" dt="2022-03-18T03:50:26.292" v="1662" actId="20577"/>
          <ac:spMkLst>
            <pc:docMk/>
            <pc:sldMk cId="3569533075" sldId="337"/>
            <ac:spMk id="32" creationId="{A0AD77E1-1CCB-A144-B247-9161D38C6E0E}"/>
          </ac:spMkLst>
        </pc:spChg>
        <pc:spChg chg="add mod">
          <ac:chgData name="Andrej Bogdanov (CSD)" userId="54a3fc38-bcd8-4812-b887-b84a314b9e17" providerId="ADAL" clId="{A8BA553D-8836-0E44-B343-D9F1E98B6943}" dt="2022-03-18T05:57:49.447" v="2099" actId="20577"/>
          <ac:spMkLst>
            <pc:docMk/>
            <pc:sldMk cId="3569533075" sldId="337"/>
            <ac:spMk id="33" creationId="{D8AE76B1-5264-284E-99B0-C87A7B0ABD45}"/>
          </ac:spMkLst>
        </pc:spChg>
        <pc:spChg chg="add del mod">
          <ac:chgData name="Andrej Bogdanov (CSD)" userId="54a3fc38-bcd8-4812-b887-b84a314b9e17" providerId="ADAL" clId="{A8BA553D-8836-0E44-B343-D9F1E98B6943}" dt="2022-03-17T14:10:58.038" v="1342"/>
          <ac:spMkLst>
            <pc:docMk/>
            <pc:sldMk cId="3569533075" sldId="337"/>
            <ac:spMk id="34" creationId="{EE64F284-B407-314A-96B8-030948BD26F1}"/>
          </ac:spMkLst>
        </pc:spChg>
        <pc:grpChg chg="del">
          <ac:chgData name="Andrej Bogdanov (CSD)" userId="54a3fc38-bcd8-4812-b887-b84a314b9e17" providerId="ADAL" clId="{A8BA553D-8836-0E44-B343-D9F1E98B6943}" dt="2022-03-17T13:58:49.055" v="965" actId="478"/>
          <ac:grpSpMkLst>
            <pc:docMk/>
            <pc:sldMk cId="3569533075" sldId="337"/>
            <ac:grpSpMk id="30" creationId="{C4D20DBC-F6AF-424C-8AB0-DA2AB7C48FD7}"/>
          </ac:grpSpMkLst>
        </pc:grpChg>
        <pc:grpChg chg="del">
          <ac:chgData name="Andrej Bogdanov (CSD)" userId="54a3fc38-bcd8-4812-b887-b84a314b9e17" providerId="ADAL" clId="{A8BA553D-8836-0E44-B343-D9F1E98B6943}" dt="2022-03-17T13:58:42.260" v="961" actId="478"/>
          <ac:grpSpMkLst>
            <pc:docMk/>
            <pc:sldMk cId="3569533075" sldId="337"/>
            <ac:grpSpMk id="31" creationId="{90800D57-E4E4-BD4A-AE2A-482DBD82C716}"/>
          </ac:grpSpMkLst>
        </pc:grpChg>
        <pc:cxnChg chg="del">
          <ac:chgData name="Andrej Bogdanov (CSD)" userId="54a3fc38-bcd8-4812-b887-b84a314b9e17" providerId="ADAL" clId="{A8BA553D-8836-0E44-B343-D9F1E98B6943}" dt="2022-03-17T13:58:46.653" v="964" actId="478"/>
          <ac:cxnSpMkLst>
            <pc:docMk/>
            <pc:sldMk cId="3569533075" sldId="337"/>
            <ac:cxnSpMk id="16" creationId="{9BDFECE3-7378-FA44-94E2-4CBDA883414D}"/>
          </ac:cxnSpMkLst>
        </pc:cxnChg>
      </pc:sldChg>
      <pc:sldChg chg="addSp modSp add mod ord">
        <pc:chgData name="Andrej Bogdanov (CSD)" userId="54a3fc38-bcd8-4812-b887-b84a314b9e17" providerId="ADAL" clId="{A8BA553D-8836-0E44-B343-D9F1E98B6943}" dt="2022-03-18T05:57:59.240" v="2113" actId="20577"/>
        <pc:sldMkLst>
          <pc:docMk/>
          <pc:sldMk cId="1898304843" sldId="338"/>
        </pc:sldMkLst>
        <pc:spChg chg="mod">
          <ac:chgData name="Andrej Bogdanov (CSD)" userId="54a3fc38-bcd8-4812-b887-b84a314b9e17" providerId="ADAL" clId="{A8BA553D-8836-0E44-B343-D9F1E98B6943}" dt="2022-03-17T14:03:01.668" v="1106" actId="20577"/>
          <ac:spMkLst>
            <pc:docMk/>
            <pc:sldMk cId="1898304843" sldId="338"/>
            <ac:spMk id="2" creationId="{B705B4D5-8896-C14B-921A-5AB5DC87ECD5}"/>
          </ac:spMkLst>
        </pc:spChg>
        <pc:spChg chg="add mod">
          <ac:chgData name="Andrej Bogdanov (CSD)" userId="54a3fc38-bcd8-4812-b887-b84a314b9e17" providerId="ADAL" clId="{A8BA553D-8836-0E44-B343-D9F1E98B6943}" dt="2022-03-17T14:09:38.555" v="1334" actId="1035"/>
          <ac:spMkLst>
            <pc:docMk/>
            <pc:sldMk cId="1898304843" sldId="338"/>
            <ac:spMk id="8" creationId="{FB0DF6E9-7785-A44F-A632-49FA775A1E98}"/>
          </ac:spMkLst>
        </pc:spChg>
        <pc:spChg chg="add mod">
          <ac:chgData name="Andrej Bogdanov (CSD)" userId="54a3fc38-bcd8-4812-b887-b84a314b9e17" providerId="ADAL" clId="{A8BA553D-8836-0E44-B343-D9F1E98B6943}" dt="2022-03-18T05:33:02.680" v="2047" actId="1038"/>
          <ac:spMkLst>
            <pc:docMk/>
            <pc:sldMk cId="1898304843" sldId="338"/>
            <ac:spMk id="9" creationId="{E1DAB418-DEAA-CD40-8348-11032D55A611}"/>
          </ac:spMkLst>
        </pc:spChg>
        <pc:spChg chg="add mod">
          <ac:chgData name="Andrej Bogdanov (CSD)" userId="54a3fc38-bcd8-4812-b887-b84a314b9e17" providerId="ADAL" clId="{A8BA553D-8836-0E44-B343-D9F1E98B6943}" dt="2022-03-18T05:33:02.680" v="2047" actId="1038"/>
          <ac:spMkLst>
            <pc:docMk/>
            <pc:sldMk cId="1898304843" sldId="338"/>
            <ac:spMk id="10" creationId="{5B2B1742-A983-C941-8DC4-1DE427AF8056}"/>
          </ac:spMkLst>
        </pc:spChg>
        <pc:spChg chg="add mod">
          <ac:chgData name="Andrej Bogdanov (CSD)" userId="54a3fc38-bcd8-4812-b887-b84a314b9e17" providerId="ADAL" clId="{A8BA553D-8836-0E44-B343-D9F1E98B6943}" dt="2022-03-18T05:33:02.680" v="2047" actId="1038"/>
          <ac:spMkLst>
            <pc:docMk/>
            <pc:sldMk cId="1898304843" sldId="338"/>
            <ac:spMk id="11" creationId="{C97E5617-B5ED-3049-86E2-13D7C9890312}"/>
          </ac:spMkLst>
        </pc:spChg>
        <pc:spChg chg="add mod">
          <ac:chgData name="Andrej Bogdanov (CSD)" userId="54a3fc38-bcd8-4812-b887-b84a314b9e17" providerId="ADAL" clId="{A8BA553D-8836-0E44-B343-D9F1E98B6943}" dt="2022-03-18T05:32:56.771" v="2037" actId="1038"/>
          <ac:spMkLst>
            <pc:docMk/>
            <pc:sldMk cId="1898304843" sldId="338"/>
            <ac:spMk id="14" creationId="{ED238A60-0C93-264E-8D0A-7E384F69ED12}"/>
          </ac:spMkLst>
        </pc:spChg>
        <pc:spChg chg="add mod">
          <ac:chgData name="Andrej Bogdanov (CSD)" userId="54a3fc38-bcd8-4812-b887-b84a314b9e17" providerId="ADAL" clId="{A8BA553D-8836-0E44-B343-D9F1E98B6943}" dt="2022-03-18T05:32:56.771" v="2037" actId="1038"/>
          <ac:spMkLst>
            <pc:docMk/>
            <pc:sldMk cId="1898304843" sldId="338"/>
            <ac:spMk id="15" creationId="{B5C1F513-621C-7E42-B334-72FB9ADFC886}"/>
          </ac:spMkLst>
        </pc:spChg>
        <pc:spChg chg="add mod">
          <ac:chgData name="Andrej Bogdanov (CSD)" userId="54a3fc38-bcd8-4812-b887-b84a314b9e17" providerId="ADAL" clId="{A8BA553D-8836-0E44-B343-D9F1E98B6943}" dt="2022-03-18T05:32:56.771" v="2037" actId="1038"/>
          <ac:spMkLst>
            <pc:docMk/>
            <pc:sldMk cId="1898304843" sldId="338"/>
            <ac:spMk id="16" creationId="{1F684BA3-1446-654B-9A24-A6F4A503F011}"/>
          </ac:spMkLst>
        </pc:spChg>
        <pc:spChg chg="mod">
          <ac:chgData name="Andrej Bogdanov (CSD)" userId="54a3fc38-bcd8-4812-b887-b84a314b9e17" providerId="ADAL" clId="{A8BA553D-8836-0E44-B343-D9F1E98B6943}" dt="2022-03-17T14:09:38.555" v="1334" actId="1035"/>
          <ac:spMkLst>
            <pc:docMk/>
            <pc:sldMk cId="1898304843" sldId="338"/>
            <ac:spMk id="17" creationId="{D16768D7-9A2E-774C-BDAD-EE33A30E6640}"/>
          </ac:spMkLst>
        </pc:spChg>
        <pc:spChg chg="mod">
          <ac:chgData name="Andrej Bogdanov (CSD)" userId="54a3fc38-bcd8-4812-b887-b84a314b9e17" providerId="ADAL" clId="{A8BA553D-8836-0E44-B343-D9F1E98B6943}" dt="2022-03-17T14:09:38.555" v="1334" actId="1035"/>
          <ac:spMkLst>
            <pc:docMk/>
            <pc:sldMk cId="1898304843" sldId="338"/>
            <ac:spMk id="22" creationId="{7BBAFC9B-5982-544B-BCBC-2A554CD2EBF0}"/>
          </ac:spMkLst>
        </pc:spChg>
        <pc:spChg chg="mod">
          <ac:chgData name="Andrej Bogdanov (CSD)" userId="54a3fc38-bcd8-4812-b887-b84a314b9e17" providerId="ADAL" clId="{A8BA553D-8836-0E44-B343-D9F1E98B6943}" dt="2022-03-17T14:01:18.959" v="1082" actId="207"/>
          <ac:spMkLst>
            <pc:docMk/>
            <pc:sldMk cId="1898304843" sldId="338"/>
            <ac:spMk id="27" creationId="{5D5B1F6F-0A8B-D34B-B27C-78AB9854E232}"/>
          </ac:spMkLst>
        </pc:spChg>
        <pc:spChg chg="mod">
          <ac:chgData name="Andrej Bogdanov (CSD)" userId="54a3fc38-bcd8-4812-b887-b84a314b9e17" providerId="ADAL" clId="{A8BA553D-8836-0E44-B343-D9F1E98B6943}" dt="2022-03-18T05:33:33.572" v="2083" actId="20577"/>
          <ac:spMkLst>
            <pc:docMk/>
            <pc:sldMk cId="1898304843" sldId="338"/>
            <ac:spMk id="32" creationId="{A0AD77E1-1CCB-A144-B247-9161D38C6E0E}"/>
          </ac:spMkLst>
        </pc:spChg>
        <pc:spChg chg="mod">
          <ac:chgData name="Andrej Bogdanov (CSD)" userId="54a3fc38-bcd8-4812-b887-b84a314b9e17" providerId="ADAL" clId="{A8BA553D-8836-0E44-B343-D9F1E98B6943}" dt="2022-03-18T05:57:59.240" v="2113" actId="20577"/>
          <ac:spMkLst>
            <pc:docMk/>
            <pc:sldMk cId="1898304843" sldId="338"/>
            <ac:spMk id="33" creationId="{D8AE76B1-5264-284E-99B0-C87A7B0ABD45}"/>
          </ac:spMkLst>
        </pc:spChg>
        <pc:cxnChg chg="add mod">
          <ac:chgData name="Andrej Bogdanov (CSD)" userId="54a3fc38-bcd8-4812-b887-b84a314b9e17" providerId="ADAL" clId="{A8BA553D-8836-0E44-B343-D9F1E98B6943}" dt="2022-03-18T05:33:02.680" v="2047" actId="1038"/>
          <ac:cxnSpMkLst>
            <pc:docMk/>
            <pc:sldMk cId="1898304843" sldId="338"/>
            <ac:cxnSpMk id="12" creationId="{31D80E2C-F236-9449-8EEB-2B7891D826FA}"/>
          </ac:cxnSpMkLst>
        </pc:cxnChg>
        <pc:cxnChg chg="add mod">
          <ac:chgData name="Andrej Bogdanov (CSD)" userId="54a3fc38-bcd8-4812-b887-b84a314b9e17" providerId="ADAL" clId="{A8BA553D-8836-0E44-B343-D9F1E98B6943}" dt="2022-03-18T05:33:02.680" v="2047" actId="1038"/>
          <ac:cxnSpMkLst>
            <pc:docMk/>
            <pc:sldMk cId="1898304843" sldId="338"/>
            <ac:cxnSpMk id="13" creationId="{CE0F2921-065C-4847-8732-60E98588D109}"/>
          </ac:cxnSpMkLst>
        </pc:cxnChg>
      </pc:sldChg>
      <pc:sldChg chg="addSp modSp new mod">
        <pc:chgData name="Andrej Bogdanov (CSD)" userId="54a3fc38-bcd8-4812-b887-b84a314b9e17" providerId="ADAL" clId="{A8BA553D-8836-0E44-B343-D9F1E98B6943}" dt="2022-03-18T05:30:55.503" v="1999" actId="1035"/>
        <pc:sldMkLst>
          <pc:docMk/>
          <pc:sldMk cId="1792104846" sldId="339"/>
        </pc:sldMkLst>
        <pc:spChg chg="add mod">
          <ac:chgData name="Andrej Bogdanov (CSD)" userId="54a3fc38-bcd8-4812-b887-b84a314b9e17" providerId="ADAL" clId="{A8BA553D-8836-0E44-B343-D9F1E98B6943}" dt="2022-03-18T05:30:49.859" v="1992" actId="1035"/>
          <ac:spMkLst>
            <pc:docMk/>
            <pc:sldMk cId="1792104846" sldId="339"/>
            <ac:spMk id="2" creationId="{FFEFD2E5-091C-2048-9DDF-F2AA0E48D1BB}"/>
          </ac:spMkLst>
        </pc:spChg>
        <pc:spChg chg="add mod">
          <ac:chgData name="Andrej Bogdanov (CSD)" userId="54a3fc38-bcd8-4812-b887-b84a314b9e17" providerId="ADAL" clId="{A8BA553D-8836-0E44-B343-D9F1E98B6943}" dt="2022-03-18T05:30:55.503" v="1999" actId="1035"/>
          <ac:spMkLst>
            <pc:docMk/>
            <pc:sldMk cId="1792104846" sldId="339"/>
            <ac:spMk id="3" creationId="{0E45E9E2-35C5-D249-B857-7E3C31B659FA}"/>
          </ac:spMkLst>
        </pc:spChg>
      </pc:sldChg>
      <pc:sldChg chg="add del">
        <pc:chgData name="Andrej Bogdanov (CSD)" userId="54a3fc38-bcd8-4812-b887-b84a314b9e17" providerId="ADAL" clId="{A8BA553D-8836-0E44-B343-D9F1E98B6943}" dt="2022-03-18T05:20:50.035" v="1954" actId="2696"/>
        <pc:sldMkLst>
          <pc:docMk/>
          <pc:sldMk cId="4029670946" sldId="340"/>
        </pc:sldMkLst>
      </pc:sldChg>
      <pc:sldChg chg="modSp add mod">
        <pc:chgData name="Andrej Bogdanov (CSD)" userId="54a3fc38-bcd8-4812-b887-b84a314b9e17" providerId="ADAL" clId="{A8BA553D-8836-0E44-B343-D9F1E98B6943}" dt="2022-03-18T05:17:32.671" v="1883"/>
        <pc:sldMkLst>
          <pc:docMk/>
          <pc:sldMk cId="1289218719" sldId="341"/>
        </pc:sldMkLst>
        <pc:spChg chg="mod">
          <ac:chgData name="Andrej Bogdanov (CSD)" userId="54a3fc38-bcd8-4812-b887-b84a314b9e17" providerId="ADAL" clId="{A8BA553D-8836-0E44-B343-D9F1E98B6943}" dt="2022-03-18T05:17:32.671" v="1883"/>
          <ac:spMkLst>
            <pc:docMk/>
            <pc:sldMk cId="1289218719" sldId="341"/>
            <ac:spMk id="7" creationId="{849CA05B-87AD-F644-BBC3-A68273768773}"/>
          </ac:spMkLst>
        </pc:spChg>
      </pc:sldChg>
      <pc:sldChg chg="add">
        <pc:chgData name="Andrej Bogdanov (CSD)" userId="54a3fc38-bcd8-4812-b887-b84a314b9e17" providerId="ADAL" clId="{A8BA553D-8836-0E44-B343-D9F1E98B6943}" dt="2022-03-21T07:54:34.973" v="2190"/>
        <pc:sldMkLst>
          <pc:docMk/>
          <pc:sldMk cId="3297692329" sldId="342"/>
        </pc:sldMkLst>
      </pc:sldChg>
      <pc:sldChg chg="add">
        <pc:chgData name="Andrej Bogdanov (CSD)" userId="54a3fc38-bcd8-4812-b887-b84a314b9e17" providerId="ADAL" clId="{A8BA553D-8836-0E44-B343-D9F1E98B6943}" dt="2022-03-21T07:54:58.254" v="2193"/>
        <pc:sldMkLst>
          <pc:docMk/>
          <pc:sldMk cId="1127216418" sldId="343"/>
        </pc:sldMkLst>
      </pc:sldChg>
      <pc:sldChg chg="add">
        <pc:chgData name="Andrej Bogdanov (CSD)" userId="54a3fc38-bcd8-4812-b887-b84a314b9e17" providerId="ADAL" clId="{A8BA553D-8836-0E44-B343-D9F1E98B6943}" dt="2022-03-21T07:55:06.489" v="2195"/>
        <pc:sldMkLst>
          <pc:docMk/>
          <pc:sldMk cId="4036227576" sldId="344"/>
        </pc:sldMkLst>
      </pc:sldChg>
      <pc:sldChg chg="add">
        <pc:chgData name="Andrej Bogdanov (CSD)" userId="54a3fc38-bcd8-4812-b887-b84a314b9e17" providerId="ADAL" clId="{A8BA553D-8836-0E44-B343-D9F1E98B6943}" dt="2022-03-21T07:55:14.933" v="2197"/>
        <pc:sldMkLst>
          <pc:docMk/>
          <pc:sldMk cId="398688014" sldId="345"/>
        </pc:sldMkLst>
      </pc:sldChg>
    </pc:docChg>
  </pc:docChgLst>
  <pc:docChgLst>
    <pc:chgData name="Andrej Bogdanov (CSD)" userId="54a3fc38-bcd8-4812-b887-b84a314b9e17" providerId="ADAL" clId="{DC9619FC-52DF-374C-941F-9D89BCB84343}"/>
    <pc:docChg chg="undo redo custSel modSld">
      <pc:chgData name="Andrej Bogdanov (CSD)" userId="54a3fc38-bcd8-4812-b887-b84a314b9e17" providerId="ADAL" clId="{DC9619FC-52DF-374C-941F-9D89BCB84343}" dt="2021-01-18T06:14:18.841" v="30" actId="20577"/>
      <pc:docMkLst>
        <pc:docMk/>
      </pc:docMkLst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1239993417" sldId="277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1239993417" sldId="277"/>
            <ac:inkMk id="5" creationId="{9B6762CF-39BF-8748-90B1-7BACBD31AD93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732801323" sldId="278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732801323" sldId="278"/>
            <ac:inkMk id="8" creationId="{B70040B8-898E-324F-A917-570719A95D2D}"/>
          </ac:inkMkLst>
        </pc:inkChg>
      </pc:sldChg>
      <pc:sldChg chg="addSp modSp">
        <pc:chgData name="Andrej Bogdanov (CSD)" userId="54a3fc38-bcd8-4812-b887-b84a314b9e17" providerId="ADAL" clId="{DC9619FC-52DF-374C-941F-9D89BCB84343}" dt="2021-01-18T06:14:18.841" v="30" actId="20577"/>
        <pc:sldMkLst>
          <pc:docMk/>
          <pc:sldMk cId="3817133386" sldId="279"/>
        </pc:sldMkLst>
        <pc:spChg chg="mod">
          <ac:chgData name="Andrej Bogdanov (CSD)" userId="54a3fc38-bcd8-4812-b887-b84a314b9e17" providerId="ADAL" clId="{DC9619FC-52DF-374C-941F-9D89BCB84343}" dt="2021-01-18T06:14:18.841" v="30" actId="20577"/>
          <ac:spMkLst>
            <pc:docMk/>
            <pc:sldMk cId="3817133386" sldId="279"/>
            <ac:spMk id="21" creationId="{A12A5A39-8733-4A49-84D7-6DF7E82FF65F}"/>
          </ac:spMkLst>
        </pc:spChg>
        <pc:spChg chg="mod">
          <ac:chgData name="Andrej Bogdanov (CSD)" userId="54a3fc38-bcd8-4812-b887-b84a314b9e17" providerId="ADAL" clId="{DC9619FC-52DF-374C-941F-9D89BCB84343}" dt="2021-01-18T06:14:17.730" v="28" actId="20577"/>
          <ac:spMkLst>
            <pc:docMk/>
            <pc:sldMk cId="3817133386" sldId="279"/>
            <ac:spMk id="22" creationId="{2BB55BCC-8640-D148-A187-4DCB722C869E}"/>
          </ac:spMkLst>
        </pc:spChg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3817133386" sldId="279"/>
            <ac:inkMk id="2" creationId="{866A40F9-395D-A745-BB1F-D34B1ABD2C82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1006473147" sldId="281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1006473147" sldId="281"/>
            <ac:inkMk id="6" creationId="{BADA2191-DE26-9648-ADD5-5F47540E1C0B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632464731" sldId="282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632464731" sldId="282"/>
            <ac:inkMk id="6" creationId="{2B8C0DEF-44A9-3245-A4DD-8100F9EC7C53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097432329" sldId="283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097432329" sldId="283"/>
            <ac:inkMk id="2" creationId="{CE2A899B-D059-2846-A30A-78266F606727}"/>
          </ac:inkMkLst>
        </pc:inkChg>
      </pc:sldChg>
    </pc:docChg>
  </pc:docChgLst>
  <pc:docChgLst>
    <pc:chgData name="Andrej Bogdanov (CSD)" userId="54a3fc38-bcd8-4812-b887-b84a314b9e17" providerId="ADAL" clId="{04C84F89-FB9B-9046-A668-DF7D1E6D01AA}"/>
    <pc:docChg chg="custSel modSld">
      <pc:chgData name="Andrej Bogdanov (CSD)" userId="54a3fc38-bcd8-4812-b887-b84a314b9e17" providerId="ADAL" clId="{04C84F89-FB9B-9046-A668-DF7D1E6D01AA}" dt="2022-04-13T03:14:55.294" v="220"/>
      <pc:docMkLst>
        <pc:docMk/>
      </pc:docMkLst>
      <pc:sldChg chg="addSp">
        <pc:chgData name="Andrej Bogdanov (CSD)" userId="54a3fc38-bcd8-4812-b887-b84a314b9e17" providerId="ADAL" clId="{04C84F89-FB9B-9046-A668-DF7D1E6D01AA}" dt="2022-03-21T06:10:48.039" v="2" actId="7634"/>
        <pc:sldMkLst>
          <pc:docMk/>
          <pc:sldMk cId="1832220990" sldId="258"/>
        </pc:sldMkLst>
        <pc:inkChg chg="add">
          <ac:chgData name="Andrej Bogdanov (CSD)" userId="54a3fc38-bcd8-4812-b887-b84a314b9e17" providerId="ADAL" clId="{04C84F89-FB9B-9046-A668-DF7D1E6D01AA}" dt="2022-03-21T06:10:48.039" v="2" actId="7634"/>
          <ac:inkMkLst>
            <pc:docMk/>
            <pc:sldMk cId="1832220990" sldId="258"/>
            <ac:inkMk id="3" creationId="{1B71F650-C610-0044-8C22-6EB5842F6BD7}"/>
          </ac:inkMkLst>
        </pc:inkChg>
      </pc:sldChg>
      <pc:sldChg chg="addSp modSp">
        <pc:chgData name="Andrej Bogdanov (CSD)" userId="54a3fc38-bcd8-4812-b887-b84a314b9e17" providerId="ADAL" clId="{04C84F89-FB9B-9046-A668-DF7D1E6D01AA}" dt="2022-03-21T07:50:54.664" v="154"/>
        <pc:sldMkLst>
          <pc:docMk/>
          <pc:sldMk cId="1482593760" sldId="309"/>
        </pc:sldMkLst>
        <pc:inkChg chg="add mod modStrokes">
          <ac:chgData name="Andrej Bogdanov (CSD)" userId="54a3fc38-bcd8-4812-b887-b84a314b9e17" providerId="ADAL" clId="{04C84F89-FB9B-9046-A668-DF7D1E6D01AA}" dt="2022-03-21T07:50:54.664" v="154"/>
          <ac:inkMkLst>
            <pc:docMk/>
            <pc:sldMk cId="1482593760" sldId="309"/>
            <ac:inkMk id="2" creationId="{1CD250B4-56EA-3646-B791-D131A8A35121}"/>
          </ac:inkMkLst>
        </pc:inkChg>
      </pc:sldChg>
      <pc:sldChg chg="addSp modSp">
        <pc:chgData name="Andrej Bogdanov (CSD)" userId="54a3fc38-bcd8-4812-b887-b84a314b9e17" providerId="ADAL" clId="{04C84F89-FB9B-9046-A668-DF7D1E6D01AA}" dt="2022-04-13T03:14:12.917" v="219" actId="7634"/>
        <pc:sldMkLst>
          <pc:docMk/>
          <pc:sldMk cId="366045107" sldId="310"/>
        </pc:sldMkLst>
        <pc:inkChg chg="add mod modStrokes">
          <ac:chgData name="Andrej Bogdanov (CSD)" userId="54a3fc38-bcd8-4812-b887-b84a314b9e17" providerId="ADAL" clId="{04C84F89-FB9B-9046-A668-DF7D1E6D01AA}" dt="2022-03-21T07:51:01.807" v="155"/>
          <ac:inkMkLst>
            <pc:docMk/>
            <pc:sldMk cId="366045107" sldId="310"/>
            <ac:inkMk id="9" creationId="{6942EC16-74E8-1E45-A055-20CCF7210B60}"/>
          </ac:inkMkLst>
        </pc:inkChg>
        <pc:inkChg chg="add">
          <ac:chgData name="Andrej Bogdanov (CSD)" userId="54a3fc38-bcd8-4812-b887-b84a314b9e17" providerId="ADAL" clId="{04C84F89-FB9B-9046-A668-DF7D1E6D01AA}" dt="2022-03-21T07:51:48.067" v="156" actId="7634"/>
          <ac:inkMkLst>
            <pc:docMk/>
            <pc:sldMk cId="366045107" sldId="310"/>
            <ac:inkMk id="10" creationId="{73CC0D24-2C86-6F4B-A8DF-E0C37A538976}"/>
          </ac:inkMkLst>
        </pc:inkChg>
        <pc:inkChg chg="add">
          <ac:chgData name="Andrej Bogdanov (CSD)" userId="54a3fc38-bcd8-4812-b887-b84a314b9e17" providerId="ADAL" clId="{04C84F89-FB9B-9046-A668-DF7D1E6D01AA}" dt="2022-04-13T03:14:12.917" v="219" actId="7634"/>
          <ac:inkMkLst>
            <pc:docMk/>
            <pc:sldMk cId="366045107" sldId="310"/>
            <ac:inkMk id="11" creationId="{624B669F-753E-FB4A-873F-D62B510F84F9}"/>
          </ac:inkMkLst>
        </pc:inkChg>
      </pc:sldChg>
      <pc:sldChg chg="addSp">
        <pc:chgData name="Andrej Bogdanov (CSD)" userId="54a3fc38-bcd8-4812-b887-b84a314b9e17" providerId="ADAL" clId="{04C84F89-FB9B-9046-A668-DF7D1E6D01AA}" dt="2022-03-21T06:10:48.039" v="2" actId="7634"/>
        <pc:sldMkLst>
          <pc:docMk/>
          <pc:sldMk cId="195463643" sldId="311"/>
        </pc:sldMkLst>
        <pc:inkChg chg="add">
          <ac:chgData name="Andrej Bogdanov (CSD)" userId="54a3fc38-bcd8-4812-b887-b84a314b9e17" providerId="ADAL" clId="{04C84F89-FB9B-9046-A668-DF7D1E6D01AA}" dt="2022-03-21T06:10:48.039" v="2" actId="7634"/>
          <ac:inkMkLst>
            <pc:docMk/>
            <pc:sldMk cId="195463643" sldId="311"/>
            <ac:inkMk id="2" creationId="{7A9EA46E-4EB3-9E4D-854C-0C907B9FA4B0}"/>
          </ac:inkMkLst>
        </pc:inkChg>
      </pc:sldChg>
      <pc:sldChg chg="addSp">
        <pc:chgData name="Andrej Bogdanov (CSD)" userId="54a3fc38-bcd8-4812-b887-b84a314b9e17" providerId="ADAL" clId="{04C84F89-FB9B-9046-A668-DF7D1E6D01AA}" dt="2022-03-21T06:10:48.039" v="2" actId="7634"/>
        <pc:sldMkLst>
          <pc:docMk/>
          <pc:sldMk cId="629868615" sldId="312"/>
        </pc:sldMkLst>
        <pc:inkChg chg="add">
          <ac:chgData name="Andrej Bogdanov (CSD)" userId="54a3fc38-bcd8-4812-b887-b84a314b9e17" providerId="ADAL" clId="{04C84F89-FB9B-9046-A668-DF7D1E6D01AA}" dt="2022-03-21T06:10:48.039" v="2" actId="7634"/>
          <ac:inkMkLst>
            <pc:docMk/>
            <pc:sldMk cId="629868615" sldId="312"/>
            <ac:inkMk id="3" creationId="{2CD1A414-B7D7-B44A-9A61-24ABCB761217}"/>
          </ac:inkMkLst>
        </pc:inkChg>
      </pc:sldChg>
      <pc:sldChg chg="addSp">
        <pc:chgData name="Andrej Bogdanov (CSD)" userId="54a3fc38-bcd8-4812-b887-b84a314b9e17" providerId="ADAL" clId="{04C84F89-FB9B-9046-A668-DF7D1E6D01AA}" dt="2022-03-21T06:19:41.512" v="3" actId="7634"/>
        <pc:sldMkLst>
          <pc:docMk/>
          <pc:sldMk cId="1813709595" sldId="315"/>
        </pc:sldMkLst>
        <pc:inkChg chg="add">
          <ac:chgData name="Andrej Bogdanov (CSD)" userId="54a3fc38-bcd8-4812-b887-b84a314b9e17" providerId="ADAL" clId="{04C84F89-FB9B-9046-A668-DF7D1E6D01AA}" dt="2022-03-21T06:10:48.039" v="2" actId="7634"/>
          <ac:inkMkLst>
            <pc:docMk/>
            <pc:sldMk cId="1813709595" sldId="315"/>
            <ac:inkMk id="5" creationId="{1955FB19-2296-1248-85E9-6EFE1872AF45}"/>
          </ac:inkMkLst>
        </pc:inkChg>
        <pc:inkChg chg="add">
          <ac:chgData name="Andrej Bogdanov (CSD)" userId="54a3fc38-bcd8-4812-b887-b84a314b9e17" providerId="ADAL" clId="{04C84F89-FB9B-9046-A668-DF7D1E6D01AA}" dt="2022-03-21T06:19:41.512" v="3" actId="7634"/>
          <ac:inkMkLst>
            <pc:docMk/>
            <pc:sldMk cId="1813709595" sldId="315"/>
            <ac:inkMk id="6" creationId="{E060A56D-A3F6-6248-A7BF-55BC9EB6CD23}"/>
          </ac:inkMkLst>
        </pc:inkChg>
      </pc:sldChg>
      <pc:sldChg chg="addSp">
        <pc:chgData name="Andrej Bogdanov (CSD)" userId="54a3fc38-bcd8-4812-b887-b84a314b9e17" providerId="ADAL" clId="{04C84F89-FB9B-9046-A668-DF7D1E6D01AA}" dt="2022-03-21T06:10:48.039" v="2" actId="7634"/>
        <pc:sldMkLst>
          <pc:docMk/>
          <pc:sldMk cId="472055322" sldId="316"/>
        </pc:sldMkLst>
        <pc:inkChg chg="add">
          <ac:chgData name="Andrej Bogdanov (CSD)" userId="54a3fc38-bcd8-4812-b887-b84a314b9e17" providerId="ADAL" clId="{04C84F89-FB9B-9046-A668-DF7D1E6D01AA}" dt="2022-03-21T06:10:48.039" v="2" actId="7634"/>
          <ac:inkMkLst>
            <pc:docMk/>
            <pc:sldMk cId="472055322" sldId="316"/>
            <ac:inkMk id="8" creationId="{12AE2BF9-6228-9F47-9268-B856C245C544}"/>
          </ac:inkMkLst>
        </pc:inkChg>
      </pc:sldChg>
      <pc:sldChg chg="addSp">
        <pc:chgData name="Andrej Bogdanov (CSD)" userId="54a3fc38-bcd8-4812-b887-b84a314b9e17" providerId="ADAL" clId="{04C84F89-FB9B-9046-A668-DF7D1E6D01AA}" dt="2022-03-21T06:19:41.512" v="3" actId="7634"/>
        <pc:sldMkLst>
          <pc:docMk/>
          <pc:sldMk cId="2432230324" sldId="317"/>
        </pc:sldMkLst>
        <pc:inkChg chg="add">
          <ac:chgData name="Andrej Bogdanov (CSD)" userId="54a3fc38-bcd8-4812-b887-b84a314b9e17" providerId="ADAL" clId="{04C84F89-FB9B-9046-A668-DF7D1E6D01AA}" dt="2022-03-21T06:19:41.512" v="3" actId="7634"/>
          <ac:inkMkLst>
            <pc:docMk/>
            <pc:sldMk cId="2432230324" sldId="317"/>
            <ac:inkMk id="4" creationId="{FB29A627-58A9-7A4A-BC1A-DB781171B7C9}"/>
          </ac:inkMkLst>
        </pc:inkChg>
      </pc:sldChg>
      <pc:sldChg chg="addSp">
        <pc:chgData name="Andrej Bogdanov (CSD)" userId="54a3fc38-bcd8-4812-b887-b84a314b9e17" providerId="ADAL" clId="{04C84F89-FB9B-9046-A668-DF7D1E6D01AA}" dt="2022-03-21T06:19:41.512" v="3" actId="7634"/>
        <pc:sldMkLst>
          <pc:docMk/>
          <pc:sldMk cId="1351771169" sldId="318"/>
        </pc:sldMkLst>
        <pc:inkChg chg="add">
          <ac:chgData name="Andrej Bogdanov (CSD)" userId="54a3fc38-bcd8-4812-b887-b84a314b9e17" providerId="ADAL" clId="{04C84F89-FB9B-9046-A668-DF7D1E6D01AA}" dt="2022-03-21T06:19:41.512" v="3" actId="7634"/>
          <ac:inkMkLst>
            <pc:docMk/>
            <pc:sldMk cId="1351771169" sldId="318"/>
            <ac:inkMk id="6" creationId="{8C5D3E3D-EBB6-F140-B13A-BEEAB1675E05}"/>
          </ac:inkMkLst>
        </pc:inkChg>
      </pc:sldChg>
      <pc:sldChg chg="addSp modSp">
        <pc:chgData name="Andrej Bogdanov (CSD)" userId="54a3fc38-bcd8-4812-b887-b84a314b9e17" providerId="ADAL" clId="{04C84F89-FB9B-9046-A668-DF7D1E6D01AA}" dt="2022-03-21T07:29:51.222" v="33"/>
        <pc:sldMkLst>
          <pc:docMk/>
          <pc:sldMk cId="2711772212" sldId="331"/>
        </pc:sldMkLst>
        <pc:inkChg chg="add mod modStrokes">
          <ac:chgData name="Andrej Bogdanov (CSD)" userId="54a3fc38-bcd8-4812-b887-b84a314b9e17" providerId="ADAL" clId="{04C84F89-FB9B-9046-A668-DF7D1E6D01AA}" dt="2022-03-21T07:29:51.222" v="33"/>
          <ac:inkMkLst>
            <pc:docMk/>
            <pc:sldMk cId="2711772212" sldId="331"/>
            <ac:inkMk id="2" creationId="{D1FA69F7-491D-D64D-9289-D8DD6572DEB7}"/>
          </ac:inkMkLst>
        </pc:inkChg>
        <pc:inkChg chg="add">
          <ac:chgData name="Andrej Bogdanov (CSD)" userId="54a3fc38-bcd8-4812-b887-b84a314b9e17" providerId="ADAL" clId="{04C84F89-FB9B-9046-A668-DF7D1E6D01AA}" dt="2022-03-21T07:23:05.948" v="20" actId="7634"/>
          <ac:inkMkLst>
            <pc:docMk/>
            <pc:sldMk cId="2711772212" sldId="331"/>
            <ac:inkMk id="3" creationId="{EB3355F0-AB6A-5B4B-9762-BA22E8967A79}"/>
          </ac:inkMkLst>
        </pc:inkChg>
        <pc:inkChg chg="add mod modStrokes">
          <ac:chgData name="Andrej Bogdanov (CSD)" userId="54a3fc38-bcd8-4812-b887-b84a314b9e17" providerId="ADAL" clId="{04C84F89-FB9B-9046-A668-DF7D1E6D01AA}" dt="2022-03-21T07:27:28.387" v="27"/>
          <ac:inkMkLst>
            <pc:docMk/>
            <pc:sldMk cId="2711772212" sldId="331"/>
            <ac:inkMk id="4" creationId="{A8B2BD6C-74F2-1E47-9CEC-921D1C2BC13F}"/>
          </ac:inkMkLst>
        </pc:inkChg>
        <pc:inkChg chg="add mod">
          <ac:chgData name="Andrej Bogdanov (CSD)" userId="54a3fc38-bcd8-4812-b887-b84a314b9e17" providerId="ADAL" clId="{04C84F89-FB9B-9046-A668-DF7D1E6D01AA}" dt="2022-03-21T07:28:46.711" v="31" actId="1076"/>
          <ac:inkMkLst>
            <pc:docMk/>
            <pc:sldMk cId="2711772212" sldId="331"/>
            <ac:inkMk id="5" creationId="{23D894FE-E40A-8146-9999-B842777D1236}"/>
          </ac:inkMkLst>
        </pc:inkChg>
        <pc:inkChg chg="add mod">
          <ac:chgData name="Andrej Bogdanov (CSD)" userId="54a3fc38-bcd8-4812-b887-b84a314b9e17" providerId="ADAL" clId="{04C84F89-FB9B-9046-A668-DF7D1E6D01AA}" dt="2022-03-21T07:28:46.711" v="31" actId="1076"/>
          <ac:inkMkLst>
            <pc:docMk/>
            <pc:sldMk cId="2711772212" sldId="331"/>
            <ac:inkMk id="6" creationId="{D38E0FB1-79B3-2042-B75E-56153673D63E}"/>
          </ac:inkMkLst>
        </pc:inkChg>
        <pc:inkChg chg="add">
          <ac:chgData name="Andrej Bogdanov (CSD)" userId="54a3fc38-bcd8-4812-b887-b84a314b9e17" providerId="ADAL" clId="{04C84F89-FB9B-9046-A668-DF7D1E6D01AA}" dt="2022-03-21T07:29:46.410" v="32" actId="7634"/>
          <ac:inkMkLst>
            <pc:docMk/>
            <pc:sldMk cId="2711772212" sldId="331"/>
            <ac:inkMk id="8" creationId="{FB5A04CC-E8E6-8048-89EB-FB8334171B46}"/>
          </ac:inkMkLst>
        </pc:inkChg>
      </pc:sldChg>
      <pc:sldChg chg="addSp delSp">
        <pc:chgData name="Andrej Bogdanov (CSD)" userId="54a3fc38-bcd8-4812-b887-b84a314b9e17" providerId="ADAL" clId="{04C84F89-FB9B-9046-A668-DF7D1E6D01AA}" dt="2022-03-21T07:16:55.910" v="5" actId="7634"/>
        <pc:sldMkLst>
          <pc:docMk/>
          <pc:sldMk cId="1935962946" sldId="332"/>
        </pc:sldMkLst>
        <pc:inkChg chg="add del">
          <ac:chgData name="Andrej Bogdanov (CSD)" userId="54a3fc38-bcd8-4812-b887-b84a314b9e17" providerId="ADAL" clId="{04C84F89-FB9B-9046-A668-DF7D1E6D01AA}" dt="2022-03-21T07:16:23.056" v="4"/>
          <ac:inkMkLst>
            <pc:docMk/>
            <pc:sldMk cId="1935962946" sldId="332"/>
            <ac:inkMk id="4" creationId="{738015C8-B27F-7A42-8A44-483FE1284E21}"/>
          </ac:inkMkLst>
        </pc:inkChg>
        <pc:inkChg chg="add">
          <ac:chgData name="Andrej Bogdanov (CSD)" userId="54a3fc38-bcd8-4812-b887-b84a314b9e17" providerId="ADAL" clId="{04C84F89-FB9B-9046-A668-DF7D1E6D01AA}" dt="2022-03-21T07:16:55.910" v="5" actId="7634"/>
          <ac:inkMkLst>
            <pc:docMk/>
            <pc:sldMk cId="1935962946" sldId="332"/>
            <ac:inkMk id="5" creationId="{84A94738-46A1-C945-A3B3-F75A90799D1E}"/>
          </ac:inkMkLst>
        </pc:inkChg>
      </pc:sldChg>
      <pc:sldChg chg="addSp delSp modSp">
        <pc:chgData name="Andrej Bogdanov (CSD)" userId="54a3fc38-bcd8-4812-b887-b84a314b9e17" providerId="ADAL" clId="{04C84F89-FB9B-9046-A668-DF7D1E6D01AA}" dt="2022-03-21T07:22:12.687" v="17" actId="1076"/>
        <pc:sldMkLst>
          <pc:docMk/>
          <pc:sldMk cId="451776964" sldId="334"/>
        </pc:sldMkLst>
        <pc:inkChg chg="add del mod modStrokes">
          <ac:chgData name="Andrej Bogdanov (CSD)" userId="54a3fc38-bcd8-4812-b887-b84a314b9e17" providerId="ADAL" clId="{04C84F89-FB9B-9046-A668-DF7D1E6D01AA}" dt="2022-03-21T07:19:05.498" v="15"/>
          <ac:inkMkLst>
            <pc:docMk/>
            <pc:sldMk cId="451776964" sldId="334"/>
            <ac:inkMk id="2" creationId="{8B4EE340-88DF-C34E-950B-DF11D2015A61}"/>
          </ac:inkMkLst>
        </pc:inkChg>
        <pc:inkChg chg="add">
          <ac:chgData name="Andrej Bogdanov (CSD)" userId="54a3fc38-bcd8-4812-b887-b84a314b9e17" providerId="ADAL" clId="{04C84F89-FB9B-9046-A668-DF7D1E6D01AA}" dt="2022-03-21T07:18:56.343" v="11" actId="7634"/>
          <ac:inkMkLst>
            <pc:docMk/>
            <pc:sldMk cId="451776964" sldId="334"/>
            <ac:inkMk id="6" creationId="{5FABDAA2-28FB-BA43-B676-6734742844D9}"/>
          </ac:inkMkLst>
        </pc:inkChg>
        <pc:inkChg chg="add mod">
          <ac:chgData name="Andrej Bogdanov (CSD)" userId="54a3fc38-bcd8-4812-b887-b84a314b9e17" providerId="ADAL" clId="{04C84F89-FB9B-9046-A668-DF7D1E6D01AA}" dt="2022-03-21T07:22:12.687" v="17" actId="1076"/>
          <ac:inkMkLst>
            <pc:docMk/>
            <pc:sldMk cId="451776964" sldId="334"/>
            <ac:inkMk id="7" creationId="{082D47FA-E3D1-F847-B46E-725445241937}"/>
          </ac:inkMkLst>
        </pc:inkChg>
      </pc:sldChg>
      <pc:sldChg chg="addSp delSp modSp">
        <pc:chgData name="Andrej Bogdanov (CSD)" userId="54a3fc38-bcd8-4812-b887-b84a314b9e17" providerId="ADAL" clId="{04C84F89-FB9B-9046-A668-DF7D1E6D01AA}" dt="2022-03-21T07:39:31.857" v="69" actId="1076"/>
        <pc:sldMkLst>
          <pc:docMk/>
          <pc:sldMk cId="1545234984" sldId="335"/>
        </pc:sldMkLst>
        <pc:inkChg chg="add mod modStrokes">
          <ac:chgData name="Andrej Bogdanov (CSD)" userId="54a3fc38-bcd8-4812-b887-b84a314b9e17" providerId="ADAL" clId="{04C84F89-FB9B-9046-A668-DF7D1E6D01AA}" dt="2022-03-21T07:36:46.106" v="66"/>
          <ac:inkMkLst>
            <pc:docMk/>
            <pc:sldMk cId="1545234984" sldId="335"/>
            <ac:inkMk id="2" creationId="{7C85EF87-73D5-0B4E-8813-0D0C24C586F8}"/>
          </ac:inkMkLst>
        </pc:inkChg>
        <pc:inkChg chg="add">
          <ac:chgData name="Andrej Bogdanov (CSD)" userId="54a3fc38-bcd8-4812-b887-b84a314b9e17" providerId="ADAL" clId="{04C84F89-FB9B-9046-A668-DF7D1E6D01AA}" dt="2022-03-21T07:35:45.019" v="60" actId="7634"/>
          <ac:inkMkLst>
            <pc:docMk/>
            <pc:sldMk cId="1545234984" sldId="335"/>
            <ac:inkMk id="3" creationId="{9C58CB7F-A68B-1E40-841D-7C3658B25445}"/>
          </ac:inkMkLst>
        </pc:inkChg>
        <pc:inkChg chg="add mod modStrokes">
          <ac:chgData name="Andrej Bogdanov (CSD)" userId="54a3fc38-bcd8-4812-b887-b84a314b9e17" providerId="ADAL" clId="{04C84F89-FB9B-9046-A668-DF7D1E6D01AA}" dt="2022-03-21T07:36:46.114" v="67"/>
          <ac:inkMkLst>
            <pc:docMk/>
            <pc:sldMk cId="1545234984" sldId="335"/>
            <ac:inkMk id="4" creationId="{65EC2AC6-64EA-2545-AAC1-8FA98138FEFB}"/>
          </ac:inkMkLst>
        </pc:inkChg>
        <pc:inkChg chg="add del">
          <ac:chgData name="Andrej Bogdanov (CSD)" userId="54a3fc38-bcd8-4812-b887-b84a314b9e17" providerId="ADAL" clId="{04C84F89-FB9B-9046-A668-DF7D1E6D01AA}" dt="2022-03-21T07:36:38.373" v="65"/>
          <ac:inkMkLst>
            <pc:docMk/>
            <pc:sldMk cId="1545234984" sldId="335"/>
            <ac:inkMk id="7" creationId="{E7337A17-E62E-794C-B006-8B48367B3AAA}"/>
          </ac:inkMkLst>
        </pc:inkChg>
        <pc:inkChg chg="add mod">
          <ac:chgData name="Andrej Bogdanov (CSD)" userId="54a3fc38-bcd8-4812-b887-b84a314b9e17" providerId="ADAL" clId="{04C84F89-FB9B-9046-A668-DF7D1E6D01AA}" dt="2022-03-21T07:39:31.857" v="69" actId="1076"/>
          <ac:inkMkLst>
            <pc:docMk/>
            <pc:sldMk cId="1545234984" sldId="335"/>
            <ac:inkMk id="8" creationId="{30E3564C-7717-E748-AC90-9F89346226B5}"/>
          </ac:inkMkLst>
        </pc:inkChg>
      </pc:sldChg>
      <pc:sldChg chg="addSp delSp modSp">
        <pc:chgData name="Andrej Bogdanov (CSD)" userId="54a3fc38-bcd8-4812-b887-b84a314b9e17" providerId="ADAL" clId="{04C84F89-FB9B-9046-A668-DF7D1E6D01AA}" dt="2022-03-21T07:44:45.374" v="113" actId="7634"/>
        <pc:sldMkLst>
          <pc:docMk/>
          <pc:sldMk cId="3569533075" sldId="337"/>
        </pc:sldMkLst>
        <pc:spChg chg="mod">
          <ac:chgData name="Andrej Bogdanov (CSD)" userId="54a3fc38-bcd8-4812-b887-b84a314b9e17" providerId="ADAL" clId="{04C84F89-FB9B-9046-A668-DF7D1E6D01AA}" dt="2022-03-21T07:39:45.054" v="71" actId="1076"/>
          <ac:spMkLst>
            <pc:docMk/>
            <pc:sldMk cId="3569533075" sldId="337"/>
            <ac:spMk id="33" creationId="{D8AE76B1-5264-284E-99B0-C87A7B0ABD45}"/>
          </ac:spMkLst>
        </pc:spChg>
        <pc:inkChg chg="add del mod modStrokes">
          <ac:chgData name="Andrej Bogdanov (CSD)" userId="54a3fc38-bcd8-4812-b887-b84a314b9e17" providerId="ADAL" clId="{04C84F89-FB9B-9046-A668-DF7D1E6D01AA}" dt="2022-03-21T07:30:35.168" v="36"/>
          <ac:inkMkLst>
            <pc:docMk/>
            <pc:sldMk cId="3569533075" sldId="337"/>
            <ac:inkMk id="3" creationId="{9FC7F684-C930-5C45-A3CA-E039B92BCF07}"/>
          </ac:inkMkLst>
        </pc:inkChg>
        <pc:inkChg chg="add del mod modStrokes">
          <ac:chgData name="Andrej Bogdanov (CSD)" userId="54a3fc38-bcd8-4812-b887-b84a314b9e17" providerId="ADAL" clId="{04C84F89-FB9B-9046-A668-DF7D1E6D01AA}" dt="2022-03-21T07:31:30.545" v="38"/>
          <ac:inkMkLst>
            <pc:docMk/>
            <pc:sldMk cId="3569533075" sldId="337"/>
            <ac:inkMk id="4" creationId="{184E0FD3-9327-2B4B-93B4-87A95D57B780}"/>
          </ac:inkMkLst>
        </pc:inkChg>
        <pc:inkChg chg="add mod">
          <ac:chgData name="Andrej Bogdanov (CSD)" userId="54a3fc38-bcd8-4812-b887-b84a314b9e17" providerId="ADAL" clId="{04C84F89-FB9B-9046-A668-DF7D1E6D01AA}" dt="2022-03-21T07:33:12.056" v="41" actId="1076"/>
          <ac:inkMkLst>
            <pc:docMk/>
            <pc:sldMk cId="3569533075" sldId="337"/>
            <ac:inkMk id="5" creationId="{619821E6-50F8-4B4F-9D7E-AEE28FE10389}"/>
          </ac:inkMkLst>
        </pc:inkChg>
        <pc:inkChg chg="add mod">
          <ac:chgData name="Andrej Bogdanov (CSD)" userId="54a3fc38-bcd8-4812-b887-b84a314b9e17" providerId="ADAL" clId="{04C84F89-FB9B-9046-A668-DF7D1E6D01AA}" dt="2022-03-21T07:39:50.624" v="72" actId="1076"/>
          <ac:inkMkLst>
            <pc:docMk/>
            <pc:sldMk cId="3569533075" sldId="337"/>
            <ac:inkMk id="6" creationId="{3CE601AB-894D-374B-AEF8-CA4100DDA219}"/>
          </ac:inkMkLst>
        </pc:inkChg>
        <pc:inkChg chg="add mod modStrokes">
          <ac:chgData name="Andrej Bogdanov (CSD)" userId="54a3fc38-bcd8-4812-b887-b84a314b9e17" providerId="ADAL" clId="{04C84F89-FB9B-9046-A668-DF7D1E6D01AA}" dt="2022-03-21T07:39:55.002" v="73"/>
          <ac:inkMkLst>
            <pc:docMk/>
            <pc:sldMk cId="3569533075" sldId="337"/>
            <ac:inkMk id="7" creationId="{D7A35CD1-C7AC-A649-8272-E0F800DF64AA}"/>
          </ac:inkMkLst>
        </pc:inkChg>
        <pc:inkChg chg="add">
          <ac:chgData name="Andrej Bogdanov (CSD)" userId="54a3fc38-bcd8-4812-b887-b84a314b9e17" providerId="ADAL" clId="{04C84F89-FB9B-9046-A668-DF7D1E6D01AA}" dt="2022-03-21T07:44:45.374" v="113" actId="7634"/>
          <ac:inkMkLst>
            <pc:docMk/>
            <pc:sldMk cId="3569533075" sldId="337"/>
            <ac:inkMk id="11" creationId="{B1EF4E92-1DB8-2C49-95EE-751B06888718}"/>
          </ac:inkMkLst>
        </pc:inkChg>
      </pc:sldChg>
      <pc:sldChg chg="addSp delSp modSp">
        <pc:chgData name="Andrej Bogdanov (CSD)" userId="54a3fc38-bcd8-4812-b887-b84a314b9e17" providerId="ADAL" clId="{04C84F89-FB9B-9046-A668-DF7D1E6D01AA}" dt="2022-03-21T07:53:06.321" v="170" actId="7634"/>
        <pc:sldMkLst>
          <pc:docMk/>
          <pc:sldMk cId="1898304843" sldId="338"/>
        </pc:sldMkLst>
        <pc:spChg chg="del">
          <ac:chgData name="Andrej Bogdanov (CSD)" userId="54a3fc38-bcd8-4812-b887-b84a314b9e17" providerId="ADAL" clId="{04C84F89-FB9B-9046-A668-DF7D1E6D01AA}" dt="2022-03-21T07:47:35.463" v="128" actId="478"/>
          <ac:spMkLst>
            <pc:docMk/>
            <pc:sldMk cId="1898304843" sldId="338"/>
            <ac:spMk id="14" creationId="{ED238A60-0C93-264E-8D0A-7E384F69ED12}"/>
          </ac:spMkLst>
        </pc:spChg>
        <pc:spChg chg="del">
          <ac:chgData name="Andrej Bogdanov (CSD)" userId="54a3fc38-bcd8-4812-b887-b84a314b9e17" providerId="ADAL" clId="{04C84F89-FB9B-9046-A668-DF7D1E6D01AA}" dt="2022-03-21T07:47:38.797" v="129" actId="478"/>
          <ac:spMkLst>
            <pc:docMk/>
            <pc:sldMk cId="1898304843" sldId="338"/>
            <ac:spMk id="15" creationId="{B5C1F513-621C-7E42-B334-72FB9ADFC886}"/>
          </ac:spMkLst>
        </pc:spChg>
        <pc:spChg chg="del">
          <ac:chgData name="Andrej Bogdanov (CSD)" userId="54a3fc38-bcd8-4812-b887-b84a314b9e17" providerId="ADAL" clId="{04C84F89-FB9B-9046-A668-DF7D1E6D01AA}" dt="2022-03-21T07:47:32.270" v="127" actId="478"/>
          <ac:spMkLst>
            <pc:docMk/>
            <pc:sldMk cId="1898304843" sldId="338"/>
            <ac:spMk id="16" creationId="{1F684BA3-1446-654B-9A24-A6F4A503F011}"/>
          </ac:spMkLst>
        </pc:spChg>
        <pc:spChg chg="mod">
          <ac:chgData name="Andrej Bogdanov (CSD)" userId="54a3fc38-bcd8-4812-b887-b84a314b9e17" providerId="ADAL" clId="{04C84F89-FB9B-9046-A668-DF7D1E6D01AA}" dt="2022-03-21T07:50:02.150" v="147" actId="1076"/>
          <ac:spMkLst>
            <pc:docMk/>
            <pc:sldMk cId="1898304843" sldId="338"/>
            <ac:spMk id="32" creationId="{A0AD77E1-1CCB-A144-B247-9161D38C6E0E}"/>
          </ac:spMkLst>
        </pc:spChg>
        <pc:spChg chg="mod">
          <ac:chgData name="Andrej Bogdanov (CSD)" userId="54a3fc38-bcd8-4812-b887-b84a314b9e17" providerId="ADAL" clId="{04C84F89-FB9B-9046-A668-DF7D1E6D01AA}" dt="2022-03-21T07:50:07.839" v="148" actId="1076"/>
          <ac:spMkLst>
            <pc:docMk/>
            <pc:sldMk cId="1898304843" sldId="338"/>
            <ac:spMk id="33" creationId="{D8AE76B1-5264-284E-99B0-C87A7B0ABD45}"/>
          </ac:spMkLst>
        </pc:spChg>
        <pc:inkChg chg="add del mod modStrokes">
          <ac:chgData name="Andrej Bogdanov (CSD)" userId="54a3fc38-bcd8-4812-b887-b84a314b9e17" providerId="ADAL" clId="{04C84F89-FB9B-9046-A668-DF7D1E6D01AA}" dt="2022-03-21T07:47:01.772" v="124"/>
          <ac:inkMkLst>
            <pc:docMk/>
            <pc:sldMk cId="1898304843" sldId="338"/>
            <ac:inkMk id="3" creationId="{0899B76D-E9FF-9B47-849A-89AC2A45C357}"/>
          </ac:inkMkLst>
        </pc:inkChg>
        <pc:inkChg chg="add del mod modStrokes">
          <ac:chgData name="Andrej Bogdanov (CSD)" userId="54a3fc38-bcd8-4812-b887-b84a314b9e17" providerId="ADAL" clId="{04C84F89-FB9B-9046-A668-DF7D1E6D01AA}" dt="2022-03-21T07:50:13.798" v="149"/>
          <ac:inkMkLst>
            <pc:docMk/>
            <pc:sldMk cId="1898304843" sldId="338"/>
            <ac:inkMk id="4" creationId="{D86A3BE4-7443-374F-AA3F-30237D3DFC50}"/>
          </ac:inkMkLst>
        </pc:inkChg>
        <pc:inkChg chg="add mod modStrokes">
          <ac:chgData name="Andrej Bogdanov (CSD)" userId="54a3fc38-bcd8-4812-b887-b84a314b9e17" providerId="ADAL" clId="{04C84F89-FB9B-9046-A668-DF7D1E6D01AA}" dt="2022-03-21T07:49:07.200" v="143"/>
          <ac:inkMkLst>
            <pc:docMk/>
            <pc:sldMk cId="1898304843" sldId="338"/>
            <ac:inkMk id="5" creationId="{AB17FF76-C11E-3141-AD1F-0D19F5614514}"/>
          </ac:inkMkLst>
        </pc:inkChg>
        <pc:inkChg chg="add del mod modStrokes">
          <ac:chgData name="Andrej Bogdanov (CSD)" userId="54a3fc38-bcd8-4812-b887-b84a314b9e17" providerId="ADAL" clId="{04C84F89-FB9B-9046-A668-DF7D1E6D01AA}" dt="2022-03-21T07:48:01.245" v="133"/>
          <ac:inkMkLst>
            <pc:docMk/>
            <pc:sldMk cId="1898304843" sldId="338"/>
            <ac:inkMk id="6" creationId="{24A062AF-0AE9-364E-B3C0-8E5B62E7FD7C}"/>
          </ac:inkMkLst>
        </pc:inkChg>
        <pc:inkChg chg="add mod modStrokes">
          <ac:chgData name="Andrej Bogdanov (CSD)" userId="54a3fc38-bcd8-4812-b887-b84a314b9e17" providerId="ADAL" clId="{04C84F89-FB9B-9046-A668-DF7D1E6D01AA}" dt="2022-03-21T07:52:05.398" v="161"/>
          <ac:inkMkLst>
            <pc:docMk/>
            <pc:sldMk cId="1898304843" sldId="338"/>
            <ac:inkMk id="7" creationId="{B46DA11F-E17F-DE43-AB2E-C174641B2D9E}"/>
          </ac:inkMkLst>
        </pc:inkChg>
        <pc:inkChg chg="add">
          <ac:chgData name="Andrej Bogdanov (CSD)" userId="54a3fc38-bcd8-4812-b887-b84a314b9e17" providerId="ADAL" clId="{04C84F89-FB9B-9046-A668-DF7D1E6D01AA}" dt="2022-03-21T07:49:45.454" v="145" actId="7634"/>
          <ac:inkMkLst>
            <pc:docMk/>
            <pc:sldMk cId="1898304843" sldId="338"/>
            <ac:inkMk id="18" creationId="{753A948F-D41A-9C48-8B4B-F1F2C54057DB}"/>
          </ac:inkMkLst>
        </pc:inkChg>
        <pc:inkChg chg="add mod modStrokes">
          <ac:chgData name="Andrej Bogdanov (CSD)" userId="54a3fc38-bcd8-4812-b887-b84a314b9e17" providerId="ADAL" clId="{04C84F89-FB9B-9046-A668-DF7D1E6D01AA}" dt="2022-03-21T07:52:54.164" v="169"/>
          <ac:inkMkLst>
            <pc:docMk/>
            <pc:sldMk cId="1898304843" sldId="338"/>
            <ac:inkMk id="19" creationId="{3C9A097B-C0CD-DF43-8C37-761ED80B43A2}"/>
          </ac:inkMkLst>
        </pc:inkChg>
        <pc:inkChg chg="add">
          <ac:chgData name="Andrej Bogdanov (CSD)" userId="54a3fc38-bcd8-4812-b887-b84a314b9e17" providerId="ADAL" clId="{04C84F89-FB9B-9046-A668-DF7D1E6D01AA}" dt="2022-03-21T07:52:27.672" v="162" actId="7634"/>
          <ac:inkMkLst>
            <pc:docMk/>
            <pc:sldMk cId="1898304843" sldId="338"/>
            <ac:inkMk id="20" creationId="{B8BE0DB5-0402-BB48-B4F1-2789AA60BD4F}"/>
          </ac:inkMkLst>
        </pc:inkChg>
        <pc:inkChg chg="add">
          <ac:chgData name="Andrej Bogdanov (CSD)" userId="54a3fc38-bcd8-4812-b887-b84a314b9e17" providerId="ADAL" clId="{04C84F89-FB9B-9046-A668-DF7D1E6D01AA}" dt="2022-03-21T07:52:47.201" v="165" actId="7634"/>
          <ac:inkMkLst>
            <pc:docMk/>
            <pc:sldMk cId="1898304843" sldId="338"/>
            <ac:inkMk id="21" creationId="{E27870CB-FE87-A049-9B75-90CFFD174124}"/>
          </ac:inkMkLst>
        </pc:inkChg>
        <pc:inkChg chg="add del">
          <ac:chgData name="Andrej Bogdanov (CSD)" userId="54a3fc38-bcd8-4812-b887-b84a314b9e17" providerId="ADAL" clId="{04C84F89-FB9B-9046-A668-DF7D1E6D01AA}" dt="2022-03-21T07:52:53.467" v="168"/>
          <ac:inkMkLst>
            <pc:docMk/>
            <pc:sldMk cId="1898304843" sldId="338"/>
            <ac:inkMk id="23" creationId="{F57ADCA9-D239-2D41-92F1-F308D5762DB3}"/>
          </ac:inkMkLst>
        </pc:inkChg>
        <pc:inkChg chg="add">
          <ac:chgData name="Andrej Bogdanov (CSD)" userId="54a3fc38-bcd8-4812-b887-b84a314b9e17" providerId="ADAL" clId="{04C84F89-FB9B-9046-A668-DF7D1E6D01AA}" dt="2022-03-21T07:53:06.321" v="170" actId="7634"/>
          <ac:inkMkLst>
            <pc:docMk/>
            <pc:sldMk cId="1898304843" sldId="338"/>
            <ac:inkMk id="24" creationId="{3FC14724-6B31-9D45-A059-012C92AC7E51}"/>
          </ac:inkMkLst>
        </pc:inkChg>
      </pc:sldChg>
      <pc:sldChg chg="addSp delSp modSp">
        <pc:chgData name="Andrej Bogdanov (CSD)" userId="54a3fc38-bcd8-4812-b887-b84a314b9e17" providerId="ADAL" clId="{04C84F89-FB9B-9046-A668-DF7D1E6D01AA}" dt="2022-04-12T14:01:45.948" v="218" actId="7634"/>
        <pc:sldMkLst>
          <pc:docMk/>
          <pc:sldMk cId="1792104846" sldId="339"/>
        </pc:sldMkLst>
        <pc:inkChg chg="add del mod modStrokes">
          <ac:chgData name="Andrej Bogdanov (CSD)" userId="54a3fc38-bcd8-4812-b887-b84a314b9e17" providerId="ADAL" clId="{04C84F89-FB9B-9046-A668-DF7D1E6D01AA}" dt="2022-03-21T07:45:04.987" v="115"/>
          <ac:inkMkLst>
            <pc:docMk/>
            <pc:sldMk cId="1792104846" sldId="339"/>
            <ac:inkMk id="4" creationId="{3CC78A3D-FB5E-3441-A187-5536C5CE1F22}"/>
          </ac:inkMkLst>
        </pc:inkChg>
        <pc:inkChg chg="add">
          <ac:chgData name="Andrej Bogdanov (CSD)" userId="54a3fc38-bcd8-4812-b887-b84a314b9e17" providerId="ADAL" clId="{04C84F89-FB9B-9046-A668-DF7D1E6D01AA}" dt="2022-04-09T10:10:27.217" v="185" actId="7634"/>
          <ac:inkMkLst>
            <pc:docMk/>
            <pc:sldMk cId="1792104846" sldId="339"/>
            <ac:inkMk id="4" creationId="{4506BA40-4E5F-D84C-B59B-AA63B6FC0244}"/>
          </ac:inkMkLst>
        </pc:inkChg>
        <pc:inkChg chg="add mod modStrokes">
          <ac:chgData name="Andrej Bogdanov (CSD)" userId="54a3fc38-bcd8-4812-b887-b84a314b9e17" providerId="ADAL" clId="{04C84F89-FB9B-9046-A668-DF7D1E6D01AA}" dt="2022-04-09T10:10:32.387" v="187"/>
          <ac:inkMkLst>
            <pc:docMk/>
            <pc:sldMk cId="1792104846" sldId="339"/>
            <ac:inkMk id="5" creationId="{5B7F3C3B-9340-104D-9552-7DF8FE740C5F}"/>
          </ac:inkMkLst>
        </pc:inkChg>
        <pc:inkChg chg="add mod modStrokes">
          <ac:chgData name="Andrej Bogdanov (CSD)" userId="54a3fc38-bcd8-4812-b887-b84a314b9e17" providerId="ADAL" clId="{04C84F89-FB9B-9046-A668-DF7D1E6D01AA}" dt="2022-04-09T10:11:00.721" v="194"/>
          <ac:inkMkLst>
            <pc:docMk/>
            <pc:sldMk cId="1792104846" sldId="339"/>
            <ac:inkMk id="6" creationId="{0DDC57D4-D9EC-444E-8E09-E5A15AF557DA}"/>
          </ac:inkMkLst>
        </pc:inkChg>
        <pc:inkChg chg="add">
          <ac:chgData name="Andrej Bogdanov (CSD)" userId="54a3fc38-bcd8-4812-b887-b84a314b9e17" providerId="ADAL" clId="{04C84F89-FB9B-9046-A668-DF7D1E6D01AA}" dt="2022-03-21T07:45:00.031" v="114" actId="7634"/>
          <ac:inkMkLst>
            <pc:docMk/>
            <pc:sldMk cId="1792104846" sldId="339"/>
            <ac:inkMk id="7" creationId="{7D763AD4-9950-F54B-9F8C-FEE2651E1734}"/>
          </ac:inkMkLst>
        </pc:inkChg>
        <pc:inkChg chg="add mod modStrokes">
          <ac:chgData name="Andrej Bogdanov (CSD)" userId="54a3fc38-bcd8-4812-b887-b84a314b9e17" providerId="ADAL" clId="{04C84F89-FB9B-9046-A668-DF7D1E6D01AA}" dt="2022-04-12T14:01:09.055" v="215"/>
          <ac:inkMkLst>
            <pc:docMk/>
            <pc:sldMk cId="1792104846" sldId="339"/>
            <ac:inkMk id="8" creationId="{0EF13863-A5CA-0E44-B839-66448839887F}"/>
          </ac:inkMkLst>
        </pc:inkChg>
        <pc:inkChg chg="add mod modStrokes">
          <ac:chgData name="Andrej Bogdanov (CSD)" userId="54a3fc38-bcd8-4812-b887-b84a314b9e17" providerId="ADAL" clId="{04C84F89-FB9B-9046-A668-DF7D1E6D01AA}" dt="2022-04-12T14:01:10.865" v="216"/>
          <ac:inkMkLst>
            <pc:docMk/>
            <pc:sldMk cId="1792104846" sldId="339"/>
            <ac:inkMk id="9" creationId="{4184BC88-42F8-CA47-914B-813634C8AD12}"/>
          </ac:inkMkLst>
        </pc:inkChg>
        <pc:inkChg chg="add del">
          <ac:chgData name="Andrej Bogdanov (CSD)" userId="54a3fc38-bcd8-4812-b887-b84a314b9e17" providerId="ADAL" clId="{04C84F89-FB9B-9046-A668-DF7D1E6D01AA}" dt="2022-04-12T14:01:12.418" v="217"/>
          <ac:inkMkLst>
            <pc:docMk/>
            <pc:sldMk cId="1792104846" sldId="339"/>
            <ac:inkMk id="10" creationId="{FCE4EA69-A986-434C-BDE3-D4030547919C}"/>
          </ac:inkMkLst>
        </pc:inkChg>
        <pc:inkChg chg="add">
          <ac:chgData name="Andrej Bogdanov (CSD)" userId="54a3fc38-bcd8-4812-b887-b84a314b9e17" providerId="ADAL" clId="{04C84F89-FB9B-9046-A668-DF7D1E6D01AA}" dt="2022-04-12T14:01:45.948" v="218" actId="7634"/>
          <ac:inkMkLst>
            <pc:docMk/>
            <pc:sldMk cId="1792104846" sldId="339"/>
            <ac:inkMk id="11" creationId="{764F9B27-B231-4C48-9DA9-17036E0C4611}"/>
          </ac:inkMkLst>
        </pc:inkChg>
      </pc:sldChg>
      <pc:sldChg chg="addSp delSp modSp">
        <pc:chgData name="Andrej Bogdanov (CSD)" userId="54a3fc38-bcd8-4812-b887-b84a314b9e17" providerId="ADAL" clId="{04C84F89-FB9B-9046-A668-DF7D1E6D01AA}" dt="2022-04-12T14:01:02.907" v="214" actId="7634"/>
        <pc:sldMkLst>
          <pc:docMk/>
          <pc:sldMk cId="1289218719" sldId="341"/>
        </pc:sldMkLst>
        <pc:inkChg chg="add mod modStrokes">
          <ac:chgData name="Andrej Bogdanov (CSD)" userId="54a3fc38-bcd8-4812-b887-b84a314b9e17" providerId="ADAL" clId="{04C84F89-FB9B-9046-A668-DF7D1E6D01AA}" dt="2022-04-09T10:01:22.344" v="179" actId="1076"/>
          <ac:inkMkLst>
            <pc:docMk/>
            <pc:sldMk cId="1289218719" sldId="341"/>
            <ac:inkMk id="2" creationId="{EBAFE183-C569-4B45-932C-DCE8915FDF9C}"/>
          </ac:inkMkLst>
        </pc:inkChg>
        <pc:inkChg chg="add">
          <ac:chgData name="Andrej Bogdanov (CSD)" userId="54a3fc38-bcd8-4812-b887-b84a314b9e17" providerId="ADAL" clId="{04C84F89-FB9B-9046-A668-DF7D1E6D01AA}" dt="2022-04-12T14:01:02.907" v="214" actId="7634"/>
          <ac:inkMkLst>
            <pc:docMk/>
            <pc:sldMk cId="1289218719" sldId="341"/>
            <ac:inkMk id="3" creationId="{0D5AA048-1A90-2A41-A65A-B137654CB809}"/>
          </ac:inkMkLst>
        </pc:inkChg>
        <pc:inkChg chg="add del">
          <ac:chgData name="Andrej Bogdanov (CSD)" userId="54a3fc38-bcd8-4812-b887-b84a314b9e17" providerId="ADAL" clId="{04C84F89-FB9B-9046-A668-DF7D1E6D01AA}" dt="2022-04-09T10:01:07.941" v="176"/>
          <ac:inkMkLst>
            <pc:docMk/>
            <pc:sldMk cId="1289218719" sldId="341"/>
            <ac:inkMk id="3" creationId="{E85AB455-712D-0341-9BC8-246D21F2BB2A}"/>
          </ac:inkMkLst>
        </pc:inkChg>
        <pc:inkChg chg="add mod modStrokes">
          <ac:chgData name="Andrej Bogdanov (CSD)" userId="54a3fc38-bcd8-4812-b887-b84a314b9e17" providerId="ADAL" clId="{04C84F89-FB9B-9046-A668-DF7D1E6D01AA}" dt="2022-04-09T10:11:56.039" v="200"/>
          <ac:inkMkLst>
            <pc:docMk/>
            <pc:sldMk cId="1289218719" sldId="341"/>
            <ac:inkMk id="4" creationId="{287D6702-0ABE-D141-8019-1BD0424231AC}"/>
          </ac:inkMkLst>
        </pc:inkChg>
        <pc:inkChg chg="add mod modStrokes">
          <ac:chgData name="Andrej Bogdanov (CSD)" userId="54a3fc38-bcd8-4812-b887-b84a314b9e17" providerId="ADAL" clId="{04C84F89-FB9B-9046-A668-DF7D1E6D01AA}" dt="2022-04-09T10:14:03.626" v="212"/>
          <ac:inkMkLst>
            <pc:docMk/>
            <pc:sldMk cId="1289218719" sldId="341"/>
            <ac:inkMk id="5" creationId="{3B435289-0A12-1948-BC13-4F438329DE3B}"/>
          </ac:inkMkLst>
        </pc:inkChg>
        <pc:inkChg chg="add mod modStrokes">
          <ac:chgData name="Andrej Bogdanov (CSD)" userId="54a3fc38-bcd8-4812-b887-b84a314b9e17" providerId="ADAL" clId="{04C84F89-FB9B-9046-A668-DF7D1E6D01AA}" dt="2022-04-09T10:04:12.049" v="182"/>
          <ac:inkMkLst>
            <pc:docMk/>
            <pc:sldMk cId="1289218719" sldId="341"/>
            <ac:inkMk id="6" creationId="{16E49C40-D681-7D43-9F15-26D88EA9BD57}"/>
          </ac:inkMkLst>
        </pc:inkChg>
        <pc:inkChg chg="add">
          <ac:chgData name="Andrej Bogdanov (CSD)" userId="54a3fc38-bcd8-4812-b887-b84a314b9e17" providerId="ADAL" clId="{04C84F89-FB9B-9046-A668-DF7D1E6D01AA}" dt="2022-04-09T10:12:33.186" v="201" actId="7634"/>
          <ac:inkMkLst>
            <pc:docMk/>
            <pc:sldMk cId="1289218719" sldId="341"/>
            <ac:inkMk id="8" creationId="{EE80F363-BC23-5F4A-9B98-6C21FAFD9A01}"/>
          </ac:inkMkLst>
        </pc:inkChg>
        <pc:inkChg chg="add">
          <ac:chgData name="Andrej Bogdanov (CSD)" userId="54a3fc38-bcd8-4812-b887-b84a314b9e17" providerId="ADAL" clId="{04C84F89-FB9B-9046-A668-DF7D1E6D01AA}" dt="2022-04-09T10:13:22.622" v="203" actId="7634"/>
          <ac:inkMkLst>
            <pc:docMk/>
            <pc:sldMk cId="1289218719" sldId="341"/>
            <ac:inkMk id="9" creationId="{C815D9A1-026B-4C44-A1F1-EE8FA7C19DBF}"/>
          </ac:inkMkLst>
        </pc:inkChg>
        <pc:inkChg chg="add">
          <ac:chgData name="Andrej Bogdanov (CSD)" userId="54a3fc38-bcd8-4812-b887-b84a314b9e17" providerId="ADAL" clId="{04C84F89-FB9B-9046-A668-DF7D1E6D01AA}" dt="2022-04-09T10:13:38.111" v="205" actId="7634"/>
          <ac:inkMkLst>
            <pc:docMk/>
            <pc:sldMk cId="1289218719" sldId="341"/>
            <ac:inkMk id="10" creationId="{C78CFFD9-C640-1B41-9AAE-E4BC82667D3A}"/>
          </ac:inkMkLst>
        </pc:inkChg>
        <pc:inkChg chg="add">
          <ac:chgData name="Andrej Bogdanov (CSD)" userId="54a3fc38-bcd8-4812-b887-b84a314b9e17" providerId="ADAL" clId="{04C84F89-FB9B-9046-A668-DF7D1E6D01AA}" dt="2022-04-09T10:13:58.920" v="207" actId="7634"/>
          <ac:inkMkLst>
            <pc:docMk/>
            <pc:sldMk cId="1289218719" sldId="341"/>
            <ac:inkMk id="11" creationId="{F1B03A81-D64B-0A4E-8688-B55C05672830}"/>
          </ac:inkMkLst>
        </pc:inkChg>
        <pc:inkChg chg="add del">
          <ac:chgData name="Andrej Bogdanov (CSD)" userId="54a3fc38-bcd8-4812-b887-b84a314b9e17" providerId="ADAL" clId="{04C84F89-FB9B-9046-A668-DF7D1E6D01AA}" dt="2022-04-09T10:14:02.118" v="210"/>
          <ac:inkMkLst>
            <pc:docMk/>
            <pc:sldMk cId="1289218719" sldId="341"/>
            <ac:inkMk id="12" creationId="{45C56BFC-B935-4140-97D6-5AF91FBFD493}"/>
          </ac:inkMkLst>
        </pc:inkChg>
        <pc:inkChg chg="add del">
          <ac:chgData name="Andrej Bogdanov (CSD)" userId="54a3fc38-bcd8-4812-b887-b84a314b9e17" providerId="ADAL" clId="{04C84F89-FB9B-9046-A668-DF7D1E6D01AA}" dt="2022-04-09T10:14:02.118" v="210"/>
          <ac:inkMkLst>
            <pc:docMk/>
            <pc:sldMk cId="1289218719" sldId="341"/>
            <ac:inkMk id="13" creationId="{BF7FFB2C-BD61-D84B-A3B8-B4109DBC654B}"/>
          </ac:inkMkLst>
        </pc:inkChg>
        <pc:inkChg chg="add del reco">
          <ac:chgData name="Andrej Bogdanov (CSD)" userId="54a3fc38-bcd8-4812-b887-b84a314b9e17" providerId="ADAL" clId="{04C84F89-FB9B-9046-A668-DF7D1E6D01AA}" dt="2022-04-09T10:14:03.615" v="211"/>
          <ac:inkMkLst>
            <pc:docMk/>
            <pc:sldMk cId="1289218719" sldId="341"/>
            <ac:inkMk id="14" creationId="{22232DB7-59A9-A848-B09C-C903BDAB85C6}"/>
          </ac:inkMkLst>
        </pc:inkChg>
        <pc:inkChg chg="add">
          <ac:chgData name="Andrej Bogdanov (CSD)" userId="54a3fc38-bcd8-4812-b887-b84a314b9e17" providerId="ADAL" clId="{04C84F89-FB9B-9046-A668-DF7D1E6D01AA}" dt="2022-04-09T10:14:48.587" v="213" actId="7634"/>
          <ac:inkMkLst>
            <pc:docMk/>
            <pc:sldMk cId="1289218719" sldId="341"/>
            <ac:inkMk id="15" creationId="{6C507321-70C9-4845-BCC7-B4F3A0700B8A}"/>
          </ac:inkMkLst>
        </pc:inkChg>
      </pc:sldChg>
      <pc:sldChg chg="modSp">
        <pc:chgData name="Andrej Bogdanov (CSD)" userId="54a3fc38-bcd8-4812-b887-b84a314b9e17" providerId="ADAL" clId="{04C84F89-FB9B-9046-A668-DF7D1E6D01AA}" dt="2022-04-13T03:14:55.294" v="220"/>
        <pc:sldMkLst>
          <pc:docMk/>
          <pc:sldMk cId="3297692329" sldId="342"/>
        </pc:sldMkLst>
        <pc:inkChg chg="mod modStrokes">
          <ac:chgData name="Andrej Bogdanov (CSD)" userId="54a3fc38-bcd8-4812-b887-b84a314b9e17" providerId="ADAL" clId="{04C84F89-FB9B-9046-A668-DF7D1E6D01AA}" dt="2022-04-13T03:14:55.294" v="220"/>
          <ac:inkMkLst>
            <pc:docMk/>
            <pc:sldMk cId="3297692329" sldId="342"/>
            <ac:inkMk id="6" creationId="{0CD3C67F-0554-CA49-81C9-683630C143A2}"/>
          </ac:inkMkLst>
        </pc:inkChg>
      </pc:sldChg>
    </pc:docChg>
  </pc:docChgLst>
  <pc:docChgLst>
    <pc:chgData name="Andrej Bogdanov (CSD)" userId="54a3fc38-bcd8-4812-b887-b84a314b9e17" providerId="ADAL" clId="{C462AAE6-844A-A640-AF43-8A2CE4E1660E}"/>
    <pc:docChg chg="undo custSel addSld delSld modSld modMainMaster">
      <pc:chgData name="Andrej Bogdanov (CSD)" userId="54a3fc38-bcd8-4812-b887-b84a314b9e17" providerId="ADAL" clId="{C462AAE6-844A-A640-AF43-8A2CE4E1660E}" dt="2021-01-13T07:30:40.740" v="1360" actId="1036"/>
      <pc:docMkLst>
        <pc:docMk/>
      </pc:docMkLst>
      <pc:sldChg chg="modSp mod">
        <pc:chgData name="Andrej Bogdanov (CSD)" userId="54a3fc38-bcd8-4812-b887-b84a314b9e17" providerId="ADAL" clId="{C462AAE6-844A-A640-AF43-8A2CE4E1660E}" dt="2021-01-13T07:30:26.941" v="1359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C462AAE6-844A-A640-AF43-8A2CE4E1660E}" dt="2021-01-13T07:30:26.941" v="1359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modSp mod">
        <pc:chgData name="Andrej Bogdanov (CSD)" userId="54a3fc38-bcd8-4812-b887-b84a314b9e17" providerId="ADAL" clId="{C462AAE6-844A-A640-AF43-8A2CE4E1660E}" dt="2021-01-13T03:33:37.308" v="391" actId="20577"/>
        <pc:sldMkLst>
          <pc:docMk/>
          <pc:sldMk cId="2632464731" sldId="282"/>
        </pc:sldMkLst>
        <pc:spChg chg="mod">
          <ac:chgData name="Andrej Bogdanov (CSD)" userId="54a3fc38-bcd8-4812-b887-b84a314b9e17" providerId="ADAL" clId="{C462AAE6-844A-A640-AF43-8A2CE4E1660E}" dt="2021-01-13T03:33:37.308" v="391" actId="20577"/>
          <ac:spMkLst>
            <pc:docMk/>
            <pc:sldMk cId="2632464731" sldId="282"/>
            <ac:spMk id="2" creationId="{4DB141D1-1F63-4B41-938A-5FABEC8758ED}"/>
          </ac:spMkLst>
        </pc:spChg>
      </pc:sldChg>
      <pc:sldChg chg="addSp delSp modSp mod">
        <pc:chgData name="Andrej Bogdanov (CSD)" userId="54a3fc38-bcd8-4812-b887-b84a314b9e17" providerId="ADAL" clId="{C462AAE6-844A-A640-AF43-8A2CE4E1660E}" dt="2021-01-13T03:52:53.858" v="1107" actId="1035"/>
        <pc:sldMkLst>
          <pc:docMk/>
          <pc:sldMk cId="2268389162" sldId="286"/>
        </pc:sldMkLst>
        <pc:spChg chg="mod">
          <ac:chgData name="Andrej Bogdanov (CSD)" userId="54a3fc38-bcd8-4812-b887-b84a314b9e17" providerId="ADAL" clId="{C462AAE6-844A-A640-AF43-8A2CE4E1660E}" dt="2021-01-13T03:33:45.032" v="399" actId="20577"/>
          <ac:spMkLst>
            <pc:docMk/>
            <pc:sldMk cId="2268389162" sldId="286"/>
            <ac:spMk id="2" creationId="{A7BD75A1-D836-3743-88B0-AA1BD5AEF246}"/>
          </ac:spMkLst>
        </pc:spChg>
        <pc:spChg chg="add del mod">
          <ac:chgData name="Andrej Bogdanov (CSD)" userId="54a3fc38-bcd8-4812-b887-b84a314b9e17" providerId="ADAL" clId="{C462AAE6-844A-A640-AF43-8A2CE4E1660E}" dt="2021-01-13T03:35:19.674" v="436" actId="478"/>
          <ac:spMkLst>
            <pc:docMk/>
            <pc:sldMk cId="2268389162" sldId="286"/>
            <ac:spMk id="4" creationId="{27A2C381-122C-8444-AD9A-DFFB23062EC0}"/>
          </ac:spMkLst>
        </pc:spChg>
        <pc:spChg chg="add mod">
          <ac:chgData name="Andrej Bogdanov (CSD)" userId="54a3fc38-bcd8-4812-b887-b84a314b9e17" providerId="ADAL" clId="{C462AAE6-844A-A640-AF43-8A2CE4E1660E}" dt="2021-01-13T03:39:31.546" v="780" actId="207"/>
          <ac:spMkLst>
            <pc:docMk/>
            <pc:sldMk cId="2268389162" sldId="286"/>
            <ac:spMk id="9" creationId="{ED1D0264-BBA8-C547-B00F-1EF6B2E96DFD}"/>
          </ac:spMkLst>
        </pc:spChg>
        <pc:spChg chg="add del mod">
          <ac:chgData name="Andrej Bogdanov (CSD)" userId="54a3fc38-bcd8-4812-b887-b84a314b9e17" providerId="ADAL" clId="{C462AAE6-844A-A640-AF43-8A2CE4E1660E}" dt="2021-01-13T03:10:06.059" v="36" actId="478"/>
          <ac:spMkLst>
            <pc:docMk/>
            <pc:sldMk cId="2268389162" sldId="286"/>
            <ac:spMk id="10" creationId="{A791DD5F-5D8E-574A-BF8A-A2E473FE7182}"/>
          </ac:spMkLst>
        </pc:spChg>
        <pc:spChg chg="add del mod">
          <ac:chgData name="Andrej Bogdanov (CSD)" userId="54a3fc38-bcd8-4812-b887-b84a314b9e17" providerId="ADAL" clId="{C462AAE6-844A-A640-AF43-8A2CE4E1660E}" dt="2021-01-13T03:10:34.823" v="39" actId="478"/>
          <ac:spMkLst>
            <pc:docMk/>
            <pc:sldMk cId="2268389162" sldId="286"/>
            <ac:spMk id="11" creationId="{1A060A52-95AD-E542-9EAA-3AB80B7B46B6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12" creationId="{0EEE9A4C-0EC1-454D-802E-92AE3AE3BB0C}"/>
          </ac:spMkLst>
        </pc:spChg>
        <pc:spChg chg="add del mod">
          <ac:chgData name="Andrej Bogdanov (CSD)" userId="54a3fc38-bcd8-4812-b887-b84a314b9e17" providerId="ADAL" clId="{C462AAE6-844A-A640-AF43-8A2CE4E1660E}" dt="2021-01-13T03:12:57.969" v="181"/>
          <ac:spMkLst>
            <pc:docMk/>
            <pc:sldMk cId="2268389162" sldId="286"/>
            <ac:spMk id="13" creationId="{F188F2AB-53C5-4346-B783-B5886C23ACED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14" creationId="{FE92DFB8-38FC-0C44-A90D-3F8F2C88ACF4}"/>
          </ac:spMkLst>
        </pc:spChg>
        <pc:spChg chg="add del mod">
          <ac:chgData name="Andrej Bogdanov (CSD)" userId="54a3fc38-bcd8-4812-b887-b84a314b9e17" providerId="ADAL" clId="{C462AAE6-844A-A640-AF43-8A2CE4E1660E}" dt="2021-01-13T03:38:22.779" v="739" actId="478"/>
          <ac:spMkLst>
            <pc:docMk/>
            <pc:sldMk cId="2268389162" sldId="286"/>
            <ac:spMk id="15" creationId="{B1B37EEB-96D5-3548-B852-3D677D49A6D2}"/>
          </ac:spMkLst>
        </pc:spChg>
        <pc:spChg chg="add del mod">
          <ac:chgData name="Andrej Bogdanov (CSD)" userId="54a3fc38-bcd8-4812-b887-b84a314b9e17" providerId="ADAL" clId="{C462AAE6-844A-A640-AF43-8A2CE4E1660E}" dt="2021-01-13T03:35:24.970" v="438" actId="478"/>
          <ac:spMkLst>
            <pc:docMk/>
            <pc:sldMk cId="2268389162" sldId="286"/>
            <ac:spMk id="16" creationId="{7293CBE1-A246-9347-9E04-E3FD8C9DE887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7" creationId="{A061B064-9B35-2348-B248-F64000C1A052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8" creationId="{1BF41E11-F25A-0F4E-BC70-0563EDCBF2DD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9" creationId="{943CB8B9-AC3A-E842-9BB4-C5A6CE9AA5FB}"/>
          </ac:spMkLst>
        </pc:spChg>
        <pc:spChg chg="add del mod">
          <ac:chgData name="Andrej Bogdanov (CSD)" userId="54a3fc38-bcd8-4812-b887-b84a314b9e17" providerId="ADAL" clId="{C462AAE6-844A-A640-AF43-8A2CE4E1660E}" dt="2021-01-13T03:35:25.215" v="440"/>
          <ac:spMkLst>
            <pc:docMk/>
            <pc:sldMk cId="2268389162" sldId="286"/>
            <ac:spMk id="20" creationId="{DF93A266-A58A-914C-8152-4152020CF967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21" creationId="{5C681938-9CB7-EA48-B17D-0F78B65637F3}"/>
          </ac:spMkLst>
        </pc:spChg>
        <pc:spChg chg="add del mod">
          <ac:chgData name="Andrej Bogdanov (CSD)" userId="54a3fc38-bcd8-4812-b887-b84a314b9e17" providerId="ADAL" clId="{C462AAE6-844A-A640-AF43-8A2CE4E1660E}" dt="2021-01-13T03:35:22.225" v="437" actId="478"/>
          <ac:spMkLst>
            <pc:docMk/>
            <pc:sldMk cId="2268389162" sldId="286"/>
            <ac:spMk id="22" creationId="{2F44C7EF-1DA6-8848-8839-6DCD70D3FC1E}"/>
          </ac:spMkLst>
        </pc:spChg>
        <pc:spChg chg="add mod">
          <ac:chgData name="Andrej Bogdanov (CSD)" userId="54a3fc38-bcd8-4812-b887-b84a314b9e17" providerId="ADAL" clId="{C462AAE6-844A-A640-AF43-8A2CE4E1660E}" dt="2021-01-13T03:52:53.858" v="1107" actId="1035"/>
          <ac:spMkLst>
            <pc:docMk/>
            <pc:sldMk cId="2268389162" sldId="286"/>
            <ac:spMk id="23" creationId="{30257ADF-AAC3-7C46-8E1A-DD4F6F44725E}"/>
          </ac:spMkLst>
        </pc:spChg>
        <pc:spChg chg="add mod">
          <ac:chgData name="Andrej Bogdanov (CSD)" userId="54a3fc38-bcd8-4812-b887-b84a314b9e17" providerId="ADAL" clId="{C462AAE6-844A-A640-AF43-8A2CE4E1660E}" dt="2021-01-13T03:36:44.106" v="572" actId="1038"/>
          <ac:spMkLst>
            <pc:docMk/>
            <pc:sldMk cId="2268389162" sldId="286"/>
            <ac:spMk id="24" creationId="{0F597FCD-37B8-BC41-B34C-995279ABA974}"/>
          </ac:spMkLst>
        </pc:spChg>
        <pc:spChg chg="add mod">
          <ac:chgData name="Andrej Bogdanov (CSD)" userId="54a3fc38-bcd8-4812-b887-b84a314b9e17" providerId="ADAL" clId="{C462AAE6-844A-A640-AF43-8A2CE4E1660E}" dt="2021-01-13T03:38:16.660" v="727" actId="1036"/>
          <ac:spMkLst>
            <pc:docMk/>
            <pc:sldMk cId="2268389162" sldId="286"/>
            <ac:spMk id="25" creationId="{6AF4BB11-FA14-814E-B1B7-C7A3E30A3FF6}"/>
          </ac:spMkLst>
        </pc:spChg>
        <pc:spChg chg="add mod">
          <ac:chgData name="Andrej Bogdanov (CSD)" userId="54a3fc38-bcd8-4812-b887-b84a314b9e17" providerId="ADAL" clId="{C462AAE6-844A-A640-AF43-8A2CE4E1660E}" dt="2021-01-13T03:38:16.660" v="727" actId="1036"/>
          <ac:spMkLst>
            <pc:docMk/>
            <pc:sldMk cId="2268389162" sldId="286"/>
            <ac:spMk id="26" creationId="{28F9B42D-1F6B-1C4D-94DB-0526744272C3}"/>
          </ac:spMkLst>
        </pc:spChg>
        <pc:spChg chg="add mod">
          <ac:chgData name="Andrej Bogdanov (CSD)" userId="54a3fc38-bcd8-4812-b887-b84a314b9e17" providerId="ADAL" clId="{C462AAE6-844A-A640-AF43-8A2CE4E1660E}" dt="2021-01-13T03:52:53.858" v="1107" actId="1035"/>
          <ac:spMkLst>
            <pc:docMk/>
            <pc:sldMk cId="2268389162" sldId="286"/>
            <ac:spMk id="28" creationId="{39DC1817-C965-504E-8EC2-EA64B1972CC9}"/>
          </ac:spMkLst>
        </pc:spChg>
        <pc:grpChg chg="add mod">
          <ac:chgData name="Andrej Bogdanov (CSD)" userId="54a3fc38-bcd8-4812-b887-b84a314b9e17" providerId="ADAL" clId="{C462AAE6-844A-A640-AF43-8A2CE4E1660E}" dt="2021-01-13T03:42:14.804" v="907" actId="1035"/>
          <ac:grpSpMkLst>
            <pc:docMk/>
            <pc:sldMk cId="2268389162" sldId="286"/>
            <ac:grpSpMk id="27" creationId="{29E3DD3D-FCB4-8C47-84D9-118893926DBF}"/>
          </ac:grpSpMkLst>
        </pc:grp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3" creationId="{D303ABEF-20D2-484B-B697-9B271D254791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5" creationId="{586889A0-D1CA-7A45-8EBC-8D5FBB1B8379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6" creationId="{9B63A77C-66EF-E544-892E-E59EB280C462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7" creationId="{3995BA56-3DAB-7A46-ACB7-B945936D19D4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8" creationId="{D6D24AF0-05A0-814F-B660-10E28A006543}"/>
          </ac:inkMkLst>
        </pc:inkChg>
      </pc:sldChg>
      <pc:sldChg chg="delSp mod">
        <pc:chgData name="Andrej Bogdanov (CSD)" userId="54a3fc38-bcd8-4812-b887-b84a314b9e17" providerId="ADAL" clId="{C462AAE6-844A-A640-AF43-8A2CE4E1660E}" dt="2021-01-13T03:06:49.412" v="2" actId="478"/>
        <pc:sldMkLst>
          <pc:docMk/>
          <pc:sldMk cId="3474182209" sldId="287"/>
        </pc:sldMkLst>
        <pc:inkChg chg="del">
          <ac:chgData name="Andrej Bogdanov (CSD)" userId="54a3fc38-bcd8-4812-b887-b84a314b9e17" providerId="ADAL" clId="{C462AAE6-844A-A640-AF43-8A2CE4E1660E}" dt="2021-01-13T03:06:44.994" v="0" actId="478"/>
          <ac:inkMkLst>
            <pc:docMk/>
            <pc:sldMk cId="3474182209" sldId="287"/>
            <ac:inkMk id="2" creationId="{175AE2FF-530A-2C49-962D-90B49810C00F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4" creationId="{F4E35624-309B-144A-9B3C-76C04057D4AE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5" creationId="{2C0E0F57-E132-1E4C-BE5C-F4A514A00D64}"/>
          </ac:inkMkLst>
        </pc:inkChg>
        <pc:inkChg chg="del">
          <ac:chgData name="Andrej Bogdanov (CSD)" userId="54a3fc38-bcd8-4812-b887-b84a314b9e17" providerId="ADAL" clId="{C462AAE6-844A-A640-AF43-8A2CE4E1660E}" dt="2021-01-13T03:06:46.401" v="1" actId="478"/>
          <ac:inkMkLst>
            <pc:docMk/>
            <pc:sldMk cId="3474182209" sldId="287"/>
            <ac:inkMk id="6" creationId="{7DD35E55-18FA-CF41-AFA5-747F99960CD9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7" creationId="{540F64B2-5FC0-5545-9FF2-20482E83F420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8" creationId="{2EF87F5B-0B34-1A4C-8800-EDF117B51AA5}"/>
          </ac:inkMkLst>
        </pc:inkChg>
      </pc:sldChg>
      <pc:sldChg chg="delSp mod">
        <pc:chgData name="Andrej Bogdanov (CSD)" userId="54a3fc38-bcd8-4812-b887-b84a314b9e17" providerId="ADAL" clId="{C462AAE6-844A-A640-AF43-8A2CE4E1660E}" dt="2021-01-13T03:06:53.860" v="3" actId="478"/>
        <pc:sldMkLst>
          <pc:docMk/>
          <pc:sldMk cId="3209454138" sldId="289"/>
        </pc:sldMkLst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2" creationId="{6CA5A52F-C160-AC49-8523-43241CE84C7C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3" creationId="{DF1AB89A-498D-9545-8F99-8A60C15827EF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4" creationId="{E86B8569-2275-FE4A-941C-A5A00F44A575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5" creationId="{585F5BFA-489B-9248-819E-6A1D930DEB36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6" creationId="{757CD130-FCC3-164B-A480-ED45601D2695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7" creationId="{77B7C271-998B-2942-9103-BC05F6A37E9A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8" creationId="{324D0CB9-92A6-F94E-A584-4D599FA6B5D4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9" creationId="{B417A8A0-A3B3-F348-B8BF-C5CFFB67B47A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10" creationId="{6983CC1A-82D6-EC4F-A952-85DD39F10EBC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11" creationId="{0AF3C203-6CFB-5F49-89E8-F4F964852DC9}"/>
          </ac:inkMkLst>
        </pc:inkChg>
      </pc:sldChg>
      <pc:sldChg chg="new del">
        <pc:chgData name="Andrej Bogdanov (CSD)" userId="54a3fc38-bcd8-4812-b887-b84a314b9e17" providerId="ADAL" clId="{C462AAE6-844A-A640-AF43-8A2CE4E1660E}" dt="2021-01-13T03:39:46.699" v="782" actId="2696"/>
        <pc:sldMkLst>
          <pc:docMk/>
          <pc:sldMk cId="1143159206" sldId="291"/>
        </pc:sldMkLst>
      </pc:sldChg>
      <pc:sldChg chg="addSp delSp modSp add mod modClrScheme chgLayout">
        <pc:chgData name="Andrej Bogdanov (CSD)" userId="54a3fc38-bcd8-4812-b887-b84a314b9e17" providerId="ADAL" clId="{C462AAE6-844A-A640-AF43-8A2CE4E1660E}" dt="2021-01-13T03:52:40.310" v="1100" actId="207"/>
        <pc:sldMkLst>
          <pc:docMk/>
          <pc:sldMk cId="3385287962" sldId="291"/>
        </pc:sldMkLst>
        <pc:spChg chg="del mod">
          <ac:chgData name="Andrej Bogdanov (CSD)" userId="54a3fc38-bcd8-4812-b887-b84a314b9e17" providerId="ADAL" clId="{C462AAE6-844A-A640-AF43-8A2CE4E1660E}" dt="2021-01-13T03:40:24.631" v="786" actId="700"/>
          <ac:spMkLst>
            <pc:docMk/>
            <pc:sldMk cId="3385287962" sldId="291"/>
            <ac:spMk id="2" creationId="{A7BD75A1-D836-3743-88B0-AA1BD5AEF246}"/>
          </ac:spMkLst>
        </pc:spChg>
        <pc:spChg chg="add mod ord">
          <ac:chgData name="Andrej Bogdanov (CSD)" userId="54a3fc38-bcd8-4812-b887-b84a314b9e17" providerId="ADAL" clId="{C462AAE6-844A-A640-AF43-8A2CE4E1660E}" dt="2021-01-13T03:45:13.560" v="936" actId="20577"/>
          <ac:spMkLst>
            <pc:docMk/>
            <pc:sldMk cId="3385287962" sldId="291"/>
            <ac:spMk id="3" creationId="{0F9D9696-27E4-664F-8A24-632F0695778C}"/>
          </ac:spMkLst>
        </pc:spChg>
        <pc:spChg chg="add mod">
          <ac:chgData name="Andrej Bogdanov (CSD)" userId="54a3fc38-bcd8-4812-b887-b84a314b9e17" providerId="ADAL" clId="{C462AAE6-844A-A640-AF43-8A2CE4E1660E}" dt="2021-01-13T03:52:40.310" v="1100" actId="207"/>
          <ac:spMkLst>
            <pc:docMk/>
            <pc:sldMk cId="3385287962" sldId="291"/>
            <ac:spMk id="4" creationId="{9C928F5A-14BC-794E-9020-8DACDA72FDC0}"/>
          </ac:spMkLst>
        </pc:spChg>
        <pc:spChg chg="del">
          <ac:chgData name="Andrej Bogdanov (CSD)" userId="54a3fc38-bcd8-4812-b887-b84a314b9e17" providerId="ADAL" clId="{C462AAE6-844A-A640-AF43-8A2CE4E1660E}" dt="2021-01-13T03:40:29.176" v="788" actId="478"/>
          <ac:spMkLst>
            <pc:docMk/>
            <pc:sldMk cId="3385287962" sldId="291"/>
            <ac:spMk id="9" creationId="{ED1D0264-BBA8-C547-B00F-1EF6B2E96DFD}"/>
          </ac:spMkLst>
        </pc:spChg>
        <pc:spChg chg="add mod">
          <ac:chgData name="Andrej Bogdanov (CSD)" userId="54a3fc38-bcd8-4812-b887-b84a314b9e17" providerId="ADAL" clId="{C462AAE6-844A-A640-AF43-8A2CE4E1660E}" dt="2021-01-13T03:41:57.127" v="846" actId="1076"/>
          <ac:spMkLst>
            <pc:docMk/>
            <pc:sldMk cId="3385287962" sldId="291"/>
            <ac:spMk id="10" creationId="{54352861-EC9A-B741-A08E-D00ECFA75421}"/>
          </ac:spMkLst>
        </pc:spChg>
        <pc:spChg chg="del">
          <ac:chgData name="Andrej Bogdanov (CSD)" userId="54a3fc38-bcd8-4812-b887-b84a314b9e17" providerId="ADAL" clId="{C462AAE6-844A-A640-AF43-8A2CE4E1660E}" dt="2021-01-13T03:40:27.906" v="787" actId="478"/>
          <ac:spMkLst>
            <pc:docMk/>
            <pc:sldMk cId="3385287962" sldId="291"/>
            <ac:spMk id="23" creationId="{30257ADF-AAC3-7C46-8E1A-DD4F6F44725E}"/>
          </ac:spMkLst>
        </pc:spChg>
        <pc:spChg chg="del">
          <ac:chgData name="Andrej Bogdanov (CSD)" userId="54a3fc38-bcd8-4812-b887-b84a314b9e17" providerId="ADAL" clId="{C462AAE6-844A-A640-AF43-8A2CE4E1660E}" dt="2021-01-13T03:40:27.906" v="787" actId="478"/>
          <ac:spMkLst>
            <pc:docMk/>
            <pc:sldMk cId="3385287962" sldId="291"/>
            <ac:spMk id="24" creationId="{0F597FCD-37B8-BC41-B34C-995279ABA974}"/>
          </ac:spMkLst>
        </pc:spChg>
        <pc:grpChg chg="del">
          <ac:chgData name="Andrej Bogdanov (CSD)" userId="54a3fc38-bcd8-4812-b887-b84a314b9e17" providerId="ADAL" clId="{C462AAE6-844A-A640-AF43-8A2CE4E1660E}" dt="2021-01-13T03:40:27.906" v="787" actId="478"/>
          <ac:grpSpMkLst>
            <pc:docMk/>
            <pc:sldMk cId="3385287962" sldId="291"/>
            <ac:grpSpMk id="27" creationId="{29E3DD3D-FCB4-8C47-84D9-118893926DBF}"/>
          </ac:grpSpMkLst>
        </pc:grpChg>
      </pc:sldChg>
      <pc:sldChg chg="addSp delSp modSp add mod">
        <pc:chgData name="Andrej Bogdanov (CSD)" userId="54a3fc38-bcd8-4812-b887-b84a314b9e17" providerId="ADAL" clId="{C462AAE6-844A-A640-AF43-8A2CE4E1660E}" dt="2021-01-13T07:30:40.740" v="1360" actId="1036"/>
        <pc:sldMkLst>
          <pc:docMk/>
          <pc:sldMk cId="1835889139" sldId="292"/>
        </pc:sldMkLst>
        <pc:spChg chg="mod">
          <ac:chgData name="Andrej Bogdanov (CSD)" userId="54a3fc38-bcd8-4812-b887-b84a314b9e17" providerId="ADAL" clId="{C462AAE6-844A-A640-AF43-8A2CE4E1660E}" dt="2021-01-13T03:45:38.400" v="964" actId="20577"/>
          <ac:spMkLst>
            <pc:docMk/>
            <pc:sldMk cId="1835889139" sldId="292"/>
            <ac:spMk id="3" creationId="{0F9D9696-27E4-664F-8A24-632F0695778C}"/>
          </ac:spMkLst>
        </pc:spChg>
        <pc:spChg chg="add mod">
          <ac:chgData name="Andrej Bogdanov (CSD)" userId="54a3fc38-bcd8-4812-b887-b84a314b9e17" providerId="ADAL" clId="{C462AAE6-844A-A640-AF43-8A2CE4E1660E}" dt="2021-01-13T03:47:55.353" v="1010" actId="20577"/>
          <ac:spMkLst>
            <pc:docMk/>
            <pc:sldMk cId="1835889139" sldId="292"/>
            <ac:spMk id="4" creationId="{43EC1175-308A-EC42-B702-3162AA7EF8ED}"/>
          </ac:spMkLst>
        </pc:spChg>
        <pc:spChg chg="add del mod">
          <ac:chgData name="Andrej Bogdanov (CSD)" userId="54a3fc38-bcd8-4812-b887-b84a314b9e17" providerId="ADAL" clId="{C462AAE6-844A-A640-AF43-8A2CE4E1660E}" dt="2021-01-13T03:47:54.170" v="1009" actId="478"/>
          <ac:spMkLst>
            <pc:docMk/>
            <pc:sldMk cId="1835889139" sldId="292"/>
            <ac:spMk id="5" creationId="{E664F712-8A7C-024B-8D03-3012306A0355}"/>
          </ac:spMkLst>
        </pc:spChg>
        <pc:spChg chg="add mod">
          <ac:chgData name="Andrej Bogdanov (CSD)" userId="54a3fc38-bcd8-4812-b887-b84a314b9e17" providerId="ADAL" clId="{C462AAE6-844A-A640-AF43-8A2CE4E1660E}" dt="2021-01-13T03:49:03.787" v="1081" actId="1076"/>
          <ac:spMkLst>
            <pc:docMk/>
            <pc:sldMk cId="1835889139" sldId="292"/>
            <ac:spMk id="6" creationId="{1EF74B0E-7928-D84D-8B5E-90A00DAA496C}"/>
          </ac:spMkLst>
        </pc:spChg>
        <pc:spChg chg="mod">
          <ac:chgData name="Andrej Bogdanov (CSD)" userId="54a3fc38-bcd8-4812-b887-b84a314b9e17" providerId="ADAL" clId="{C462AAE6-844A-A640-AF43-8A2CE4E1660E}" dt="2021-01-13T03:48:49.657" v="1052"/>
          <ac:spMkLst>
            <pc:docMk/>
            <pc:sldMk cId="1835889139" sldId="292"/>
            <ac:spMk id="8" creationId="{0EA611AC-C295-634B-A577-2C71B77A448C}"/>
          </ac:spMkLst>
        </pc:spChg>
        <pc:spChg chg="mod">
          <ac:chgData name="Andrej Bogdanov (CSD)" userId="54a3fc38-bcd8-4812-b887-b84a314b9e17" providerId="ADAL" clId="{C462AAE6-844A-A640-AF43-8A2CE4E1660E}" dt="2021-01-13T03:48:49.657" v="1052"/>
          <ac:spMkLst>
            <pc:docMk/>
            <pc:sldMk cId="1835889139" sldId="292"/>
            <ac:spMk id="9" creationId="{144D585F-48A4-7E4F-B3A6-D0AE31626B90}"/>
          </ac:spMkLst>
        </pc:spChg>
        <pc:spChg chg="del">
          <ac:chgData name="Andrej Bogdanov (CSD)" userId="54a3fc38-bcd8-4812-b887-b84a314b9e17" providerId="ADAL" clId="{C462AAE6-844A-A640-AF43-8A2CE4E1660E}" dt="2021-01-13T03:45:25.731" v="959" actId="478"/>
          <ac:spMkLst>
            <pc:docMk/>
            <pc:sldMk cId="1835889139" sldId="292"/>
            <ac:spMk id="10" creationId="{54352861-EC9A-B741-A08E-D00ECFA75421}"/>
          </ac:spMkLst>
        </pc:spChg>
        <pc:spChg chg="add del mod">
          <ac:chgData name="Andrej Bogdanov (CSD)" userId="54a3fc38-bcd8-4812-b887-b84a314b9e17" providerId="ADAL" clId="{C462AAE6-844A-A640-AF43-8A2CE4E1660E}" dt="2021-01-13T03:48:55.920" v="1079" actId="478"/>
          <ac:spMkLst>
            <pc:docMk/>
            <pc:sldMk cId="1835889139" sldId="292"/>
            <ac:spMk id="11" creationId="{E64F91E7-AF01-7C44-BA73-ADDBB86F5CEF}"/>
          </ac:spMkLst>
        </pc:spChg>
        <pc:grpChg chg="add mod">
          <ac:chgData name="Andrej Bogdanov (CSD)" userId="54a3fc38-bcd8-4812-b887-b84a314b9e17" providerId="ADAL" clId="{C462AAE6-844A-A640-AF43-8A2CE4E1660E}" dt="2021-01-13T07:30:40.740" v="1360" actId="1036"/>
          <ac:grpSpMkLst>
            <pc:docMk/>
            <pc:sldMk cId="1835889139" sldId="292"/>
            <ac:grpSpMk id="7" creationId="{A7278089-65F3-D647-93BB-71E88314DA6E}"/>
          </ac:grpSpMkLst>
        </pc:grpChg>
      </pc:sldChg>
      <pc:sldChg chg="addSp delSp modSp new mod modClrScheme chgLayout">
        <pc:chgData name="Andrej Bogdanov (CSD)" userId="54a3fc38-bcd8-4812-b887-b84a314b9e17" providerId="ADAL" clId="{C462AAE6-844A-A640-AF43-8A2CE4E1660E}" dt="2021-01-13T07:18:44.631" v="1338" actId="1036"/>
        <pc:sldMkLst>
          <pc:docMk/>
          <pc:sldMk cId="32739879" sldId="293"/>
        </pc:sldMkLst>
        <pc:spChg chg="del">
          <ac:chgData name="Andrej Bogdanov (CSD)" userId="54a3fc38-bcd8-4812-b887-b84a314b9e17" providerId="ADAL" clId="{C462AAE6-844A-A640-AF43-8A2CE4E1660E}" dt="2021-01-13T03:51:48.033" v="1089" actId="700"/>
          <ac:spMkLst>
            <pc:docMk/>
            <pc:sldMk cId="32739879" sldId="293"/>
            <ac:spMk id="2" creationId="{96FF998A-A38F-E848-A6F0-BFEFDA7F7393}"/>
          </ac:spMkLst>
        </pc:spChg>
        <pc:spChg chg="add mod">
          <ac:chgData name="Andrej Bogdanov (CSD)" userId="54a3fc38-bcd8-4812-b887-b84a314b9e17" providerId="ADAL" clId="{C462AAE6-844A-A640-AF43-8A2CE4E1660E}" dt="2021-01-13T07:17:05.992" v="1218" actId="1076"/>
          <ac:spMkLst>
            <pc:docMk/>
            <pc:sldMk cId="32739879" sldId="293"/>
            <ac:spMk id="3" creationId="{DAA2BE46-D753-F94B-AAAD-8C42975FFE7D}"/>
          </ac:spMkLst>
        </pc:spChg>
        <pc:spChg chg="add del mod">
          <ac:chgData name="Andrej Bogdanov (CSD)" userId="54a3fc38-bcd8-4812-b887-b84a314b9e17" providerId="ADAL" clId="{C462AAE6-844A-A640-AF43-8A2CE4E1660E}" dt="2021-01-13T07:14:58.132" v="1131" actId="478"/>
          <ac:spMkLst>
            <pc:docMk/>
            <pc:sldMk cId="32739879" sldId="293"/>
            <ac:spMk id="4" creationId="{FF5B1E77-924B-4040-8A58-C827A5EF032A}"/>
          </ac:spMkLst>
        </pc:spChg>
        <pc:spChg chg="add mod">
          <ac:chgData name="Andrej Bogdanov (CSD)" userId="54a3fc38-bcd8-4812-b887-b84a314b9e17" providerId="ADAL" clId="{C462AAE6-844A-A640-AF43-8A2CE4E1660E}" dt="2021-01-13T07:17:05.992" v="1218" actId="1076"/>
          <ac:spMkLst>
            <pc:docMk/>
            <pc:sldMk cId="32739879" sldId="293"/>
            <ac:spMk id="5" creationId="{52BA2CEE-0376-9347-9901-0D08B2A68F25}"/>
          </ac:spMkLst>
        </pc:spChg>
        <pc:spChg chg="add mod">
          <ac:chgData name="Andrej Bogdanov (CSD)" userId="54a3fc38-bcd8-4812-b887-b84a314b9e17" providerId="ADAL" clId="{C462AAE6-844A-A640-AF43-8A2CE4E1660E}" dt="2021-01-13T07:18:32.353" v="1327" actId="2711"/>
          <ac:spMkLst>
            <pc:docMk/>
            <pc:sldMk cId="32739879" sldId="293"/>
            <ac:spMk id="9" creationId="{1C29A568-730E-5643-96B3-18BEE3BADF85}"/>
          </ac:spMkLst>
        </pc:spChg>
        <pc:spChg chg="add mod">
          <ac:chgData name="Andrej Bogdanov (CSD)" userId="54a3fc38-bcd8-4812-b887-b84a314b9e17" providerId="ADAL" clId="{C462AAE6-844A-A640-AF43-8A2CE4E1660E}" dt="2021-01-13T07:18:44.631" v="1338" actId="1036"/>
          <ac:spMkLst>
            <pc:docMk/>
            <pc:sldMk cId="32739879" sldId="293"/>
            <ac:spMk id="11" creationId="{4B8EBD5D-659F-914E-BCD3-3D29A8C7D49C}"/>
          </ac:spMkLst>
        </pc:spChg>
        <pc:grpChg chg="add mod">
          <ac:chgData name="Andrej Bogdanov (CSD)" userId="54a3fc38-bcd8-4812-b887-b84a314b9e17" providerId="ADAL" clId="{C462AAE6-844A-A640-AF43-8A2CE4E1660E}" dt="2021-01-13T07:18:00.998" v="1278" actId="1037"/>
          <ac:grpSpMkLst>
            <pc:docMk/>
            <pc:sldMk cId="32739879" sldId="293"/>
            <ac:grpSpMk id="10" creationId="{A55FA4FA-B2FF-4140-8D11-FEF848A9442F}"/>
          </ac:grpSpMkLst>
        </pc:grpChg>
        <pc:cxnChg chg="add mod">
          <ac:chgData name="Andrej Bogdanov (CSD)" userId="54a3fc38-bcd8-4812-b887-b84a314b9e17" providerId="ADAL" clId="{C462AAE6-844A-A640-AF43-8A2CE4E1660E}" dt="2021-01-13T07:17:05.992" v="1218" actId="1076"/>
          <ac:cxnSpMkLst>
            <pc:docMk/>
            <pc:sldMk cId="32739879" sldId="293"/>
            <ac:cxnSpMk id="7" creationId="{6D6C7F98-98C6-4543-8A59-D65042E9E741}"/>
          </ac:cxnSpMkLst>
        </pc:cxnChg>
      </pc:sldChg>
      <pc:sldMasterChg chg="modSldLayout">
        <pc:chgData name="Andrej Bogdanov (CSD)" userId="54a3fc38-bcd8-4812-b887-b84a314b9e17" providerId="ADAL" clId="{C462AAE6-844A-A640-AF43-8A2CE4E1660E}" dt="2021-01-13T07:30:07.486" v="1348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C462AAE6-844A-A640-AF43-8A2CE4E1660E}" dt="2021-01-13T07:30:07.486" v="1348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C462AAE6-844A-A640-AF43-8A2CE4E1660E}" dt="2021-01-13T07:30:07.486" v="1348" actId="20577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</pc:sldLayoutChg>
      </pc:sldMasterChg>
    </pc:docChg>
  </pc:docChgLst>
  <pc:docChgLst>
    <pc:chgData name="Andrej Bogdanov (CSD)" userId="54a3fc38-bcd8-4812-b887-b84a314b9e17" providerId="ADAL" clId="{46D93EEB-EE20-F043-B303-D379EF07537C}"/>
    <pc:docChg chg="custSel addSld delSld modSld">
      <pc:chgData name="Andrej Bogdanov (CSD)" userId="54a3fc38-bcd8-4812-b887-b84a314b9e17" providerId="ADAL" clId="{46D93EEB-EE20-F043-B303-D379EF07537C}" dt="2021-01-13T02:59:46.820" v="66" actId="680"/>
      <pc:docMkLst>
        <pc:docMk/>
      </pc:docMkLst>
      <pc:sldChg chg="modSp mod">
        <pc:chgData name="Andrej Bogdanov (CSD)" userId="54a3fc38-bcd8-4812-b887-b84a314b9e17" providerId="ADAL" clId="{46D93EEB-EE20-F043-B303-D379EF07537C}" dt="2021-01-13T02:54:55.961" v="41" actId="1076"/>
        <pc:sldMkLst>
          <pc:docMk/>
          <pc:sldMk cId="4293983235" sldId="256"/>
        </pc:sldMkLst>
        <pc:spChg chg="mod">
          <ac:chgData name="Andrej Bogdanov (CSD)" userId="54a3fc38-bcd8-4812-b887-b84a314b9e17" providerId="ADAL" clId="{46D93EEB-EE20-F043-B303-D379EF07537C}" dt="2021-01-13T02:54:55.961" v="41" actId="1076"/>
          <ac:spMkLst>
            <pc:docMk/>
            <pc:sldMk cId="4293983235" sldId="256"/>
            <ac:spMk id="2" creationId="{00000000-0000-0000-0000-000000000000}"/>
          </ac:spMkLst>
        </pc:spChg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910449489" sldId="257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871201104" sldId="258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639846032" sldId="259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066480065" sldId="26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367984951" sldId="26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290664766" sldId="26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009012011" sldId="263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203218808" sldId="264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673016085" sldId="265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703338071" sldId="266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861798232" sldId="267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889963386" sldId="268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367920729" sldId="269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15814539" sldId="27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911810824" sldId="27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857692231" sldId="27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561039472" sldId="274"/>
        </pc:sldMkLst>
      </pc:sldChg>
      <pc:sldChg chg="delSp mod">
        <pc:chgData name="Andrej Bogdanov (CSD)" userId="54a3fc38-bcd8-4812-b887-b84a314b9e17" providerId="ADAL" clId="{46D93EEB-EE20-F043-B303-D379EF07537C}" dt="2021-01-13T02:55:41.076" v="42" actId="478"/>
        <pc:sldMkLst>
          <pc:docMk/>
          <pc:sldMk cId="1239993417" sldId="277"/>
        </pc:sldMkLst>
        <pc:inkChg chg="del">
          <ac:chgData name="Andrej Bogdanov (CSD)" userId="54a3fc38-bcd8-4812-b887-b84a314b9e17" providerId="ADAL" clId="{46D93EEB-EE20-F043-B303-D379EF07537C}" dt="2021-01-13T02:55:41.076" v="42" actId="478"/>
          <ac:inkMkLst>
            <pc:docMk/>
            <pc:sldMk cId="1239993417" sldId="277"/>
            <ac:inkMk id="9" creationId="{AF401CA9-E44B-8F48-9CB1-413F37D1CCDA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34.255" v="50" actId="478"/>
        <pc:sldMkLst>
          <pc:docMk/>
          <pc:sldMk cId="2732801323" sldId="278"/>
        </pc:sldMkLst>
        <pc:inkChg chg="del">
          <ac:chgData name="Andrej Bogdanov (CSD)" userId="54a3fc38-bcd8-4812-b887-b84a314b9e17" providerId="ADAL" clId="{46D93EEB-EE20-F043-B303-D379EF07537C}" dt="2021-01-13T02:56:32.939" v="49" actId="478"/>
          <ac:inkMkLst>
            <pc:docMk/>
            <pc:sldMk cId="2732801323" sldId="278"/>
            <ac:inkMk id="8" creationId="{9EFF5F76-65C9-F241-BE18-B3C5BF4B5A0C}"/>
          </ac:inkMkLst>
        </pc:inkChg>
        <pc:inkChg chg="del">
          <ac:chgData name="Andrej Bogdanov (CSD)" userId="54a3fc38-bcd8-4812-b887-b84a314b9e17" providerId="ADAL" clId="{46D93EEB-EE20-F043-B303-D379EF07537C}" dt="2021-01-13T02:56:34.255" v="50" actId="478"/>
          <ac:inkMkLst>
            <pc:docMk/>
            <pc:sldMk cId="2732801323" sldId="278"/>
            <ac:inkMk id="9" creationId="{617BF0BA-80EB-1D46-8DAA-D9C96F47EF7C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37.942" v="51" actId="478"/>
        <pc:sldMkLst>
          <pc:docMk/>
          <pc:sldMk cId="3817133386" sldId="279"/>
        </pc:sldMkLst>
        <pc:inkChg chg="del">
          <ac:chgData name="Andrej Bogdanov (CSD)" userId="54a3fc38-bcd8-4812-b887-b84a314b9e17" providerId="ADAL" clId="{46D93EEB-EE20-F043-B303-D379EF07537C}" dt="2021-01-13T02:56:37.942" v="51" actId="478"/>
          <ac:inkMkLst>
            <pc:docMk/>
            <pc:sldMk cId="3817133386" sldId="279"/>
            <ac:inkMk id="2" creationId="{43220655-5000-1B4C-B9E1-4A6A288F6FB7}"/>
          </ac:inkMkLst>
        </pc:inkChg>
      </pc:sldChg>
      <pc:sldChg chg="delSp modSp mod">
        <pc:chgData name="Andrej Bogdanov (CSD)" userId="54a3fc38-bcd8-4812-b887-b84a314b9e17" providerId="ADAL" clId="{46D93EEB-EE20-F043-B303-D379EF07537C}" dt="2021-01-13T02:56:17.288" v="48" actId="478"/>
        <pc:sldMkLst>
          <pc:docMk/>
          <pc:sldMk cId="1006473147" sldId="281"/>
        </pc:sldMkLst>
        <pc:spChg chg="mod">
          <ac:chgData name="Andrej Bogdanov (CSD)" userId="54a3fc38-bcd8-4812-b887-b84a314b9e17" providerId="ADAL" clId="{46D93EEB-EE20-F043-B303-D379EF07537C}" dt="2021-01-13T02:56:00.344" v="45" actId="2711"/>
          <ac:spMkLst>
            <pc:docMk/>
            <pc:sldMk cId="1006473147" sldId="281"/>
            <ac:spMk id="3" creationId="{D8DE5AF4-474E-9A4D-B460-045444CDC8B9}"/>
          </ac:spMkLst>
        </pc:spChg>
        <pc:inkChg chg="del">
          <ac:chgData name="Andrej Bogdanov (CSD)" userId="54a3fc38-bcd8-4812-b887-b84a314b9e17" providerId="ADAL" clId="{46D93EEB-EE20-F043-B303-D379EF07537C}" dt="2021-01-13T02:56:14.241" v="46" actId="478"/>
          <ac:inkMkLst>
            <pc:docMk/>
            <pc:sldMk cId="1006473147" sldId="281"/>
            <ac:inkMk id="6" creationId="{A6305A09-BAED-A540-8B1F-DA928545E545}"/>
          </ac:inkMkLst>
        </pc:inkChg>
        <pc:inkChg chg="del">
          <ac:chgData name="Andrej Bogdanov (CSD)" userId="54a3fc38-bcd8-4812-b887-b84a314b9e17" providerId="ADAL" clId="{46D93EEB-EE20-F043-B303-D379EF07537C}" dt="2021-01-13T02:56:17.288" v="48" actId="478"/>
          <ac:inkMkLst>
            <pc:docMk/>
            <pc:sldMk cId="1006473147" sldId="281"/>
            <ac:inkMk id="8" creationId="{CB07F26C-7666-8840-8B91-F2660FE2F897}"/>
          </ac:inkMkLst>
        </pc:inkChg>
        <pc:inkChg chg="del">
          <ac:chgData name="Andrej Bogdanov (CSD)" userId="54a3fc38-bcd8-4812-b887-b84a314b9e17" providerId="ADAL" clId="{46D93EEB-EE20-F043-B303-D379EF07537C}" dt="2021-01-13T02:56:16.018" v="47" actId="478"/>
          <ac:inkMkLst>
            <pc:docMk/>
            <pc:sldMk cId="1006473147" sldId="281"/>
            <ac:inkMk id="11" creationId="{FEDE7556-C160-2D44-9BD7-7FDF798C0C84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57.775" v="53" actId="478"/>
        <pc:sldMkLst>
          <pc:docMk/>
          <pc:sldMk cId="2632464731" sldId="282"/>
        </pc:sldMkLst>
        <pc:inkChg chg="del">
          <ac:chgData name="Andrej Bogdanov (CSD)" userId="54a3fc38-bcd8-4812-b887-b84a314b9e17" providerId="ADAL" clId="{46D93EEB-EE20-F043-B303-D379EF07537C}" dt="2021-01-13T02:56:56.425" v="52" actId="478"/>
          <ac:inkMkLst>
            <pc:docMk/>
            <pc:sldMk cId="2632464731" sldId="282"/>
            <ac:inkMk id="7" creationId="{7E89D870-E876-C142-9BAE-EC924361E38B}"/>
          </ac:inkMkLst>
        </pc:inkChg>
        <pc:inkChg chg="del">
          <ac:chgData name="Andrej Bogdanov (CSD)" userId="54a3fc38-bcd8-4812-b887-b84a314b9e17" providerId="ADAL" clId="{46D93EEB-EE20-F043-B303-D379EF07537C}" dt="2021-01-13T02:56:57.775" v="53" actId="478"/>
          <ac:inkMkLst>
            <pc:docMk/>
            <pc:sldMk cId="2632464731" sldId="282"/>
            <ac:inkMk id="8" creationId="{DEEFC079-86B1-A746-A0FE-34FC49C6687A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7:03.039" v="56" actId="478"/>
        <pc:sldMkLst>
          <pc:docMk/>
          <pc:sldMk cId="2097432329" sldId="283"/>
        </pc:sldMkLst>
        <pc:inkChg chg="del">
          <ac:chgData name="Andrej Bogdanov (CSD)" userId="54a3fc38-bcd8-4812-b887-b84a314b9e17" providerId="ADAL" clId="{46D93EEB-EE20-F043-B303-D379EF07537C}" dt="2021-01-13T02:57:00.016" v="54" actId="478"/>
          <ac:inkMkLst>
            <pc:docMk/>
            <pc:sldMk cId="2097432329" sldId="283"/>
            <ac:inkMk id="2" creationId="{0698A415-2FC0-314B-807B-6FA9AEAEC2F5}"/>
          </ac:inkMkLst>
        </pc:inkChg>
        <pc:inkChg chg="del">
          <ac:chgData name="Andrej Bogdanov (CSD)" userId="54a3fc38-bcd8-4812-b887-b84a314b9e17" providerId="ADAL" clId="{46D93EEB-EE20-F043-B303-D379EF07537C}" dt="2021-01-13T02:57:01.172" v="55" actId="478"/>
          <ac:inkMkLst>
            <pc:docMk/>
            <pc:sldMk cId="2097432329" sldId="283"/>
            <ac:inkMk id="3" creationId="{C728DA04-79F2-9C44-8A47-A7D3EB42EA7C}"/>
          </ac:inkMkLst>
        </pc:inkChg>
        <pc:inkChg chg="del">
          <ac:chgData name="Andrej Bogdanov (CSD)" userId="54a3fc38-bcd8-4812-b887-b84a314b9e17" providerId="ADAL" clId="{46D93EEB-EE20-F043-B303-D379EF07537C}" dt="2021-01-13T02:57:03.039" v="56" actId="478"/>
          <ac:inkMkLst>
            <pc:docMk/>
            <pc:sldMk cId="2097432329" sldId="283"/>
            <ac:inkMk id="4" creationId="{B02C2489-E96C-5841-ABC1-E650A30E8BE4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7:53.994" v="61" actId="478"/>
        <pc:sldMkLst>
          <pc:docMk/>
          <pc:sldMk cId="17673665" sldId="284"/>
        </pc:sldMkLst>
        <pc:inkChg chg="del">
          <ac:chgData name="Andrej Bogdanov (CSD)" userId="54a3fc38-bcd8-4812-b887-b84a314b9e17" providerId="ADAL" clId="{46D93EEB-EE20-F043-B303-D379EF07537C}" dt="2021-01-13T02:57:49.728" v="58" actId="478"/>
          <ac:inkMkLst>
            <pc:docMk/>
            <pc:sldMk cId="17673665" sldId="284"/>
            <ac:inkMk id="2" creationId="{7DD16E58-43E2-A547-9CF0-0EDBC991FAD1}"/>
          </ac:inkMkLst>
        </pc:inkChg>
        <pc:inkChg chg="del">
          <ac:chgData name="Andrej Bogdanov (CSD)" userId="54a3fc38-bcd8-4812-b887-b84a314b9e17" providerId="ADAL" clId="{46D93EEB-EE20-F043-B303-D379EF07537C}" dt="2021-01-13T02:57:48.084" v="57" actId="478"/>
          <ac:inkMkLst>
            <pc:docMk/>
            <pc:sldMk cId="17673665" sldId="284"/>
            <ac:inkMk id="6" creationId="{A0160DB7-F7D6-C74F-A42F-C98EDBED6873}"/>
          </ac:inkMkLst>
        </pc:inkChg>
        <pc:inkChg chg="del">
          <ac:chgData name="Andrej Bogdanov (CSD)" userId="54a3fc38-bcd8-4812-b887-b84a314b9e17" providerId="ADAL" clId="{46D93EEB-EE20-F043-B303-D379EF07537C}" dt="2021-01-13T02:57:50.994" v="59" actId="478"/>
          <ac:inkMkLst>
            <pc:docMk/>
            <pc:sldMk cId="17673665" sldId="284"/>
            <ac:inkMk id="7" creationId="{55FD46A5-8DD2-AF45-B81C-1DE2361A9E88}"/>
          </ac:inkMkLst>
        </pc:inkChg>
        <pc:inkChg chg="del">
          <ac:chgData name="Andrej Bogdanov (CSD)" userId="54a3fc38-bcd8-4812-b887-b84a314b9e17" providerId="ADAL" clId="{46D93EEB-EE20-F043-B303-D379EF07537C}" dt="2021-01-13T02:57:52.571" v="60" actId="478"/>
          <ac:inkMkLst>
            <pc:docMk/>
            <pc:sldMk cId="17673665" sldId="284"/>
            <ac:inkMk id="8" creationId="{2565134F-1A6A-2643-B5F2-2FBD95823007}"/>
          </ac:inkMkLst>
        </pc:inkChg>
        <pc:inkChg chg="del">
          <ac:chgData name="Andrej Bogdanov (CSD)" userId="54a3fc38-bcd8-4812-b887-b84a314b9e17" providerId="ADAL" clId="{46D93EEB-EE20-F043-B303-D379EF07537C}" dt="2021-01-13T02:57:53.994" v="61" actId="478"/>
          <ac:inkMkLst>
            <pc:docMk/>
            <pc:sldMk cId="17673665" sldId="284"/>
            <ac:inkMk id="9" creationId="{8D21F96B-5035-8D41-BC63-12A1F2B66B66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8:07.288" v="65" actId="478"/>
        <pc:sldMkLst>
          <pc:docMk/>
          <pc:sldMk cId="3076498198" sldId="285"/>
        </pc:sldMkLst>
        <pc:inkChg chg="del">
          <ac:chgData name="Andrej Bogdanov (CSD)" userId="54a3fc38-bcd8-4812-b887-b84a314b9e17" providerId="ADAL" clId="{46D93EEB-EE20-F043-B303-D379EF07537C}" dt="2021-01-13T02:58:07.288" v="65" actId="478"/>
          <ac:inkMkLst>
            <pc:docMk/>
            <pc:sldMk cId="3076498198" sldId="285"/>
            <ac:inkMk id="4" creationId="{BDB9CF2B-E151-064B-B605-0189C7F3D6AB}"/>
          </ac:inkMkLst>
        </pc:inkChg>
        <pc:inkChg chg="del">
          <ac:chgData name="Andrej Bogdanov (CSD)" userId="54a3fc38-bcd8-4812-b887-b84a314b9e17" providerId="ADAL" clId="{46D93EEB-EE20-F043-B303-D379EF07537C}" dt="2021-01-13T02:57:56.876" v="62" actId="478"/>
          <ac:inkMkLst>
            <pc:docMk/>
            <pc:sldMk cId="3076498198" sldId="285"/>
            <ac:inkMk id="5" creationId="{24BF58A9-DE81-5A4F-AB41-A46C60E2AF90}"/>
          </ac:inkMkLst>
        </pc:inkChg>
        <pc:inkChg chg="del">
          <ac:chgData name="Andrej Bogdanov (CSD)" userId="54a3fc38-bcd8-4812-b887-b84a314b9e17" providerId="ADAL" clId="{46D93EEB-EE20-F043-B303-D379EF07537C}" dt="2021-01-13T02:57:58.692" v="63" actId="478"/>
          <ac:inkMkLst>
            <pc:docMk/>
            <pc:sldMk cId="3076498198" sldId="285"/>
            <ac:inkMk id="6" creationId="{EF81C6F7-3D44-FF46-8BAF-03292C0E6C1A}"/>
          </ac:inkMkLst>
        </pc:inkChg>
        <pc:inkChg chg="del">
          <ac:chgData name="Andrej Bogdanov (CSD)" userId="54a3fc38-bcd8-4812-b887-b84a314b9e17" providerId="ADAL" clId="{46D93EEB-EE20-F043-B303-D379EF07537C}" dt="2021-01-13T02:58:01.098" v="64" actId="478"/>
          <ac:inkMkLst>
            <pc:docMk/>
            <pc:sldMk cId="3076498198" sldId="285"/>
            <ac:inkMk id="7" creationId="{54D48F89-1035-5449-B2DF-4081E1F3ED9D}"/>
          </ac:inkMkLst>
        </pc:inkChg>
      </pc:sldChg>
      <pc:sldChg chg="new">
        <pc:chgData name="Andrej Bogdanov (CSD)" userId="54a3fc38-bcd8-4812-b887-b84a314b9e17" providerId="ADAL" clId="{46D93EEB-EE20-F043-B303-D379EF07537C}" dt="2021-01-13T02:59:46.820" v="66" actId="680"/>
        <pc:sldMkLst>
          <pc:docMk/>
          <pc:sldMk cId="832676892" sldId="29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985372151" sldId="29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008524110" sldId="29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887772425" sldId="29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238857303" sldId="293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516696549" sldId="294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515994884" sldId="295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1T07:16:09.334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1291 5642 8163,'-12'-12'1456,"6"5"-728,2-1 1225,-2 6-572,4-3-127,-3 5-1143,5 0-25,0 5 1,2 4 59,1 10 1,8 1 126,4 10 1,5 5-226,-1 3 0,8 5 80,3-1 0,-1 1-419,2-1 1,-6-2 2,2-2 0,1-2-104,-2 2 1,0-4 161,-7-3 1,1-3-21,-5-5 1,4-4 291,-3 0 1,-5-5-110,-3 1 1,-2-3 99,2 0 0,1-4-102,-6-1 0,5-3 226,-4 4-479,0-6-411,-4 3-497,0-5 1,0-5 0,0-1-1</inkml:trace>
  <inkml:trace contextRef="#ctx0" brushRef="#br0" timeOffset="1">1793 5596 8057,'-5'-11'0,"-1"-1"891,-6 1 1318,6 0-1125,-4-1-718,8 6 0,-8 3-58,3 11 1,-9 7-58,-3 16 1,-7 9-234,-5 13 1,14-21 0,0 1-238,-2 1 1,0 1 0,1 2 0,0 1 251,-1-2 1,0 0 0,4-2 0,0-1 130,1-2 0,1-1 0,-11 23-177,1-3 0,6-13-895,1-7 0,5-6 440,3-5 0,2-2-1252,2-6 735,3-4-782,-4-2 2001,5-5 1,10 0-1,3 0 1</inkml:trace>
  <inkml:trace contextRef="#ctx0" brushRef="#br0" timeOffset="2">2067 5870 8153,'1'-6'593,"3"2"0,3-1 166,4 1 1,6-1-328,2 1 0,2 3-231,2-3 1,1 3-146,3 1 1,-2 0 75,6 0 1,-5 0-232,5 0 1,-6 0 87,2 0 1,-4 0-241,-4 0 1,1 0 130,-5 0 1,0 0 119,-3 0 0,-1 0 0,1 0 0</inkml:trace>
  <inkml:trace contextRef="#ctx0" brushRef="#br0" timeOffset="3">2170 6087 8153,'0'7'0,"6"-2"1425,6-5-623,-1 0-279,11 0-1,-5 0 442,6-5-361,0 3-256,5-8 1,1 5-339,6-2 12,-1-4-417,-5 5 396,4 0 0,-4-4 0,5 3 0</inkml:trace>
  <inkml:trace contextRef="#ctx0" brushRef="#br0" timeOffset="4">2570 6030 8138,'34'0'0</inkml:trace>
  <inkml:trace contextRef="#ctx0" brushRef="#br0" timeOffset="5">3312 5585 8037,'-10'-14'644,"2"2"1,-1 4 316,6-4-447,-1 1-107,4 4 3,0 2-355,0 5 0,0 7-71,0 4 1,5 12-149,2 11 1,4 7 156,0 8 1,0 3-458,1 5 0,-2-5 203,-2-2 0,-2-1-312,-2-3 0,-3-3 194,3-9 0,1-4 32,-1-4 0,0-3-184,-4-4 1,0-2 530,0-6 0,5 1 0,1-1 0</inkml:trace>
  <inkml:trace contextRef="#ctx0" brushRef="#br0" timeOffset="6">3346 5619 8602,'-6'-6'2812,"1"1"-2912,5 5 0,5 5 154,3 2 1,7 9 199,4 3 0,9 11-6,6 4 1,2 3-387,5-3 1,3 1 350,5-1 1,-3 0-598,-1 0 1,-3-4 98,-4-4 1,-3-3 128,-1-4 1,-6-2 474,-9-6 0,1-5-109,-5-2-328,1-3 13,-5-1 1533,-5 0 1,-1-1-583,-5-3 1,0-8 196,0-11 0,-3-3-641,-1-8 0,-5 1-358,1-9 0,-2 0-164,-1-3 0,-1-2 100,1-3 0,0 3-139,-1-2 1,2 2 150,2 1 0,3 11-1201,5 4 1,0 11-256,0 5-1340,0 2 1623,0 2 1,0 6 1180,0 5 0,0 5 0</inkml:trace>
  <inkml:trace contextRef="#ctx0" brushRef="#br0" timeOffset="7">3917 5448 8162,'12'11'0</inkml:trace>
  <inkml:trace contextRef="#ctx0" brushRef="#br0" timeOffset="8">4260 5608 8011,'-6'0'2354,"-5"0"-1934,10 0 0,-8 1-273,6 3 1,-3 2-271,3 5 0,-2 7 177,-3 5 0,-1 5 156,5 6 0,-3-3-109,3-1 1,0 1 98,4 3 1,0-4-318,0 1 0,1-6 6,3 2 1,2-4 43,6-4 1,-1 1 78,1-5 0,0-1-166,4-6 1,-2-3 300,5-5 0,-2 0-109,2 0 1,3-3 408,-3-4 1,1-2-177,-1-10 1,-2 0 484,-6-4 0,-1 0-258,-2 0 1,1-1-48,-5-2 0,-2-2-295,-6-3 1,-7-2-268,-8 3 0,-4-3 285,-3-2 1,1 6 67,-1 3 0,-2 7-2246,1 3 1,4 5 932,4 3 0,2 4 1071,-2 8 0,2 13 0,6 7 0</inkml:trace>
  <inkml:trace contextRef="#ctx0" brushRef="#br0" timeOffset="9">4625 5733 8178,'-6'-5'356,"1"4"43,5-4 417,0 5-644,0 5 0,5 3-193,3 7 0,2 3 98,1 4 0,5 2-7,-1 3 1,0-3-168,-4 3 1,1-4 114,-1-4 1,-3 1 33,-1-5 0,-4 1-28,1-5 1,-3-3-114,-1-1 123,0-4 508,0 2 1377,0-5-1381,0-5 1,-4 1-121,0-8 0,-1 2-264,2-9 1,1-1 95,-1-7 0,3-3-527,3-8 1,4 1-66,4-5 0,2 5-321,2-1 1,-1 12 214,5 3 1,-1 5-295,1 3 1,-1 1-406,-3 10 0,3 0 107,4 4 1040,1 5 0,5 7 0,1 5 0</inkml:trace>
  <inkml:trace contextRef="#ctx0" brushRef="#br0" timeOffset="10">5174 5779 8198,'-8'-4'962,"0"0"152,6-5-185,-8 8 0,8-5 414,-1 2-468,1 3-1391,2-4 541,0 5 0,0 6 171,0 5 0,0 2-158,0 6 1,2 0-707,1 4 0,3 4 231,1-1 0,3 1-27,-2-4 1,-2-4 107,2 0 0,-2-5-129,2 1 686,2-2-247,-4-2 463,6-4-214,-1-2 20,1-5-282,-1 0 460,0-5-209,1-2-14,-1-4 725,6-1-325,-5-4-204,5-2 346,-6 0-266,1-3-50,-6 3 0,4-5-272,-8 5 172,3 2-61,-5 4-1,0 1-280,0 0 0,0 4 419,0 2-891,0 0 265,0 4 144,0-4-662,0 5 385,0 5 24,5 1 178,-4 6-76,4-1 0,0 0-325,3 1 330,2-1-1636,1 6 820,1-10 410,-1 9 648,1-10 62,-1 0-239,0-1 0,5-5 123,-1 0 59,0 0 0,-2-1 495,2-3 1,-2 2-230,2-6 1,-1 1 259,1-5 1,-2 1-220,2-1 1,-6 0 223,-1-4 0,-2 8 354,2-4 58,-3 3-1118,0 3 1,-4 0 211,3 2 156,-3 2 0,0-1 1,3 6 0,-1 4-75,4 4 0,0 4 25,0 1 0,3 0-133,-2-1 1,1 2-400,-2 2 0,4 3-492,-4-3 880,3 2 0,7 7 0,1 1 0</inkml:trace>
  <inkml:trace contextRef="#ctx0" brushRef="#br0" timeOffset="11">6156 5836 7959,'-1'-13'0,"-3"-2"0,3 2 1301,-3-2 1,2-1-413,2 1 0,0-2-889,0 2 0,-5 2 0,-1-3 0</inkml:trace>
  <inkml:trace contextRef="#ctx0" brushRef="#br0" timeOffset="12">6133 5676 7959,'-5'-11'0,"4"3"3345,-3 1-2623,-2 4 0,-1-2-919,-4 5 0,-2 1 17,-2 3 0,1 9-435,-5 10 0,4 1 170,-4 6 0,8-1 194,0 2 0,3 2-84,1-3 0,2-3 47,5-4 0,0-2 247,0-6 1,1 1-74,3-5 1,2-5 32,6-2 0,-1 1-51,0-1 1,1 0 496,-1-4 0,1-1-57,-1-3 0,0 1 149,1-4 1,-1-1-72,1-3 1,-1-1-82,1 1 1,-2-4-280,-3-1 1,2 1 71,-5 4 1,0 3-231,-4 1 191,5 4-231,-4-2-431,4 5 163,-5 0 0,0 6 63,0 6 0,0 0 87,0 7 0,0-1 61,0 1 0,2 1 35,1-4 1,0-1-422,4-4 615,1 1 0,9-1 0,0 1 0</inkml:trace>
  <inkml:trace contextRef="#ctx0" brushRef="#br0" timeOffset="13">6236 6042 7959,'16'0'-143,"3"0"1,3-5-230,1-3 0,-4-3 287,0-5 1,0 2 41,4-5 0,-2 0 276,-2-4 0,2 1-78,-6-1 0,4-5 339,-4-3 0,4 1-194,-4-4 0,1 1 197,-5-9 0,-1 1-70,-2-1 1,2-2-47,-2 2 1,-2-1 155,1 1 0,-3 4-537,4 7 0,0 4 0,3 4 0</inkml:trace>
  <inkml:trace contextRef="#ctx0" brushRef="#br0" timeOffset="14">6647 5299 7959,'0'-11'1792,"0"5"0,-1 0-184,-3 6-2306,3 0 1,-4 6 142,5 1 1,0 13 141,0 7 0,0 14 540,0 4 0,0 7-163,0-2 1,0 3-232,0-3 1,3-2 49,1-6 1,1-4-234,-1-8 1,-3 2-86,3-5 1,-3 3 534,-1-3 0,0 5 0,0-3 0</inkml:trace>
  <inkml:trace contextRef="#ctx0" brushRef="#br0" timeOffset="15">7252 5299 8316,'0'-11'433,"0"-1"0,2 1-95,1 0 0,-1 3-201,1 0 14,4 1 0,-6-1 725,3 1-85,2 4-120,-5-2-440,5 5 270,-6 0 1,-6 1-244,-1 3 0,-3 9-574,-2 10 1,-4 6 234,-3 9 1,2 2-19,2 6 0,2 1 53,2 3 0,1-4-145,2 4 0,3 1-87,5-2 1,0 5 256,0-5 1,0 0 10,0-3 0,0 0 4,0 0 1,0-2-64,0-2 1,4 0 34,0-8 0,3 1 123,-3-8 0,5 0-93,-1-4 1,-2-6 113,2-1 1,-1-4-252,5 0 1,-1-2-221,0-2 1,5 0-288,-1-4 1,4 0 199,-4-4 0,5 0-9,-1 0 457,3-5 0,-4-1 0,-2-6 0</inkml:trace>
  <inkml:trace contextRef="#ctx0" brushRef="#br0" timeOffset="16">7412 6578 9711,'6'-5'798,"1"3"-563,-3-6 0,1-3 422,2-4 1,7-7-183,-2-1 1,3-1-83,0-6 1,-2-1-232,2-3 1,2 0-116,-2-1 0,-4-3-30,-3 0 1,-6-5 144,2 1 1,1-6-196,-1-2 1,0 1-10,-4 3 1,0 2 3,0 2 1,0-1-29,0 5 0,0 4 107,0 3 0,0 9-39,0 0 1,0 10-2,0 1 1,0 6-117,0-3 41,0 6-285,0-4 292,0 17 0,0 3 67,0 12 0,1 2 0,3 3 0,1 0 0,3-4 0,3 0 0,0-5 0,1-2-1519,3-1 0,-2-9 548,-2 1 891,1-7 1,-1 1-52,1-5 798,-1 0-450,0 0 0,1 0 124,-1 0 277,1-5-390,-1-1 1,0-6 56,1 1 1,-2-2 43,-2-2 1,1 2 327,-6-2-315,6-3 1,-6 4-273,4-5 0,-4 1 100,1-1 1,-2-1-302,2 5 1,-3 3 112,3 5 0,-3 3-774,-1-4 406,0 6 270,0-3 0,2 15-496,1 5 0,0 8-655,5 7 1,-5 3 658,5 13 1,-5 1 201,0 6 0,0 3-2014,1-3 2420,-3 3 0,4-1 0,-5-1 0,0 1 0,0-2 0</inkml:trace>
  <inkml:trace contextRef="#ctx0" brushRef="#br0" timeOffset="17">8189 6167 8057,'0'-11'2660,"0"5"-1736,0 0 0,-2 6-193,-1 0 1,1 2-339,-1 2 1,-2 2-147,1 5 0,-4 6-755,4 2 1,-3-1 399,3 1 1,-4 0-928,4 3 1,-1 1 546,2 0 1,1 0 487,-1 0 0,-4-5 0,1-2 0</inkml:trace>
  <inkml:trace contextRef="#ctx0" brushRef="#br0" timeOffset="18">8337 5471 7897,'0'-7'2724,"0"2"-2251,0 0 815,0 4 55,0-4-443,0 0-593,0 3 232,0-3-783,0 5 0,-1 5-238,-3 3 1,3 3 284,-3 5 1,3 1-76,1 6 0,0-1-78,0-3 1,0 2 3,0-2 0,0 2 63,0-2 0,0 1 26,0-5 1,0 4 448,0-3 0,4-1-110,-1-4 0,6 1-48,-1-1 1,-2 1-90,2-1 1,-1 0 71,5 1 1,3-1-22,0 1 1,6-1 117,-2 0 0,-2 1-3,3-1 1,-1 5-75,3-1 1,1 0-42,0-4 0,-5 1 27,-3-1 0,-2 1-230,-2-1 1,-1-3 58,-2-1 126,-3 1 1,-1 0 25,0-1 1,-1-3-4,-3 4 1,-5-5 154,-2 5 0,-3-2-114,-2 2 0,-3 1-99,0-5 0,-6 3 82,2-3 0,-2 0-635,-2-4 1,4-3-18,0-4 0,1-2 627,-1-10 0,3-5 0,4-5 0</inkml:trace>
  <inkml:trace contextRef="#ctx0" brushRef="#br0" timeOffset="19">8326 5413 8338,'-12'0'0,"1"-5"0,0 3 3115,-1-6-1336,6 6-1359,1-3-166,5 5 1,2 0-758,6 0 1,11-2 279,15-1 1,11 1 61,8-2 0,3 2 21,1-2 1,-5 2 178,-3-6 1,-7 5-204,-4 0 1,-9-2-242,-6 1-614,0 0 442,-10 4-1284,3 0 1861,-9 0 0,-2 0 0,-5 0 0</inkml:trace>
  <inkml:trace contextRef="#ctx0" brushRef="#br0" timeOffset="20">9000 5162 12824,'11'3'300,"0"4"0,3 6-193,5 10 0,2 6-38,9 5 0,1 2 219,3 6 1,0 0-466,0 3 1,-4 5 119,-4-1 1,-2 1-9,-1-5 1,-5 0-109,-3-3 0,-7 1 288,-4-5 1,1 0-1,-1-4 1,-2 1-431,-6-1 0,-2-4 62,-5 1 1,-6-5 169,-2 5 0,1-6 322,-1 2 1,0-3-217,-4-1 0,4-4-281,0 0 0,4-6-586,-4-2 0,5 0 844,-1-3 0,2 2 0,2 2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1T07:16:10.023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3141 7344 8070,'-10'-2'309,"2"-1"217,-2 1 279,9-8-470,-5 9 0,8-4 63,2 5 0,-2 0 36,6 0-218,-1 0 1,5 0-67,-1 0 1,1 0 82,-1 0 1,0 0-133,1 0 0,-1 0 150,1 0 0,0 0 8,4 0 1,1 0-28,6 0 1,0-1 32,0-3 0,1 1-239,3-4 1,-3 3 122,2-4 1,-1 4-80,-3-3 1,2 3 65,3-4 1,-7 6-262,3-2 0,-6-1 51,2 1 1,-5 0-583,1 4-188,-2 0-533,-2 0-830,-5 0 918,5 0-484,-10 0 1773,4 5 0,-10-3 0,-1 3 0</inkml:trace>
  <inkml:trace contextRef="#ctx0" brushRef="#br0" timeOffset="1">3198 7538 8025,'-12'0'-276,"1"0"230,0 0 0,3 0 1881,0 0-706,6 0 53,-3 0-700,5 0 0,5 0-97,2 0 0,4 0 59,0 0 1,2 0-135,2 0 1,3 0 27,5 0 0,1 0-58,2 0 0,0 0-148,4 0 1,1-1 59,3-3 1,0 1-111,0-4 1,1 3 51,-1-4 1,-1 4-118,-3-3 0,-2 3 34,-5-4 1,-5 6-136,-3-2 0,-6 3-1453,-1 1 1176,-6 0 0,2 0-2683,-8 0 3044,-2 5 0,-6 1 0,1 6 0</inkml:trace>
  <inkml:trace contextRef="#ctx0" brushRef="#br0" timeOffset="3">5391 5939 8075,'-7'-5'431,"2"4"1,1-6 126,1 3 161,-1 3-221,4-4 459,0 5 0,0 5-856,0 3 0,0 3-94,0 4 0,1 2 29,3 2 1,-3 2-248,3-2 1,-2 2 126,2-2 0,-2 1-94,1-5 1,-1 4 67,-2-3 1,0-1-429,0-4 1,1 1-767,3-1-375,-3 1 1679,4-1 0,0 0 0,1 1 0</inkml:trace>
  <inkml:trace contextRef="#ctx0" brushRef="#br0" timeOffset="4">4888 6361 8288,'-11'0'195,"-1"-5"0,5 4 1034,-1-3-302,6 3-416,-4 1 616,6 0-706,6 0 0,0 0 51,5 0 1,7 0-113,5 0 0,6 0 10,9 0 0,3 0-164,4 0 0,6-1-220,2-3 1,10 3 140,-29-1 1,0 0-1,0-1 1,1 0-4,1-1 0,0 0 0,1 1 0,0 0-124,-1-1 1,0 0 0,0 1-1,-1 0 41,-2-1 1,-1 0 0,29-5-263,-8 5 0,-2-3 140,-6 3 0,-3-4-42,0 4 0,-5-1 83,1 2 1,-6 1-60,-2-2 0,-4-1-203,0 2 0,-5-1 113,-2 4 1,-4-4-213,4 0 0,-5 0 381,1 4 1,-6 0-2041,-1 0-177,-6 0 2237,3 0 0,-15 0 0,-3 0 0</inkml:trace>
  <inkml:trace contextRef="#ctx0" brushRef="#br0" timeOffset="5">5002 6715 7602,'-3'-7'368,"-1"-1"1,0 4 146,4-3 0,0 3-194,0-4 0,0 5 32,0-5 1,0 4 666,0-3-575,0 4 75,0-7-282,0 4-14,5-6 0,1 2-153,6 2 1,0-1 137,4 6 1,-4-5-187,4 4 0,0 0-28,-1 4 1,1 0-314,-5 0 203,0 0 1,0 5-147,-4 3 0,-1 2-51,-2 2 1,-2 0 95,1 4 0,-3 1-18,-3 6 0,-5 5 122,-7 3 0,-3 0 73,-5 0 1,-4 2-42,1-3 1,3-2-2,4-1 1,6-8 47,2-4 0,1-2 279,6-2-148,0 1 1,4-5-71,0 1 0,5-6 154,3 2 0,7-4-34,4-4 1,3 2 35,0-6 0,6 1-158,3-5 1,-5 1 34,-3-1 1,-1 2-389,-7 3 0,0-2 131,-3 5 1,-2-1-1131,-2 1 503,-3 3-39,0-4 1,-4 3-111,3-1 972,-3 1 0,-6-3 0,-1 5 0</inkml:trace>
  <inkml:trace contextRef="#ctx0" brushRef="#br0" timeOffset="6">5345 6727 8187,'0'-12'-97,"-5"1"1,2 1 1208,-4 2-247,4-2 124,-2 9-127,5-4-401,0 5-280,0 5 1,0 6-97,0 8 1,0 3 89,0 1 0,0 1-127,0 2 1,0-1-335,0 1 0,0-2 167,0-1 0,0-4-450,0 0 0,0-5 266,0 1 1,1-3-1305,3-5 338,-3 4 633,10-10 0,-9 4-38,6-5 674,-1 0 0,5-10 0,-1-3 0</inkml:trace>
  <inkml:trace contextRef="#ctx0" brushRef="#br0" timeOffset="7">5448 6704 8178,'0'-11'1562,"0"-1"-639,-5 6-534,3 1 1,-3 6 39,5 3 1,0 6-285,0 5 1,2 6 62,1-2 0,2 3-135,3 5 1,2-4 108,-2 0 1,-2 0-569,2-4 1,-4-3 200,3-1 1,-3-3-678,4-5 0,-6 0-614,2-3 583,2-3 0,-3 4 893,5-5 0,-6-5 0,3-2 0</inkml:trace>
  <inkml:trace contextRef="#ctx0" brushRef="#br0" timeOffset="8">5311 6590 8165,'0'-8'-471,"0"1"0,0 3 235,0-4 1,5 2 1419,2-2 1,5 2-445,3 2 1,-1 3-357,5-3 0,0-1-681,4 1 1,0 0 281,0 4 0,-2 0-866,-2 0 1,2 4 510,-6 0 1,4 5 369,-4-2 0,0 4 0,-3 0 0</inkml:trace>
  <inkml:trace contextRef="#ctx0" brushRef="#br0" timeOffset="9">5790 6693 8105,'-7'0'322,"-1"0"290,6 0 209,-9 0 1,9 0-493,-6 0 0,5 5-92,-5 2 0,0 3-284,-3 2 0,3 1 72,1 2 0,0-1-139,0 5 1,-2-1 43,5 1 1,0-2 4,4-1 0,0-4-100,0 4 1,0-8 32,0 0 0,1-4 55,3 3 0,-1-4 37,4 1 1,-3-3 79,4-1 0,-1 0-60,5 0 1,-2-5-12,-2-3 1,2-1-13,-3 2 1,0-3 4,0 2 0,-4-2-91,1-1 0,-3-1 103,-1 1 1,-1-5-134,-3 1 1,1 0 103,-4 4 0,3 3 249,-4 0-305,6 1 507,-3 0-9,0 2-216,3 5 95,-3 0 0,14 0-70,3 0 1,3 0-89,0 0 0,-1 0-234,5 0 1,-5 0 65,1 0 1,-2 0-412,-2 0 1,1 0-90,-1 0 0,-3-3-1152,-1-1 1712,-4 0 0,7-1 0,-4-2 0</inkml:trace>
  <inkml:trace contextRef="#ctx0" brushRef="#br0" timeOffset="10">5870 6601 8036,'-3'-11'0,"-1"-1"0,0 5 609,4-1-269,0 1 1,1-1 89,3 0 1,-1 5-96,4-5 1,1 5-134,3 0 1,2-2-188,2 1 0,-2-4 140,2 4 1,-2 0-227,-2 4 1,1-3 67,-1-1-91,0 0 89,-4 4 0,-1 4-206,-2 0 0,-3 5 72,3-2 0,-3 3 128,-1 2 1,-4-1-53,1 1 0,-6-1 3,1 0-37,3 1 0,-4-1 13,5 1-287,1-1 154,3 1 72,0-1 152,0-5 0,1 3-78,3-5 1,-2 0-112,6-4 0,-4 0 113,3 0 1,1-4-215,3 0 0,-3 0-90,-1 4 373,1-5 0,3-1 0,1-5 0</inkml:trace>
  <inkml:trace contextRef="#ctx0" brushRef="#br0" timeOffset="11">6133 6510 7978,'0'-12'944,"-5"1"-944,4 0 1015,-4 4-395,5-3-271,0 9 0,1-4 336,3 5-218,-3-5-293,9 3 1,-7-1 147,4 6-95,1 4-1,8 9-184,-3 2 35,4 5 1,-6 1-249,0 3 0,1 2 167,-1 5 0,-3-1-424,-1-2 1,-4 0 210,1-4 1,-4 3-529,-4-3 1,-1 0 320,-3-4 0,-6-4-237,3 0 0,-4-5 661,-1 1 0,-1 3 0,-6-1 0</inkml:trace>
  <inkml:trace contextRef="#ctx0" brushRef="#br0" timeOffset="12">4934 6533 8292,'-12'-5'472,"1"3"1,0-3-14,-1 5 0,1 0-66,-1 0 1,1 5-45,-1 3 1,0 3-95,-3 5 1,1 3 27,-5 7 1,3 2-13,-3 3 1,5 6-153,-1-3 1,4 3 2,3-3 1,3-1-111,5-3 0,0 2-193,0-5 1,9-2 147,2-6 0,8 1-45,0-4 1,3-1 115,1-4 0,3 1-366,1-1 0,4-5 107,-5-2 0,1-2-1784,-4-2 2005,5 0 0,-4 5 0,4 1 0</inkml:trace>
  <inkml:trace contextRef="#ctx0" brushRef="#br0" timeOffset="13">6430 6441 8102,'0'-11'-18,"0"0"355,0-1 439,-5 6-524,4-4 0,-4 7 352,5-5-100,0 6-178,0-3 101,0 5-476,0 5-30,0 1 1,0 6-47,0-1 1,0 1 69,0-1 0,3 0-47,1 1 0,0-5 88,-4 1 0,0-4-21,0 3 0,1-4 59,3 1 26,-3-3-44,4-1 76,-5 0-47,5 0 0,-2 0 6,5 0 1,-5-5 40,5-3 0,-4 2-48,3-2 0,1 2 38,3-2 0,-3-2-34,0 3 0,-2 0 36,2 0 1,1 3-35,-6-4 1,2 6 43,-1-2-182,-2 3 174,3 1-157,-5 0 1,3 1 126,1 3-159,0 2 1,0 6 67,0-1 1,-1 4-97,-3 0 0,2 1-130,1-5-371,-1 0 312,3 1 0,-4-1-618,3 1 135,-3-6 1,6 0 812,-4-2 0,4-2 0,4 3 0</inkml:trace>
  <inkml:trace contextRef="#ctx0" brushRef="#br0" timeOffset="14">6807 6259 8103,'-7'-12'-136,"1"5"136,2-1 0,3 4 1320,-3-3-304,3 4-604,1-2 0,0 6-118,0 3 0,0 2-180,0 6 0,-4 4 60,0 3 0,-1 8-113,1 3 1,3 2-71,-3-1 0,-1 2-369,2-3 0,-5-1-433,4 2 1,0-7 408,4-1 0,-3-2-320,-1-6 0,0 1-77,4-5 799,0-5 0,0 5 0,0-5 0</inkml:trace>
  <inkml:trace contextRef="#ctx0" brushRef="#br0" timeOffset="15">6841 6441 8103,'0'-14'0,"0"3"0,1 3 505,3 1 1,-1-3-67,4 2 0,0 2 172,0-2-360,3 5 1,-3-3 116,4 2 0,-3 3-94,-1-3-272,1 3 1,2 2 69,-2 3 0,1 2-162,-6 6 0,5-1-26,-4 1 0,0 3 55,-4 0 0,-2 5-99,-1-1 1,-4 3 10,-4 1 0,-1-2 63,1-1 1,1 1 114,2-2 0,-1-2 11,6-2 0,-5-6 31,4-2 190,0 1-44,4 3-169,5-4 0,6-2 210,4-5 0,1 0-106,0 0 1,0 0-276,3 0 0,1-4-269,-4 0 0,-1-3-358,-4 3 0,1 0 750,-1 4 0,1 0 0,-1 0 0</inkml:trace>
  <inkml:trace contextRef="#ctx0" brushRef="#br0" timeOffset="88">5368 7675 7825,'0'-12'1385,"0"5"-330,0-1 211,0 6-786,0-3 1,-1 5 49,-3 0-276,2 0 1,-4 5 32,2 2 0,3 3-173,-3 2 1,3 4 140,1 3 0,0 3-135,0 1 0,1 0 79,3-1 1,-1 1-460,4 0 0,-3 0 187,4 0 0,-6-4-670,2 0 0,1-5 190,-1 1 1,0 2-104,-4-2 1,0 0 655,0-4 0,0 11 0,0 2 0</inkml:trace>
  <inkml:trace contextRef="#ctx0" brushRef="#br0" timeOffset="89">4705 8303 8111,'-17'-4'0,"1"0"0,5-1 480,3 1 842,3 3 144,5-4-509,0 5 1,5 0-541,3 0 0,8 0 71,7 0 0,7 0-86,8 0 0,7 0-232,9 0 1,-22-2-1,2 0-305,1 1 1,2-1 0,2-3 0,2 1 261,2 0 1,1 0 0,2-1 0,0 0-152,3-1 1,1 0-1,0 1 1,1-1-250,-1 0 1,-1 1-1,-2-1 1,0 0 94,1 0 1,-1 1-1,-4 1 1,-1 1 68,2 1 1,0 1 0,-1 0 0,0 0-217,-1 2 0,0-2 0,-2 0 0,0-1 284,-2 0 1,0 0 0,-5 0 0,0 0 46,32 2 1,-8-4-1,-8 0 1,-4 0-37,-11 4 0,-6 0 685,-5 0 0,-2 0-404,-5 0 0,-5 0 1402,-3 0-2215,-6 0 178,3 0 1,-7 0-601,-6 0 0,-2 0 984,-13 0 0,-2 6 0,-10 0 0</inkml:trace>
  <inkml:trace contextRef="#ctx0" brushRef="#br0" timeOffset="90">4785 8703 8117,'-6'-12'0,"0"5"25,2-1 0,1 4 162,-4-3 0,4 3 132,-1-4 1,-1 4 44,1-3 0,-1 4 739,2-1-106,1 3-580,-8 1 1,8 0-134,-6 0 0,4 10-16,-3 6 1,3 5 107,-4 6 0,4 3-138,-3 8 1,0-1-173,0 5 1,-3 0 44,2 4 0,3-5-55,1 1 1,3-5-88,1 1 0,5-7-404,3-5 0,2 1-33,1-4 0,2 2 205,2-6 0,-2-2-381,2-2 1,1-6 216,0-2 0,0-3-531,-1 4 0,-2-6 81,2 2 877,-2-3 0,9-6 0,2-1 0</inkml:trace>
  <inkml:trace contextRef="#ctx0" brushRef="#br0" timeOffset="91">4911 8874 8169,'-4'-11'564,"0"-1"0,1-3-114,3 0 0,5-1-4,2 5 1,3 0-43,2-1 0,-5 5 130,1-1 1,1 0-242,6-3 0,-2 5-71,2 2 1,2-1-154,-2 1 1,4 0 126,-4 4 0,0 6-349,-3 6 0,-2 4 194,-3 7 1,-1 4-609,-6 0 0,-11 9 292,-4 2 1,-5 0-457,-3 1 0,0-1 246,0-4 1,2 1 82,2-8 0,6-4 354,5-4 1,6-9-87,-2 1 1,8-5 269,4 1 0,2-4-97,1 1 0,4-3-388,1-1 1,4 0-46,-1 0 1,-1 0 393,1 0 0,0 0 0,4 0 0</inkml:trace>
  <inkml:trace contextRef="#ctx0" brushRef="#br0" timeOffset="92">5311 8874 8179,'-5'-11'0,"0"-1"742,-3 1 0,3 3 69,5 1 49,0 4 0,-4-1-272,0 8 1,0 2-47,4 6 0,0 4-335,0 3 0,0 4-5,0 4 0,0 2-283,0 5 0,0-1 161,0-2 0,4 0-803,0-4 1,4 0 388,-5-4 1,6-2-1910,-1-2 2243,-3-2 0,5-11 0,-3-1 0</inkml:trace>
  <inkml:trace contextRef="#ctx0" brushRef="#br0" timeOffset="93">5493 8851 8038,'-11'-11'0,"0"1"1816,-1 2-1217,1 3 1,3 6-152,1 3 0,3 5-195,-4 10 0,6 0-38,-2 8 1,2 2-130,2 1 0,0 3 86,0 1 1,2-3-464,2-1 0,2-5 289,5-3 1,1 0-401,-1-7 1,1-1-62,-1-6 1,-3-3-1333,-1-5 1795,1 0 0,13 0 0,4 0 0</inkml:trace>
  <inkml:trace contextRef="#ctx0" brushRef="#br0" timeOffset="94">5276 8794 8038,'-11'-16'0,"5"-1"539,2-2 1,3 3-84,1 4 0,1 6-96,3 2 0,7-1-177,8 1 0,8 0-124,3 4 0,4 0-462,5 0 0,0 0-127,3 0 0,1 5 530,-5 3 0,0 2 0,-4 2 0</inkml:trace>
  <inkml:trace contextRef="#ctx0" brushRef="#br0" timeOffset="95">5722 8954 7948,'-12'0'594,"1"0"0,0 0-152,-1 0 1,1 4 109,-1 0 1,1 4 54,-1 0 1,5 3 74,-1 5 1,2-2-271,-2 5 1,-1-4-52,6 4 0,-1-1-383,4 1 1,1 2 88,3-2 0,2-1-500,6 1 1,-1-5 333,0 1 0,5-2-564,-1-2 0,0-4 297,-3-3 0,0-3 57,4-1 1,-4 0 40,3 0 1,-2-5 57,-1-3 0,-5-2 26,1-1 1,-6-2 39,2-2 1,1 2 185,-1-2 1,-1 1-88,-7-1 0,-3-2 71,-4-2 0,0-1-26,-1 5 0,1-4-38,-1 3 1,1-3 249,-1 4 0,2 4 66,3 3 1,0 2 289,4-2-132,1 3 58,-3 0-292,10 4 1,5-4-58,6 5 1,-1 1-125,-4 3 1,5-3-238,-1 3 1,4-3-737,-4-1 0,1 0 475,0 0 1,-4 0-683,4 0 1159,-9 0 0,3-5 0,-3-1 0</inkml:trace>
  <inkml:trace contextRef="#ctx0" brushRef="#br0" timeOffset="96">5893 8737 7969,'0'-11'8,"0"-5"428,0 1 1,0 0 20,0 3 0,0 1 198,0 0 0,4 3-134,0 0 1,1 1 75,-1-5 0,1 5-319,2-1 0,2 4-54,-5-3 1,5 4-86,-1-1 1,-2 3 46,1 1 1,-3 1-294,4 3 0,-4 2-39,3 6 0,-4 1-139,1 2 0,-3-1-178,-1 5 0,0 0 227,0 4 1,0-4-8,0 0 0,0-4 93,0 4 0,0-5 121,0 1 0,0-2-70,0-2 0,1 1-147,3-1 0,-1-3-390,4-1 165,1-4 0,3 6-235,1-5 1,-1-1 194,0-3 0,2-1 53,2-3 0,-2-1 458,2-2 0,8-3 0,1 3 0</inkml:trace>
  <inkml:trace contextRef="#ctx0" brushRef="#br0" timeOffset="97">6190 8588 8354,'0'-11'1785,"0"5"461,0 1-1101,0 5 0,5 5-538,3 2 0,2 3 161,1 2 0,1 4-273,-1 3 0,6 7-308,2 0 0,-1 6-14,1-1 1,-7 3-304,0 4 1,-2 3 56,-6 4 0,-2 5-183,-6-1 0,-2 1-813,-5-5 0,-2-3 445,-2 0 1,1-5-788,-5 1 1,5-9 645,-2-6 1,5-1-998,3-7 1762,3 0 0,5-3 0,0-1 0</inkml:trace>
  <inkml:trace contextRef="#ctx0" brushRef="#br0" timeOffset="98">6419 8531 7994,'0'-17'199,"-4"-1"153,0 3 1,-4 2 147,4-2 0,1 2-125,3 2 0,-2 3 475,-1 0-99,1 6 388,-3-3-730,5 5 0,0 1-175,0 3 0,0 2-68,0 6 0,0 0-127,0 4 1,4-4-204,0 3 0,5-2 167,-2-1 0,0-2-409,0-3 1,-3 2 238,4-5 1,-1 0-108,5-4 1,-5 0-13,1 0 0,0-1-26,3-3 0,-3 1 226,-1-4 0,-4-1 95,1-3 1,1-1 99,-1 1 1,-1-1-45,-3 1 0,2-1 193,1 1-166,-1 0 1,3 3 185,-5 0-203,0 6 0,0-2 17,0 8 0,0 2-30,0 6 0,0 4-1,0 3 0,0 4-87,0 4 0,0-3 70,0 2 0,0 2-676,0-1 1,0 2 267,0-6 0,4 1-749,-1-9 0,2 1 1113,-1-5 0,3 0 0,4 1 0</inkml:trace>
  <inkml:trace contextRef="#ctx0" brushRef="#br0" timeOffset="99">6807 8406 7981,'-23'0'1103,"5"0"-829,3 0 1,2 10 554,2 5 0,-1 7-249,1 4 1,0 0-94,-1 4 0,1 1-293,-1 3 1,1-2-157,0 2 0,4-4-1279,3 5 1,3-1 1240,1-4 0,10 3 0,3 2 0</inkml:trace>
  <inkml:trace contextRef="#ctx0" brushRef="#br0" timeOffset="100">6864 8623 8036,'-1'-12'1935,"-3"1"-896,3-6 147,-4 5-187,10-5-707,-4 11 0,4 2 37,-5 8 0,-1 2-85,-3 6 1,1 3-313,-4 0 1,3 7 132,-4 1 1,1-1-227,-5 5 0,1-3 2,-1-1 1,5 0-131,-1 0 1,6-2 123,-2-2 0,3 2-78,1-6 256,0 0 0,5-5-44,2-2 1,7-3 40,1-5 0,2 0-3,-2 0 1,3 0-1655,5 0 1647,-5-5 0,8-2 0,-2-4 0</inkml:trace>
  <inkml:trace contextRef="#ctx0" brushRef="#br0" timeOffset="101">7435 8429 8057,'-5'-7'1133,"4"2"-130,-4 5-513,5 0 0,5 0 180,2 0 1,1 0-229,3 0 1,-2 4 11,6 0 1,3 5-166,1-2 1,3 0-214,1 0 1,-1-4 114,1 1 0,0-3-123,0-1 0,4-1-6,-1-3 0,1-3-154,-4-4 0,-2 0-341,-2-1 1,-2-1 197,-6-2 0,-1 3-36,-2-4 1,-3 4 64,-5 0 0,0 1-48,0-1 0,-5-3 83,-3 0 1,-3 1 107,-4 6 1,-3-1-13,-5 6 0,-1-1 121,-3 4 1,-2 5 82,-5 3 1,-4 11-115,0 3 1,1 10 346,7 2 0,-1 6-305,8 5 1,4 1-89,12 0 1,2-1 116,5 1 0,2-5-277,6-3 1,9-4 29,14-3 1,7-5 148,4-7 0,2-4 158,2-7 0,-4-3-128,0-5 0,-9-1 248,1-3 0,-7-2-93,-1-6 1,-2 1-681,-1-1 0,-5 1 280,-3 0 1,-2-1-891,-2 1 0,-3 3 1117,0 1 0,-6-1 0,3-3 0</inkml:trace>
  <inkml:trace contextRef="#ctx0" brushRef="#br0" timeOffset="102">8189 8257 8096,'0'-11'991,"1"-4"228,3-1 1,3 5-1049,9 3 0,-4 6 5,4-2 1,-4 1 475,0 0 1,-1 1-199,1-1 0,4 1-203,3 2 1,-1 0-402,1 0 1,-5 0-515,1 0 1,-2 0 583,-2 0 80,1 0 0,4 5 0,2 2 0</inkml:trace>
  <inkml:trace contextRef="#ctx0" brushRef="#br0" timeOffset="103">8931 7766 8086,'5'-6'11,"-4"-4"-446,3 2 1,1-2 557,-1-1 1,0 3 1429,-4 0-59,0 6-552,0-3-465,0 5 1,-5 0-160,-3 0 1,-2 10 59,-1 5 1,-6 8-89,-2 7 1,-2 6-28,-2 10 1,0-1-200,0 1 0,5 5-103,3 2 0,2-2-4,2-2 0,5-2 95,2-1 0,4-2-497,4-2 1,6-3 268,5-4 0,4-6-149,-4-2 1,6-8 117,-2-4 1,1-2-5,-1-2 1,1-3-123,-5-1 1,5-4-22,-5 1 1,0-3-2045,-4-1 2421,1 0 1,-1 0-1,1 0 1</inkml:trace>
  <inkml:trace contextRef="#ctx0" brushRef="#br0" timeOffset="104">9102 8189 8102,'-1'-12'0,"-3"1"0,-1-4 1296,-2-1 0,2 5 157,5 3-1007,5 6 1,-3-3-129,6 5 1,-4 5 74,3 3 1,1 3-189,3 4 0,4 3-149,1 5 1,0-4 21,-1 0 1,-2 0-132,2 4 0,-2-2-918,-2-2 1,1-2 481,-1-6 1,1 1-1986,-1-1 2474,-4 0 0,3-4 0,-4-2 0</inkml:trace>
  <inkml:trace contextRef="#ctx0" brushRef="#br0" timeOffset="105">9342 8086 8067,'0'-29'765,"-4"1"-407,1 5 0,-5 5 33,4 3 1,0 6-116,4 2 0,-1 4 269,-3-1 1,2 8-96,-6 4 0,-3 8-337,-4 7 0,-6 5-150,2 6 0,-2 2-220,-2 2 1,4-1-122,0 4 0,5-5-485,-1-2 1,6-1 862,1-6 0,6-6 0,-4-4 0</inkml:trace>
  <inkml:trace contextRef="#ctx0" brushRef="#br0" timeOffset="106">9365 8303 7954,'0'-11'3262,"0"-1"-2280,0 6-708,0 1 0,0 6-156,0 3 1,0 3 78,0 9 1,0-1-145,0 8 0,0-3-156,0 7 0,0 1-326,0-2 0,0 5-68,0-5 1,0-3-1466,0-4 1962,0-5 0,0 3 0,0-6 0</inkml:trace>
  <inkml:trace contextRef="#ctx0" brushRef="#br0" timeOffset="107">9514 8212 8239,'0'-12'1603,"0"1"-799,5 4-426,1 2 1,5 5 76,1 0-984,-1 0 358,1 0 1,3 0 106,0 0-699,0 0 509,2 0 1,-3 0 253,5 0 0,-10-5 0,1-1 0</inkml:trace>
  <inkml:trace contextRef="#ctx0" brushRef="#br0" timeOffset="108">9719 8748 7877,'0'-6'3613,"4"0"-3092,0 2 1,1-1-105,-1-3 0,2-6 213,5 3 1,1-8-226,-1 0 0,6-4-377,2-4 0,1 2 35,-1-6 1,-2 1-327,-6-4 1,0-1 91,1 1 1,-2 0-148,-2 0 1,1-4 191,-6 0 0,1-1-133,-4 5 1,0 0 32,0 0 0,0 6 133,0 5 1,0 5 402,0 7 1,-1 1 55,-3 2 71,3 3-448,-4 5 1,5 1-338,0 3 0,0 2 87,0 6 0,0-1 111,0 1 0,1-1-46,3 0 0,2 0 17,6-4 0,3 2-142,0-5 1,-2 0 30,-2-4 1,-6 0 285,7 0 1,-3 0-14,2 0 1,-1-2 135,-2-1 0,1 0 15,-6-5 0,6 2-90,-1-2 0,-2-2 307,2 3 0,-2-3-146,2-2 1,1 1 148,-5-1 0,1 5 234,-2-1-355,-1 6-201,3-4 0,-5 8-216,0 2 1,0 7 14,0 8 0,-4 3 150,0 0 1,-3 5-663,3 0 1,-4 3 316,4-3 0,0 5-382,4-2 0,0-1 746,0 2 0,0-16 0,0 0 0</inkml:trace>
  <inkml:trace contextRef="#ctx0" brushRef="#br0" timeOffset="109">10347 8326 7980,'0'-19'854,"0"0"0,0 4-321,0-5 1,4 7 70,0-3 0,0 7 218,-4 2 1,-2 4 212,-1-1-952,1 3 1,-4 1 14,2 0 0,-2 5-41,-6 3 1,2 3-67,3 5 0,-3 0-114,2 3 1,2 3-369,-2-3 1,5-2 218,0 2 0,1-1-125,2 1 0,0 2 119,0-6 1,5 0-491,3-4 389,2 1 123,2-6 0,0-1-283,4-5 31,-4 0 212,10 0-745,-10 0 1041,10-5 0,-14 4 0,2-4 0</inkml:trace>
  <inkml:trace contextRef="#ctx0" brushRef="#br0" timeOffset="110">10404 7846 7960,'-6'-23'5,"2"0"1,3 6 861,1 1 0,5 4 171,3 0-181,-3 6 14,0 1 0,-4 5-318,3 0 0,2 6-459,6 6 1,-1 5 42,1 10 0,3 2-79,0 6 0,4 4 109,-4 3 1,2 2-202,-2 2 1,-2 0-101,2-1 1,-6-3-87,-2 0 1,-3-5-366,4 1 1,-6-6 86,2-2 0,-3-6-432,-1-1 1,0-1-254,0-7 1183,0 0 0,-5-4 0,-1 1 0</inkml:trace>
  <inkml:trace contextRef="#ctx0" brushRef="#br0" timeOffset="111">10587 7846 8074,'0'-23'0,"5"0"0,3 1 1541,2 4-943,1-4 1,1 11 108,-1-1-642,1 1 110,-1 10 1,-3-6 139,-1 4 0,1 1 132,3-1 1,1 1-484,-1 2 66,1 0 0,-5 0-39,1 0 0,-1 4-291,5 0 1,-6 6 27,-2 1 0,1 1 176,-1 3 0,0 2-321,-4-2 0,0 4 140,0-4 0,0 4-10,0-4 0,0 1 261,0-5 1,0 0 207,0 1 1,1-2-1,3-2 1,2 0-6,6-4 0,-5 1-67,1-1 1,1-3-38,6 3 1,-1-2-409,5-2 1,-4 0 334,4 0 0,-10-6 0,1 0 0</inkml:trace>
  <inkml:trace contextRef="#ctx0" brushRef="#br0" timeOffset="112">11181 8086 8134,'-6'-5'1859,"1"4"-1069,5-4-45,0 5 1,0 8-419,0 4 0,0 7-195,0 0 1,3 2 107,1 2 0,4 1-667,-4 3 0,3-3 314,-3 3 0,1-4-2143,-1-4 2256,-3 2 0,4-13 0,-5 2 0</inkml:trace>
  <inkml:trace contextRef="#ctx0" brushRef="#br0" timeOffset="113">11113 8314 8060,'0'-6'3058,"0"-4"-2656,0 9-169,5-4 0,1 5-242,5 0 1,5 0-538,-1 0 1,1 0 545,0 0 0,-4 0 0,5 0 0</inkml:trace>
  <inkml:trace contextRef="#ctx0" brushRef="#br0" timeOffset="114">11569 8269 7986,'-6'-5'11,"-3"2"2619,5-5-1902,0 6 1,3-3 1,-3 5-475,3 0 0,-5 0-1126,2 0-518,3 0-950,-4 0 2339,5 0 0,5 0 0,1 0 0</inkml:trace>
  <inkml:trace contextRef="#ctx0" brushRef="#br0" timeOffset="115">11718 8234 8053,'0'-6'2185,"0"1"-2888,0 5-104,5 0 1,-3 0 806,6 0 0,-5 5 0,2 1 0</inkml:trace>
  <inkml:trace contextRef="#ctx0" brushRef="#br0" timeOffset="116">11946 8223 8633,'12'0'1441,"-1"0"-951,0 0 0,-3 0 46,0 0 1,-1 0-1259,5 0 1,0 0 721,4 0 0,1 5 0,6 1 0</inkml:trace>
  <inkml:trace contextRef="#ctx0" brushRef="#br0" timeOffset="117">12437 7983 8099,'0'-11'0,"0"-1"212,0 1 1,0 0 901,0-1-24,5 6-316,-3 1 416,3 5-229,-5 0-881,0 10 0,0 3 104,0 9 1,0 6-404,0 3 0,0-2-188,0 1 0,0-4-448,0 0 1,0-2-433,0-1 1,0-1 1286,0-3 0,5 3 0,1-5 0</inkml:trace>
  <inkml:trace contextRef="#ctx0" brushRef="#br0" timeOffset="118">12312 8189 8158,'0'-7'0,"1"1"900,3 2 1,-2 3-370,6-3 0,0 3-275,3 1 0,0-4-250,1 0 1,4 0 54,3 4 0,4-3-1112,4-1 1,-2 0 1050,6 4 0,-16-5 0,0-1 0</inkml:trace>
  <inkml:trace contextRef="#ctx0" brushRef="#br0" timeOffset="119">13134 7732 8101,'-5'-6'0,"4"-5"847,-3 4 1,3 0 310,1 0-820,-6 4-131,5-2 0,-5 5 277,2 0 0,2 2-116,-6 1 1,0 9-126,-3 7 0,-1 4 18,1 3 0,0 7-15,-1 5 0,2 2-253,2-2 1,0-1 102,4 4 1,-4-3-243,4 4 0,1-5 89,3 1 1,0-2-21,0-2 1,0-5-147,0-2 0,3-3-108,1-1 0,5-2 5,-1-2 0,6 2-123,1-6 0,0 0-404,-4-3 0,2-5 316,2 1 0,-2-2-1115,2 2 1652,-2-3 0,-7 0 0,-1 1 0</inkml:trace>
  <inkml:trace contextRef="#ctx0" brushRef="#br0" timeOffset="120">13248 8120 8031,'-6'-11'1410,"1"-1"1,5 5 137,0-1-1510,0 6 0,0-2 69,0 8 0,5 2-12,2 5 0,4 6 42,0 2 0,6 2 73,2 2 1,-2 1-799,2 3 1,-1-3 419,1 3 1,1-3-1106,-4-1 1,-1-4 30,-4 0 1242,-4-5 0,3 7 0,-4-3 0</inkml:trace>
  <inkml:trace contextRef="#ctx0" brushRef="#br0" timeOffset="121">13499 8086 8566,'-5'-11'1174,"0"-1"-353,-2 1-237,-3 4 0,7 2-852,-5 5 0,1 7 119,-5 4 1,-4 6-409,-3 5 0,-3 5 228,-1 0 0,4 8 329,0-1 0,0 8 0,-4-1 0</inkml:trace>
  <inkml:trace contextRef="#ctx0" brushRef="#br0" timeOffset="122">13534 8314 7945,'0'-11'2369,"0"0"-994,0 4-517,0 2-523,0 5 0,-4 1-513,0 3 0,0 3 179,4 4 0,0 0-82,0 1 0,0-1 95,0 1 0,4-5-410,0 1 0,1-2 132,-1 2 1,-3-2-211,3-2 181,-3-3 199,4 4 195,2-5 0,4 0-105,0 0 0,-3-3 186,0-1 1,-1-5-45,5 1 0,-1 2 15,1-2 1,-5 2-55,1-2 1,-4 2 12,3 2-305,-4 3-130,2-4 0,-1 10-304,-1 2 1,1 4 290,-4 0 1,0 0-1043,0 1 1378,0 4 0,5-8 0,2 2 0</inkml:trace>
  <inkml:trace contextRef="#ctx0" brushRef="#br0" timeOffset="123">13728 8177 8016,'0'-11'568,"0"-1"1,1 2 81,3 3 1,2 2-209,6 5 1,-1 0-757,1 0 1,0 0 133,3 0 0,-1 0 98,5 0 1,-5 0 126,2 0-45,1 5 0,-4 1 0,4 5 0</inkml:trace>
  <inkml:trace contextRef="#ctx0" brushRef="#br0" timeOffset="124">13968 8680 9973,'6'-12'1244,"4"1"-529,-2 0 0,-2-1-162,2 1 1,-4-4 28,3-1 0,-3-3-20,4 4-689,-1-5 175,0 2 1,1-9-200,-4 1 157,5-1 1,-6 0 91,4 1 0,-3-5-24,4 5 0,-4-6-355,3 1 0,-3 2 92,4-1 1,-6 4-20,2 0 0,1 5 95,-1 2 1,0 9 107,-4-1-159,0 2-197,0 3 171,0 1-1258,0 5 1121,5 0 1,1 0 50,5 0 0,-3 3 208,0 1 1,-1 0-66,5-4 0,-1 0 210,1 0-123,-1 0 1,0-4 83,1 0 1,-5-5 254,1 2 1,0 1-119,3-2 0,-3 0 259,-1-3 1,-4 3 46,1 1-201,2-1 0,-5 0 36,3 1-416,-3 4 112,-1-2 1,0 6-136,0 3 0,0 4-488,0 7 0,0 3 277,0 5 1,0 0-231,0-1 1,0 1 180,0 0 1,0 1-1052,0 3 1434,0-3 0,0-6 0,0-8 0</inkml:trace>
  <inkml:trace contextRef="#ctx0" brushRef="#br0" timeOffset="125">14470 8257 7887,'0'-11'4,"0"-1"1007,0 1 1,0 0 201,0-1 423,0 1-614,0-1 5,0 1-321,0 5-602,0 0-204,-5 6 0,-4 3-293,-2 5 0,-7 1 13,7 10 0,-2-4 238,5 4 1,-1 0-514,6 4 1,-2-4 246,1 0 0,3-1-83,-3 1 0,4 1 103,4-5 1,1 0-126,2-3 0,7-2 44,-2-2 0,3-3 469,0-5 0,3 0 0,5 0 0</inkml:trace>
  <inkml:trace contextRef="#ctx0" brushRef="#br0" timeOffset="126">14436 7800 7953,'0'-17'0,"0"0"920,0 6-387,0-6 0,1 6 348,3-1 0,-1 6-644,4 6 1,-3 0-20,4 0 0,3 5-142,4 3 0,6 8 136,-2 7 1,5 6-130,-1 9 1,2-1-90,-6 5 0,-3-1-241,0 1 0,-4-2 100,0-2 1,-6-2 29,-2 2 1,-3-3-126,-1 0 1,0-5-89,0 1 0,-5-2-328,-2 1 0,-4-2 202,0-5 0,2-4 456,-2 0 0,2 0 0,-8 4 0</inkml:trace>
  <inkml:trace contextRef="#ctx0" brushRef="#br0" timeOffset="127">14607 8474 7964,'-11'12'0</inkml:trace>
  <inkml:trace contextRef="#ctx0" brushRef="#br0" timeOffset="128">14664 7721 7997,'12'-18'0,"-1"3"0,-1 2 886,-2 1 1,2 2-322,-2 3 0,2-2-154,1 5 1,-3 0-201,0 4 0,-1 0 0,5 0 0,-1 0-129,0 0 0,1 5 87,-1 3 0,1 2-399,-1 1 0,-1 5 196,-2-1 0,1 1-471,-5 0 1,-1 1 237,-3 6 1,-5-1-119,-2-3 1,-3 2 210,-2-2 0,1 3 101,-1 1 0,5-2 162,-1-2 0,6 2-113,-2-6 1,2 0 859,2-3-599,0-1 1,6-1 15,1-2 1,5 1 4,3-6 0,-1 1-1462,5-4 1204,0 0 0,-7 0 0,-1 0 0</inkml:trace>
  <inkml:trace contextRef="#ctx0" brushRef="#br0" timeOffset="129">15555 7812 8024,'0'-18'0,"0"2"384,0 4 1,1-3 0,3 0 0,-1-4-230,4 3 1,-3 5 433,4 3 323,-6 6 11,3-3-554,-5 5 0,0 5-202,0 3 1,-5 13 60,-2 10 1,-3 8-111,-2 10 1,-3 3-118,0 6 0,-6-1 72,2 0 1,2 0-111,-2 0 1,1-1-280,-1-3 1,-3-1 216,3-2 1,-2-7 32,-2 2 0,5-10-1485,3-1 0,3-13 665,5-1 1,-2-7-339,5-1 452,0-1 772,4-4 0,0-2 0,0-5 0</inkml:trace>
  <inkml:trace contextRef="#ctx0" brushRef="#br0" timeOffset="130">15544 8097 8027,'5'-17'0,"2"1"0,4 4 559,0 0 0,6 1-115,2-1 0,2 1-53,2 0 1,-1-1-80,-3 1 0,2 3 228,-2 1 1,-2 4-64,-2-1 0,-2 3-159,-2 1 1,-1 5-267,-2 3 0,1 8 118,-5 7 0,-6 5-186,-5 6 1,-9 0 80,-3 1 1,-7 4-418,-5 3 0,0-3 36,0-1 1,-2-2-136,3-2 1,6-1-10,1-2 1,9-1 150,2-7 0,2 1 229,6-9-318,1 0 609,3-3 0,1-6-140,3-2 1,-2-3 191,6-1 1,3 0-67,4 0 0,6 0-279,-2 0 1,2 0-301,2 0 0,-1-4-475,-3 1 1,1-5-384,-5 4 1240,1-5 0,0 3 0,2-5 0</inkml:trace>
  <inkml:trace contextRef="#ctx0" brushRef="#br0" timeOffset="131">15921 8349 7898,'-5'-12'1644,"3"6"-1097,-3 1 1,4 5 692,-3 0-816,3 0 1,-5 5-8,2 2 0,2 4-142,-1 0 0,1 2-233,2 2 1,0 1-206,0 4 0,4 1 222,0-2 1,5-2-195,-1-2 1,-2 1 72,1 0 1,1-5-142,4-3-91,-1-6 1,0 7-209,1-5 0,-1 0 38,1-4 403,-1-5 1,0-2-145,1-4 1,-6-1 82,-2 1 1,1-4-66,-1 0 1,0-2 69,-4 2 0,0-3 62,0-5 0,-5 0-21,-3 0 0,-3 1 73,-5-1 0,2 1-7,-5 3 1,5 3 215,-1 4 0,3 2 244,0 3 1,4 1-11,1 6-47,4-5-164,-2 4-277,5-4 1,2 9 105,1 0 1,7 3-146,6-3 0,4 0-123,-1-4 0,3 0-112,0 0 0,-2 0-227,-1 0 1,-5 0 153,1 0 0,-3 0-1048,0 0 1443,-6 0 0,4-5 0,-3-2 0</inkml:trace>
  <inkml:trace contextRef="#ctx0" brushRef="#br0" timeOffset="132">16195 8040 8024,'0'-11'411,"0"-1"1,0 1 186,0 0-140,5-1-142,1 6 0,6-3 87,-1 5 0,0-1 8,1 1 0,-1 3-93,1-3 0,-1 3-299,1 1 0,-1 0 140,0 0 0,-3 0-620,0 0 380,-6 0 0,3 5 141,-5 3 1,-1 2-282,-3 1 1,-3 4-362,-9 1 0,4 4 252,-4-1 0,5-1 58,3 1 1,3-4 461,5 4 1,0-1-101,0 1 0,0 1 235,0-5 0,2 2-106,1-2 0,8-2-114,4 2 1,6-6-1,2-1 0,1-5 8,7 5 0,-2-6-63,1 2 0,2-2 50,-5-2 1,3 3-392,-3 1 1,-4 0 132,-4-4 1,-9 0 157,1 0 0,-7 0 0,1 0 0</inkml:trace>
  <inkml:trace contextRef="#ctx0" brushRef="#br0" timeOffset="133">15213 7458 8026,'0'-12'519,"0"1"0,0 3 1207,0 1-414,0 4-149,0-2-768,0 5 1,0 5-128,0 3 1,5 8 187,2 7 0,3 6-141,2 9 0,3 3 99,0 5 1,1 1-188,-5 2 0,-1-1-141,-2 6 0,-3 3-263,-5 4 0,-1-27 1,1 0 190,-2-1 0,0-1 0,-1 1 0,-2 0-550,-10 28 1,-3-4 345,-5 0 0,-1-1-991,-2-7 1,0 1 325,-4-4 0,-2-6 855,-6-2 0,1-4 0,-2-1 0,1-1 0,1 0 0,-1-2 0</inkml:trace>
  <inkml:trace contextRef="#ctx0" brushRef="#br0" timeOffset="134">8726 7595 8072,'5'-12'0,"-3"1"-145,6 0 0,-2 3 211,2 0 1,1 1 640,-6-5 162,1 6-224,1-4 359,-3 9-617,-2-4 1,-8 6 5,-7 3 1,1 8-97,-5 11 1,-5 13 63,-7 13 1,2 6-463,14-22 1,0 2-1,0-1 1,0-1 113,0 5 1,0 1 0,1 0 0,1 2-245,3 0 1,1 1-1,3 0 1,1 0 324,2-2 0,2 0 0,3 0 0,1-1-362,2-1 0,1 0 0,4 1 0,3-1 136,4-1 1,1-1 0,-1-4 0,1-2-840,3-3 0,0-1 1,16 25 220,1-6 1,-4-1-291,-3-10 1040,-9-5 0,0 3 0,-3-6 0,3 1 0</inkml:trace>
  <inkml:trace contextRef="#ctx0" brushRef="#br1" timeOffset="147">4979 7081 8333,'-17'0'0,"0"-4"0,6 0 0,4 1 621,2-3 1,7 0 923,1-5 1,9-6-623,7-2 0,4-4-401,3-3 0,10-6-195,10-10 1,-21 21 0,2-1-493,3-4 0,1-1 0,4-4 0,2-1 378,2-2 1,2 0-1,2-2 1,0 1-60,-1 0 0,0 1 0,0 2 0,1 0-44,-1-1 0,0 1 0,-3 2 0,0 0 32,0 0 0,-2-1 1,1 0-1,-2 0 4,-3 1 0,-1-1 1,-1 2-1,1 1-299,1 1 1,-1 1 0,-4 2 0,-1 1 240,0 0 1,-1 0-1,16-16-328,-8 8 0,-6 9 39,-9 6-635,-3 4-64,-9 5 1,-9 5-353,-9 9 1,-10 11 1251,-10 13 0,-2 17 0,-1 5 0</inkml:trace>
  <inkml:trace contextRef="#ctx0" brushRef="#br1" timeOffset="148">5334 9285 8190,'-41'15'0,"3"1"0,4 4-39,3-1 0,3-3 151,5 0 0,6-4-160,1 0 1,0-5 407,1 1 205,-1-5 0,10-5 67,2-9 1,8-11-186,4-8 0,13-8 418,10-4 1,7-4-774,-16 22 0,1-1 1,3-2-1,-1 0 315,2-3 0,0 0 0,1-1 1,2 1-474,2-5 1,1 1 0,-1 1-1,2 0 375,3-3 0,2 0 1,-2 1-1,1 0-43,-1 1 1,2-1-1,4-1 1,0-1-36,-1-1 0,0 0 1,1-1-1,0-1-141,-2 0 1,-2 0 0,-2 2 0,0 1 39,-3 1 1,0 0-1,-2 1 1,0 1-250,-3 2 1,-1 0 0,-5 1 0,-1 1 86,-2 3 1,-2 0 0,12-18-937,-11 7 1,-3 12 118,-4 7 849,-6 5 0,-1 8 0</inkml:trace>
  <inkml:trace contextRef="#ctx0" brushRef="#br1" timeOffset="149">6464 7846 8190,'-17'29'0,"0"-1"0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09T09:58:36.748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7469 6396 8064,'-11'0'-159,"4"0"1,1 0 447,2 0-42,3 0 1,-4-2 510,5-1-204,0 1 35,0-3-339,5 0 1,-2 4-41,4-3 0,-3 3 42,4 1 1,-5-4-109,5 0 0,0 0 26,3 4 0,1 0 80,-1 0 1,0 0-166,1 0 1,3 0 99,0 0 1,6 0-31,-2 0 80,2 0-111,-3 0 0,6 0-71,-5 0 0,5-1 121,-5-3 1,3 3-164,1-3 1,-4-1-112,0 1 0,-4-1 164,4 2 0,-5 0-81,1-5 0,-2 5 92,-2-5 0,-1 4-166,-2-3 0,2 3 70,-2-4 1,-2 4-219,2-3 193,-6-1 0,5-3-96,-4-1 1,-1 5 52,1-1 1,-1 4 58,-2-3 1,0 3 2,0-4 1,0 4-51,0-3 109,0-1 0,0-3-64,0-1 0,-4 5 129,0-1-106,-5 0 0,3-2 38,-5 3 1,3-2-6,0 5 0,1-1-22,-5 1 0,0 3 1,-4-3 0,-1 3-2,-6 1 0,0 0-1,0 0 0,0 4 1,0-1 1,1 6 8,-1-1 0,-1 2 1,-3 1 1,3 1 114,-3-1 0,3 6 120,1 2-224,0 2 0,1 2 0,-1 1-2,0 3 1,4-2 18,0 6 1,5-6-71,-1 2 1,3 1 67,5-2 0,1 1-89,6-4 0,2 0 70,2 0 0,3-1 141,8 1 1,3-5 122,5-3 0,5-2-73,2-2 0,3 0 42,2-4 1,-1-2-82,0-5 0,-3 0-121,-1 0 0,-3 0 93,3 0 1,-4-4-133,0 1 0,-3-6 146,-4 1 0,1 2-260,-4-2 1,3 1-404,-4-5 0,0 1 282,-3-1 0,-5 5-1663,1-1 841,-6 0-1308,3-3 1092,-5 0-39,0-1 1302,0 6 0,5-4 0,2 3 0</inkml:trace>
  <inkml:trace contextRef="#ctx0" brushRef="#br0" timeOffset="1">8383 6064 8119,'0'-11'-249,"0"3"243,0 1 1116,0 4-300,-5-2-18,4 5 51,-5 0 316,6 0 1,6 0-922,1 0 1,3 4 47,2 0 1,0 0-83,4-4 0,-2 0-16,5 0 1,-4 0-23,4 0 1,-1 0 86,1 0 1,-2-2-237,-1-1 1,-4 1 123,4-2 1,-4-1-204,0 2 0,-2-2 12,-2 1-262,2 2 110,-9-3-1362,4 5 492,-10-5 1,-5 4 514,-5-3 1,3 4 556,5 4 0,-6 2 0,-5 6 0</inkml:trace>
  <inkml:trace contextRef="#ctx0" brushRef="#br0" timeOffset="2">9114 5551 8149,'0'-7'-576,"0"2"970,0 5 2,5 0 327,-4 0-186,4 0 533,-5 0-860,0 5 4,-5-4 0,3 10-1,-6-4 0,4 5 13,-3 3 0,-1 1 7,-3 3 0,-1 4-51,1 0 0,-1 0 33,1 4 1,-1 1-129,1-2 0,0 6-59,-1-2 1,2 0 93,2 0 1,0-3-150,4 3 0,0-3 33,4 3 0,0-4-89,0 0 1,0-2 111,0-1 1,5 0-73,3 0 1,-2-2 50,2-2 0,-1 2-95,5-6 0,-5 1-29,1 0 0,-1-4 120,5 4 0,-4-4-150,-1 0 1,-3-2 131,4-2 0,-5 2-119,5-3 0,-4 0 60,3 0-254,-4-4 199,7 2-584,-9-5-658,4 0 485,1 0-11,-5 0 1,4-5 58,-5-3 837,0 3 0,0-10 0,0 2 0</inkml:trace>
  <inkml:trace contextRef="#ctx0" brushRef="#br0" timeOffset="3">9411 5688 8105,'0'-12'0,"0"5"-250,0-1 0,4 4 48,-1-3 930,1 4 32,1-7-506,-3 9 1,3-6 238,-5 3-83,0 3 149,0-4-109,0 5-356,-5 0 1,2 5 99,-5 3 1,-3 3-20,-4 4 1,-2 3-48,2 5 1,-1 0 62,-3 0 1,2 3-174,6 1 0,-5 5 80,1-2 0,4 2-190,3-2 1,2 2 45,-2-5 1,3 3-180,5-3 0,0-1 112,0-3 1,0-1-124,0-3 1,0 1 68,0-5 0,1 1 111,3-5 0,1 1 25,3-1-96,2 0-29,-4 1 0,6-6 54,-1-2-582,-4 2-220,3-4 355,-4 3 1,4-7-780,-2-1 578,2 1 750,-4-8 0,1 4 0,-2-6 0</inkml:trace>
  <inkml:trace contextRef="#ctx0" brushRef="#br0" timeOffset="4">9548 5882 8110,'-7'-7'-417,"2"2"636,0 0 0,4 3 58,-3-6 616,3 6-553,1-4 1,1 6-187,3 0 0,-1 6 65,4 1 1,-3 5-175,4 3 1,3-1-81,4 5 1,1-1 143,-5 1 0,0 1-175,1-5 0,-1 4 111,1-4 0,2 4-96,-3-3 0,3-1 93,-6-4 1,2-1-213,1-2 1,-4 2-287,-4-2 153,4-3 0,-5 1-867,6-2 426,-6-3-397,3 4 1141,-5-5 0,0 0 0,-5-5 0,-1-1 0</inkml:trace>
  <inkml:trace contextRef="#ctx0" brushRef="#br0" timeOffset="5">9765 5882 8110,'0'-7'3,"0"-3"0,0 3 181,0-4 1,-1 4 170,-3-1 150,2 6 34,-3-3-287,5 5 1,-5 0-198,-2 0 0,-3 9 64,-2 2 0,1 7-137,-1-3 1,1 7 85,-1 0 1,0 1-127,-3 4 1,3-3-342,1-1 0,-1-2 188,5-2 0,-2 2-301,1-6 1,-1 4 207,5-4 0,-3 0-311,3-3 0,0-5-30,4 1 645,0 0 0,5 3 0,2 1 0</inkml:trace>
  <inkml:trace contextRef="#ctx0" brushRef="#br0" timeOffset="6">9811 6087 8110,'0'-11'438,"1"3"97,3 1-227,-3 4 168,4-7 343,-5 9-683,0-4-29,5 5 1,-4 5 46,3 2 1,-1 3 82,0 2 1,-1 4-247,2 3 0,-3-1 33,-1 1 0,1-4-133,3 4 1,-3-5 57,3 2 1,-3-4-122,-1 0 1,0-1-328,0 1 0,0-5 11,0 1-792,0-6 520,0 3 561,0-5 0,0 6 1,0 0-1</inkml:trace>
  <inkml:trace contextRef="#ctx0" brushRef="#br0" timeOffset="7">10005 6007 8056,'0'-11'0,"1"3"758,3 1-176,-3 4-201,9-2 1,-3 5 58,4 0 0,0-4-208,1 0 1,-1 1 168,1 3 1,-1 0-84,0 0 0,-2 0-100,3 0 1,-6 0 13,9 0 1,-8 0-177,4 0 1,-2 0 107,2 0 0,1 0-369,-1 0 0,-3 0-701,-1 0 1,-3 0 96,4 0-1384,-6 0 2193,4 0 0,-6 0 0,0 0 0</inkml:trace>
  <inkml:trace contextRef="#ctx0" brushRef="#br0" timeOffset="8">10484 5859 8097,'0'-8'-306,"0"1"272,0 4 803,0-7-161,0 9-5,0-9-92,0 8 193,0-3-327,0 5 0,0 7-159,0 4 1,5 2-110,3 6 0,1 0 90,-1 4 0,2-1-185,-3 1 1,3 0 0,2 0 1,-1-1-95,1-3 0,-1 1 141,1-5 1,-5 0 42,1-3 0,-1-1-13,5 1 1,-5-5-74,1 1-52,-5-6 1,5 5-107,-4-3 1,1-3-211,-1 3 3,-3-3 237,5-1 109,-6 0 0,0-5 0,0-2 0,0-4 0,0 0 0,0-1 0,0 1 0</inkml:trace>
  <inkml:trace contextRef="#ctx0" brushRef="#br0" timeOffset="9">10690 5973 8097,'0'-18'-642,"0"3"1,0 2 320,0 2 1,4 0 1655,0-1-807,-1 1 0,1-1 273,0 1-221,0 5-77,-4-5-247,0 10 134,0-4-369,-5 10 0,2 5 126,-4 6 0,-1 4-111,-3-1 0,-1 2 41,1 2 0,-1-1-206,1-3 0,-1 5-130,1-5 0,1 4 130,2-8 0,-2 0-311,2-3 1,0-1 191,0 1 0,-1-5-981,5 1 378,-5-6 86,8 9 765,-9-10 0,9 4 0,-4-5 0</inkml:trace>
  <inkml:trace contextRef="#ctx0" brushRef="#br0" timeOffset="10">10473 5768 8122,'-6'-6'780,"1"5"-97,5-4-445,0 5 1,5-1 20,2-3 1,3 3-21,2-3 0,0 1 15,4 0 0,1 0-4,6-5 1,-4 6-30,0-2 0,-1-1-229,1 1 0,1-1 117,-4 1 1,3 3-470,-4-3 1,0 2 60,-3-2-1329,-1 3 788,0-4-810,1 5 1650,-1 0 0,-4 5 0,-2 1 0</inkml:trace>
  <inkml:trace contextRef="#ctx0" brushRef="#br0" timeOffset="11">10907 5722 8256,'0'-6'146,"0"0"742,0 1-156,0 4 374,0-4-381,0 5 1,5 1-682,3 3 0,-1 4-2,5 7 1,-3-2 131,6 2 0,-3 3-139,0 1 1,-2 2 74,-2 2 1,2 0-196,-3 0 1,0 0 53,0-1 0,-4 1-26,1 0 1,-3 0 26,-1 0 1,0 0 13,0-1 0,-1 1-80,-3 0 1,1-4 118,-4 0 0,3-4-226,-4 4 1,1-5 129,-5 2 1,5-4-126,-1 0 0,4-2-11,-3-2-279,4 2 0,-6-8-545,5 6-356,1-6 265,3 3 294,0-5 830,0-5 0,5-1 0,1-5 0</inkml:trace>
  <inkml:trace contextRef="#ctx0" brushRef="#br0" timeOffset="12">11158 5756 8096,'0'-11'150,"0"-1"0,0 5 39,0-1-411,5 0 1132,2-3-523,4 0 1,-1-1-200,-2 1 0,2 3 33,-2 1 0,2 4-94,1-1 0,1-1 301,-1 1-345,0 0 1,1 4-32,-1 0 0,-3 0-174,-1 0 24,1 0 142,3 6 1,-3 0-154,0 5 1,-6-3 90,2 0 0,-3-1-89,-1 5 1,0-1 57,0 0 0,0 1-21,0-1 1,-5-3 57,-2 0 0,0-1 6,0 5 1,3-2 3,-4-3 1,4 2-16,-3-5 162,4 5-145,-2-3 1,5 2 195,0-1-179,0-4 1,2 2 74,1-5 0,0 0-107,4 0 1,1 4-96,3 0 1,1-1-425,-1-3 1,1 0-64,-1 0 46,1 0 1,-1 0 550,0 0 0,-4-5 0,-2-1 0</inkml:trace>
  <inkml:trace contextRef="#ctx0" brushRef="#br0" timeOffset="13">11661 5882 8109,'0'-7'825,"0"2"228,0 5-901,5 5 1,-4 2 11,3 4 0,-3 4 60,-1 1 0,1 3-64,3-4 0,-3 4 18,3-4 0,-2 4-175,-2-4 1,0 4 78,0-3-186,0-1 0,0-4-205,0 1 196,0-1-1074,0 1 520,0-6-952,0 4 595,0-9 1024,0 4 0,-6-5 0,0 0 0</inkml:trace>
  <inkml:trace contextRef="#ctx0" brushRef="#br0" timeOffset="14">11569 6030 8120,'-6'-6'755,"1"1"1,6 5-436,3 0 1,-1 0-52,4 0 0,1 0 116,3 0 0,6 0-146,2 0 0,-2 0-117,3 0 0,-1 0-151,3 0 0,1-4-236,0 0 1,-1 0-746,-3 4 0,1-3 536,-5-1 0,0 0-615,-3 4 1089,-1 0 0,1-5 0,-1-1 0</inkml:trace>
  <inkml:trace contextRef="#ctx0" brushRef="#br0" timeOffset="15">12015 6099 9033,'1'-7'904,"3"4"-155,-3 1-224,4 2-463,-5 0 136,5 0-1189,-3 0-1098,3-5 1647,0 4 0,-3-4-565,6 5 1007,-6 0 0,14-5 0,-4-2 0</inkml:trace>
  <inkml:trace contextRef="#ctx0" brushRef="#br0" timeOffset="16">12232 6076 8116,'6'-5'848,"-1"4"-857,-5-5-603,0 6 1,5 0-1,2 0 1</inkml:trace>
  <inkml:trace contextRef="#ctx0" brushRef="#br0" timeOffset="17">12392 6053 8205,'6'0'-103,"-1"-5"1,-1 2 373,0-4 135,-1 4 0,-1-2-359,2 5 270,-3 0-475,4 0-803,-5 0 961,5 0 0,-4 5 0,4 2 0</inkml:trace>
  <inkml:trace contextRef="#ctx0" brushRef="#br0" timeOffset="18">12826 5836 8127,'-5'-11'222,"3"4"-161,-3 2 0,5 6 169,0 3 0,0 3 155,0 4 0,1 2-98,3 2 1,1-1-38,3 5 0,1-1-152,-5 1-117,5 2 113,-3-3 1,2 0-199,-1-3 0,-4-2 204,0-2-834,4 1 317,-6-1-379,9 0 180,-8-4 616,3 3 0,-16-9 0,-1 4 0</inkml:trace>
  <inkml:trace contextRef="#ctx0" brushRef="#br0" timeOffset="19">12711 5996 8119,'5'-11'455,"3"-1"0,4 4 215,3 1 1,3 1-186,4-2 0,1-1-39,0 5 0,4-1-245,-1 1 1,1 3-212,-4-3 1,0-1-288,0 1 0,-4 1-96,0 3 1,-5 0 392,1 0 0,-3 0 0,0 0 0</inkml:trace>
  <inkml:trace contextRef="#ctx0" brushRef="#br0" timeOffset="20">13442 5630 8119,'5'-6'0,"-2"0"-310,5 2 0,-5 1 126,5-4 0,-4 3 164,3-4 1,-3 5 553,4-5-220,-6 5-102,9-7 1,-10 8 124,3-6 30,-3 6 0,-1-5 221,0 3 138,0 3-303,0-4 110,0 5-368,-5 5 1,2 2-5,-4 4 0,-1 5 34,-3 3 0,-1 3-56,1 1 1,-1 0 7,1 0 1,0 5-187,-1 2 0,6 2-6,2-2 0,-1 2-53,1-5 1,0 3-32,4-3 1,4 3 117,0-3 0,9 3-101,-2-3 1,3-1 68,-3-3 0,1 0-64,-1 0 1,4-5 76,1-3 0,-1-2-311,-4-2 1,1-1-304,-1-2 0,-1-2 259,-2-2 0,2-3-1149,-2 3 560,-3-3 974,5-1 0,-4-5 0,6-1 0</inkml:trace>
  <inkml:trace contextRef="#ctx0" brushRef="#br0" timeOffset="21">13705 5745 8123,'0'-12'0,"0"1"235,0-1 1,0 5 79,0-1 531,0 6-158,0-3-452,0 5 1,0 5-74,0 2 1,5 5-6,3 3 1,6 3 41,1 5 0,1-1-4,0 1 0,-4 0-256,4 0 0,0 0 112,-1 0 0,1-1-182,-5 1 0,0-5-83,1-3 1,-5-2 51,1-2-155,-5 1 38,7-1-441,-9 1 0,4-5-121,-5 1-592,0-6 1432,0 3 0,5 1 0,1 0 0</inkml:trace>
  <inkml:trace contextRef="#ctx0" brushRef="#br0" timeOffset="22">13956 5779 8263,'0'-11'300,"0"-1"-197,0 1 0,0 3 917,0 0-144,0 6-615,0-3 0,-1 6-8,-3 3 0,2 4-248,-6 7 0,0 3-147,-3 4 1,0 1 25,-1 0 0,-3 4-68,0-1 0,-4 1 118,3-4 0,3-2-537,5-2 0,-1 2 189,5-6 1,-3 4-308,3-4 0,0 0-11,4-3 732,0-1 0,0 1 0,0-1 0</inkml:trace>
  <inkml:trace contextRef="#ctx0" brushRef="#br0" timeOffset="23">14025 6007 8263,'-7'-11'889,"2"0"-286,5-1 59,0 6-142,0 1-164,0 5-337,5 0-93,-3 0 112,3 5 0,-4 1-37,3 6 1,-3-5 41,3 1 1,-3-4-205,-1 3 1,0-3-209,0 4 22,5-6 0,-3 3 319,3-5 1,-4 0-87,3 0 1,-2 0 1,6 0 101,0 0 1,3 0-55,0 0 0,1-4 139,-1 1 1,1-5 76,-1 4-200,0-5 398,1 8-206,-1-4 153,-4 5-254,-2 5 0,-5 1 30,0 6 0,0 3-43,0 0 1,0 0 5,0-3 0,0-1-197,0 1 1,0-1-25,0 1-1007,0-1 485,0 0 708,0 1 0,5-1 0,1 1 0</inkml:trace>
  <inkml:trace contextRef="#ctx0" brushRef="#br0" timeOffset="24">14265 5905 8263,'0'-12'1836,"0"6"-1921,0 1 134,5 5 1,1 0 30,6 0 0,-1 0-1,0 0 0,1 0 87,-1 0 0,4 0-119,1 0 1,-1 0 86,-4 0 1,1 0-171,-1 0 1,-1-2 64,-2-1 1,2 1-1102,-2-1 436,-3 1 1,1 2 635,-2 0 0,-3-5 0,4-1 0</inkml:trace>
  <inkml:trace contextRef="#ctx0" brushRef="#br0" timeOffset="25">14584 5722 8263,'-1'-12'369,"-3"1"-246,3 0 154,-4-1-209,5 6 370,0 1 0,0 6-148,0 3 0,4 6-207,0 5 0,1 6 87,-1-2 0,2 1-31,5-1 0,-3 4-179,0 0 1,-1-2 114,5 2 1,-1 0-104,0-4 0,1 1 102,-1-1 0,-3-2-318,-1-6 0,0 1-76,0-1 1,4-1-529,-4-2-767,-2 2 854,5-9 761,-8 9 0,3-3 0,-5 4 0</inkml:trace>
  <inkml:trace contextRef="#ctx0" brushRef="#br0" timeOffset="26">14790 5733 8135,'0'-17'94,"0"1"1,0 4 572,0 0-171,5 6-182,-4-4-121,4 8-188,-5 2 0,0 7 197,0 4 0,-3 6-163,-1 2 1,-5 2 76,1 2 0,-3 1-82,-4 3 1,1 1-32,-5 2 1,3 2-234,-3-5 0,4-1-290,-4-3 1,5-4 202,-1 0 1,2-5-221,2 1 1,3-6-227,1-1 763,4-1 0,-7 5 0,4-1 0</inkml:trace>
  <inkml:trace contextRef="#ctx0" brushRef="#br0" timeOffset="27">14539 5608 8263,'-12'-7'28,"6"-3"-430,2 3 272,3 1 0,1 0 1003,0 2-310,0 3-308,0-4 0,1 5-142,3 0 0,4 0 118,7 0 1,-1 0-135,5 0 0,0-1 1,4-3 0,0 3-101,-1-3 0,-3 1 145,0-1 1,0 3-529,4-3 0,-4 3 188,0 1 0,-5 0-1131,2 0 1329,-4 0 0,0 0 0,-1 0 0</inkml:trace>
  <inkml:trace contextRef="#ctx0" brushRef="#br0" timeOffset="28">14927 5539 8369,'-6'-11'469,"1"3"-687,5 0 252,5 6 1140,-4-3-759,9 5 1,-7 0 7,4 0-209,-4 5-57,7 1 0,-4 6 71,6-1 1,-2 6-100,-2 2 1,5 2 86,-1 2 0,2 0-247,-3 0 0,1 0 67,-1-1 1,-1 1-27,-2 0 1,1 4 77,-5-1 1,-1 2-200,-3-1 1,0-3-27,0 3 1,-1 1-41,-3-2 1,-1 1-144,-2-4 1,-4 0 92,4-1 1,-3 1-236,-2 0 0,5-5 151,-1-3 1,2-2-493,-2-2 436,-2 1 1,9-5 366,-3 1 0,3-6 0,1 4 0</inkml:trace>
  <inkml:trace contextRef="#ctx0" brushRef="#br0" timeOffset="29">15087 5516 8039,'-4'-11'-187,"0"-1"187,1 1 331,8 0-275,1-1 551,5 6-116,1-4-238,-1 8 0,-3-3-123,-1 5 1,-3 0 169,4 0-203,-6 0 60,9 0 1,-9 2-186,6 1 1,-6 0 30,2 5 0,1-5-100,-1 5 0,0 0 99,-4 3 1,0-3-87,0-1 1,0 1 16,0 3 0,-2 1 35,-1-1 1,0 1-54,-4-1 73,-1 0 0,-4 1 4,1-1 0,5-3-1,2-1 0,-1-3 75,1 4 0,0-4-72,4 3 121,0-4 0,1 2-100,3-5 0,3 4 107,4 0 0,0-1-140,1-3 1,-1 0 55,1 0 0,-1-1-489,1-3 0,-1 3 204,0-3 1,1 3-676,-1 1 0,-1-1 922,-2-3 0,-3 3 0,-5-5 0</inkml:trace>
  <inkml:trace contextRef="#ctx0" brushRef="#br0" timeOffset="30">15361 5493 8182,'0'-11'-242,"0"0"1,0 3 219,0 0 6,0 1 1,0-5 1325,0 1-413,0 5-58,-5-5-298,4 10-84,-4-4-225,5 5 1,0 5 12,0 3 0,1 2 45,3 1 0,2 6-62,5 2 1,-2 2-203,3 2 1,-3 1 132,6 3 1,-2-2-192,-2 6 1,0 3 55,1 4 0,-5 0-108,1-3 1,-5 0 39,0 3 0,-1-2-5,-2 2 1,0-4-210,0-4 0,-2 3 90,-1-2 1,-2-3-61,-3-2 1,-2 2 93,2-1 0,-2-4-33,-1-4 1,-1-5-8,1 1-107,-1 3 0,1-5 105,-1 2 0,6-6-866,2-2-173,3-4 445,1 2 164,0-5 1,5-5 605,3-3 0,7-7 0,3-3 0</inkml:trace>
  <inkml:trace contextRef="#ctx0" brushRef="#br0" timeOffset="31">15818 5551 8223,'0'-18'327,"5"1"1,-2 6-80,4-1 1,-3 5-140,4-1 1,-5 6 274,5-2-147,-5 3 0,2 2 40,-5 3 0,0 3-28,0 9 0,-2 3 46,-1 7 1,-4 7-32,-4 5 1,-2 9-77,-2-1 1,1 3-75,-5 1 0,1-3-156,-1 2 1,-5 2 52,5-1 0,-4-2-292,8-6 0,0 0-205,3-8 0,2 1 253,2-8 1,2-2-1,2-6 1,3-2 81,-3-6 1,3 1-611,1-1 108,0-4-768,0 3 946,0-9 475,0 4 0,10-15 0,3-3 0</inkml:trace>
  <inkml:trace contextRef="#ctx0" brushRef="#br0" timeOffset="32">15852 5893 8095,'4'-19'120,"0"0"0,5 4-80,-2-4 0,5 5-9,3-1 1,-2-2-25,2 2 1,-1 0 588,1 3 0,-2 1-124,2-1 0,-2 2-231,-2 3 1,0-2-96,1 5 1,-4 0 229,-1 4-308,1 0 125,3 0 0,-1 5-125,-2 3 0,-3 3 31,-5 5 1,-3 1-134,-4 6 0,-2 0-50,-10 0 0,0 5 101,-4 2 0,0 2-154,0-2 1,-2 2 55,2-5 1,-5 4-19,9 0 0,-1-6 99,5 2 0,3-9-29,1 5 0,1-8 45,6 0 1,0-2 17,4-2-121,0 1 79,5-1 1,3-5-37,7-2 0,-1-3 47,5-1 0,-4 0-195,4 0 0,0 0 96,4 0 1,-4-1-111,0-3 0,-5 2 71,1-6 1,2 4 31,-2-3 1,-3 0 171,-5 0 1,-1-3-154,2 2 0,-3 2 332,-5-2-108,5 0 32,-3-3 1,4 1 112,-2 2 1,-3-2-60,4 4-51,-5-1-336,0 2 286,0 5-191,0 5 1,-4 2 93,0 4 1,-1 4-42,2 1 1,1-1 26,-2-4 1,3 4-82,1 1-18,0-1 1,5-4 85,3 1 0,-1-6-4,5-2 0,-3 1 1,6-1 1,-2 0-4,-2-4 0,4 0-6,1 0 1,3-4 8,-4 0 0,0-5-10,-4 2 1,1-4 9,-1 0 1,-1 0-28,-2-1 0,1-3 25,-5 0 1,0-2-75,-4 2 0,0 1 66,0-5 0,-6 4-148,-1-4 1,-5 5 127,-3-2 0,1 5-126,-5 3 0,4 0 53,-4 4 0,4 0 149,-4 4 1,5 0-107,-1 0 0,2 0-60,1 0 229,6 0-194,1 0 226,5 0-158,10 0 1,-2 0 243,7 0 0,3 0-70,1 0 1,-1 0-15,1 0 1,0-1 79,3-3 1,-2 1-136,-1-4 1,-4 4-102,4-1 1,-5-1 107,1 1 0,-2 1-213,-2 3 131,1-5-872,-1 3 349,-5-8-1419,4 9 1931,-8-4 0,-2 5 0,-7 0 0</inkml:trace>
  <inkml:trace contextRef="#ctx0" brushRef="#br0" timeOffset="33">16366 5710 8120,'0'-11'112,"0"0"0,0-1 17,0 1 1,5 1 149,3 2 0,-2-2 295,2 2 1,-1-2-107,5-1-229,-1 4-60,1-3 0,-1 4-113,0-6 230,6 1-119,-4 5 1,3-3-62,-4 5 1,-1 0 55,0 4 0,-3 0-170,0 0 1,-5 0-393,5 0 320,-5 0 1,5 5-52,-4 3 0,0 3 43,-4 4 1,0-2-32,0 2 0,-5 2 109,-3-2 1,-2 2-39,-1-2 0,1-2 59,2 2 0,-1-3 10,5 0 0,-3-1 124,3 1 0,0-5 11,4 1 189,0 0-308,0 3 1,1-1 182,3-2 1,4-3-92,7-5 0,3 0-11,5 0 1,-4 0-65,0 0 0,0 0-39,4 0 1,-4 0-488,0 0 0,-5 0 235,1 0 0,-6-4-1988,-2 0 2215,-4 0 0,-3 4 0,-6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09T09:58:36.782"/>
    </inkml:context>
    <inkml:brush xml:id="br0">
      <inkml:brushProperty name="width" value="0.12095" units="cm"/>
      <inkml:brushProperty name="height" value="0.12095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4443 7435 11765,'0'-8'-1051,"0"1"-343,0-2 2026,0 4-361,0 0 1,1 3 592,3-1-234,-3 1-374,9-3-3,-9 5 0,6 0-136,-3 0 51,-3 0 1,5 4-41,-2 0-413,-3 0 148,9 1 1,-3-4-13,4 3 1,-2-3 118,3-1 0,-4 0 148,8 0 1,1 0-40,2 0 0,3-4 200,1 1 0,4-3 29,-1 3 0,1 1-8,-4-1 0,0 1-180,-1 2 0,1 0 60,0 0 0,1 0-239,3 0 1,-3 0 94,3 0 0,2 0-105,1 0 1,3-4 45,1 1 1,3-2-25,-2 1 1,5 1 118,-6-4 0,3 3 38,-3-4 0,1 4 15,-1-3 0,-1 4-62,-3-1 1,2-1 54,-5 2 1,3-1-49,-3 4 0,5-4-73,-2 0 1,-1 0 62,2 4 0,-1 0-141,4 0 1,1 0 76,-1 0 1,1-3 10,4-1 1,1-5 1,6 1 1,3 2-158,1-2 0,-1 2 0,-3-2 1,0-2 168,-1 3 0,0 0-252,-3 0 0,2 3 107,-2-4 0,2 4 56,2-3 1,-4 4 59,0-1 1,-2-1 110,2 2 0,3-3-76,-3 3 1,3 1-114,5-1 0,-2-3 246,5 3 1,1-2-31,3 1 0,0 3-184,0-3 0,0 1 56,0-1 0,-5 3-220,-2-3 0,-3 3 54,-2 1 0,0 0-53,-3 0 0,-2 0 31,-2 0 1,-1 0 88,5 0 0,-2 0 32,2 0 0,3 0-32,-3 0 1,6 0 255,1 0 1,5 0-45,-5 0 0,1-1 27,-5-3 1,4 3-130,-4-3 1,3 3 6,-6 1 1,-2 0-132,-2 0 0,-3 1 136,0 3 0,-1-3-157,0 3 0,0-3 72,1-1 0,0 4-33,3 0 1,0-1 41,8-3 1,-3 0-3,7 0 1,0-1-135,0-3 0,-1 3 163,-3-3 1,-2 3 39,-2 1 1,-2-4 121,-6 0 0,0 1 30,0 3 1,-3 0-56,-1 0 0,-3 0-56,3 0 1,1 0-27,3 0 1,-2 0-49,2 0 0,-1 0-13,9 0 0,-4 0-140,4 0 1,4 0 153,3 0 0,1 0-5,-5 0 1,5 0 3,-1 0 1,-3 0-22,-4 0 0,-7 0 126,0 0 0,-1 0 60,-4 0 1,0 0-144,0 0 1,-3 0 27,3 0 1,2 0-18,6 0 1,4-2 16,7-1 0,-1 0-201,6-5 0,3 6 155,4-2 0,-29 3 1,1 0 23,27-3 1,5 2-37,-4-1 1,-29 0-1,1 1 35,28-2 0,-28 1 0,0 1-159,-1 0 0,0 0 0,1 1 1,0 1 151,0-2 0,-1 0 0,1 1 0,0-1-4,28-2 1,4 3-28,-4-3 1,3 3 17,-3 1 1,-27-2 0,1 0-15,-3 0 1,1 0 0,3 0 0,1-1 14,-3 1 0,1 1 0,2 0 0,2 0-4,-1 0 0,0-1 1,-1-1-1,0 0 5,-1 2 0,0-1 0,1-1 0,1 1-153,0 0 0,0 0 0,-1 1 0,-1-1 179,1-2 1,-1 1 0,-4 1 0,1 1 30,27-3 1,3-1-213,-2 1 0,-4-3 193,-4 3 1,-1-1-15,1 1 1,7 3 9,-3-3 1,-25 1-1,1 1-47,-1 0 1,0 0-1,2 0 1,0-1 24,0 1 0,0 0 1,2 2-1,1-1-21,-1-1 0,0 0 0,1 1 1,-1 1 15,1 0 1,-1 0 0,-2 0 0,0 0-3,1 0 0,-1 0 1,0 0-1,0 0-12,31 0 0,-32 0 0,0 0 13,32 0 1,-32-2 0,1 0 9,-1 0 0,-1 0 0,30-2-9,-1 4 1,1 0-8,-1 0 1,4 0 7,-4 0 1,3 0-1,-3 0 1,-26 0 0,0 0 15,-1 0 0,1 0 0,2 0 1,0 0 0,-1 0 1,1 0-1,3 0 1,1 0 21,-1 0 0,0 0 1,1 0-1,0 0 7,-1 0 1,0 0 0,0 0 0,0 0-2,0 1 0,0-2 1,0 0-1,-1-1-25,-1 0 1,0 0 0,-1-1 0,-2 1 97,-2 0 0,-1 0 0,32-1-61,-4-4 0,-2 4 153,-1-1 0,-7-1-166,-8 2 0,-1-5 122,-3 4 0,-3-3-161,4 3 0,-3-4 82,2 4 1,-1 1-162,5 3 0,-4-4 116,4 0 1,-5 0-235,1 4 0,-3 0 357,0 0 1,-1-4-206,0 0 0,-3 1 418,-1 3 0,-4 0-375,0 0 1,-2 0 287,-1 0 0,-4 0-284,0 0 1,-4 0 374,4 0-338,-5 0-331,3 0-213,-11 0 1,-2 0-1367,-8 0 1868,-7 0 0,-12 5 0,-6 1 0</inkml:trace>
  <inkml:trace contextRef="#ctx0" brushRef="#br1" timeOffset="1">17474 6247 8183,'0'-6'23,"-1"1"147,-3 5 0,3-1 558,-3-3-5,3 2-172,1-3-246,0 0 1,5 4 214,2-3-190,3 3 1,6 1-87,-1 0 1,1 0-68,0 0 1,0 0 70,3 0 1,8 5-17,-1 3 1,11 2 68,5 1 0,6 1-42,2-1 0,6 4-384,1 1 0,0 4 370,4-1 0,-4-1-206,-4 1 0,7-2 56,-3 2 0,2 3-146,-1-3 1,-1 3 58,0 0 1,-1 1-189,-3 0 77,-2 0 0,-6-4 1,0-1-40,-3-2 1,-4 0 95,-8-5 0,-2 0 47,-5 1 1,-4-2-52,0-2 0,-5-2 45,1-2 1,-3-2-82,-5 6-406,3-6 817,-3 3-1465,-1-5 405,-1 0-1241,-5 0 1423,-5-5 1,-5-1 0,-5-5-913,1-1 1465,-4 1 0,-5-1 0,-6 1 0</inkml:trace>
  <inkml:trace contextRef="#ctx0" brushRef="#br1" timeOffset="2">17588 6076 8279,'6'-5'0,"5"4"32,-4-3 0,0 2 529,0 2-119,1 0 1,-1 0-157,1 0 0,-4 0 223,3 0 0,-4 0-223,2 6 1,-5 0-177,0 5 0,-1-3 95,-3 0 0,-2-2-143,-6 2 1,1 2-7,-1-3 0,-3 0 25,0 0 0,-5-3-123,1 4 1,0-2 85,-4 2 0,6 0-69,-6-4 0,3 4 128,-3-4 1,2 1-131,2-1 0,1-3 92,3 3 0,6 1 14,-3-1-53,3-1 95,3-3-27,1 5 20,5-3 82,0 8 0,1-5-128,3 3 0,2 0 198,6-4 0,-1 5-110,1-1 1,3 2 242,0 1 0,5 1-3,0-1 0,1 4-141,2 1 0,0-1-19,0-4 1,-2-1-9,-2-2 0,0 2-217,-7-2 1,2-3 317,-7-1-1320,-2-3 618,0 4-1495,-5-4 1240,0 4 1,-6-6-459,-5-3 0,-1 3 1086,-3-3 0,2-2 0,2 0 0</inkml:trace>
  <inkml:trace contextRef="#ctx0" brushRef="#br1" timeOffset="3">19484 6670 8148,'-6'-1'-426,"2"-3"925,-3 2-287,6-3 0,-4 4 124,5-3 1,1 3-114,3-3 0,-1 3 178,4 1 1,-3 0-76,4 0 1,-1 0 58,5 0 0,-1 5-143,1 3 0,-1 2-68,1 1 0,-1 4-47,0 1 1,1 4 90,-1-1 1,1 3-186,-1 0 0,0 1 95,1 0 0,-1 0-228,1 0 0,2-2 83,-3-2 0,6 2-156,-10-6 0,6 4 4,-5-4 0,2 0 89,1-3 1,-3-2-32,-1-2 0,-3 0 99,4-4-258,-6 5 229,8-8-598,-8 5 151,3-6-732,-5 0 159,-5 0 1,0-2 459,-3-2 1,2 2 600,2-6 0,-2 1 0,-6-5 0</inkml:trace>
  <inkml:trace contextRef="#ctx0" brushRef="#br1" timeOffset="4">19849 6670 8148,'-6'-12'0,"1"5"88,5-1 123,0 6 0,0-5 557,0 3-527,-5 3 1,2-4-22,-4 5 0,3 0 36,-4 0 1,5 5-91,-5 3 1,-3 3 38,-5 4 0,-4 3 0,1 5 1,-3 1-113,0 3 1,-1-2 90,0 6 0,0-6-236,0 2 0,0 1 63,1-2 1,0 0-213,3-7 1,2 1 85,6-5 0,1 0-111,2-3-256,-2-1-306,9 1-826,-4-6 1126,5-1 0,1-5-739,3 0 1227,-3 0 0,14-10 0,-2-3 0</inkml:trace>
  <inkml:trace contextRef="#ctx0" brushRef="#br1" timeOffset="5">19575 6487 8148,'-11'-5'-124,"0"2"316,-1-4 23,6 4 0,-1-2 268,4 5 17,1-5 58,-3 4-60,5-4 584,0 5-682,5 0-336,2 0 0,4 0 61,1 0 1,-1 0-91,0 0 1,5 0-42,-1 0 1,5 0 98,-1 0 1,3 0-28,1 0 1,-1 0 46,1 0 0,-1-4-151,-3 0 0,1 0 76,-5 4 0,1-3-341,-5-1 1,-3 0-4,-1 4-1559,-4 0 996,2 0 869,-5 0 0,-5 0 0,-2 0 0</inkml:trace>
  <inkml:trace contextRef="#ctx0" brushRef="#br1" timeOffset="6">20146 6773 8148,'-10'-2'-425,"3"-2"169,-4 3 956,5-4 106,0 0 120,1 4-555,5-4 134,0 5 0,5 0-282,2 0 0,5 0-33,3 0 1,-1 0 30,5 0 0,0 0-154,4 0 1,-1 0-9,-3 0 0,1-4-123,-5 0 1,2 0-457,-2 4 0,-6-1 139,2-3-1698,-2 3 1137,-3-4 942,-1 5 0,-5 5 0,0 1 0</inkml:trace>
  <inkml:trace contextRef="#ctx0" brushRef="#br1" timeOffset="7">20112 6898 8250,'12'0'377,"0"0"159,3 0 1,-2 0-88,2 0 0,2 0 62,-2 0 1,4-1-109,-4-3 1,6 3 7,-2-3 0,-3-1-273,-1 1 0,2-1-155,-2 1 1,2 3-989,-2-3 1,-6 3 1004,2 1 0,3-5 0,4-1 0</inkml:trace>
  <inkml:trace contextRef="#ctx0" brushRef="#br1" timeOffset="8">20912 6350 8148,'-7'-11'172,"2"-1"341,5 6-23,0 1-28,0 5 51,0 5-209,0 1 0,0 6-63,0-1 1,4 0 8,0 1 0,5-1-11,-2 1 1,5-1-147,3 1 0,-1-1 163,5 0 1,-1 1-253,1-1 1,2 1-72,-2-1 1,-1-1-83,1-2 0,-5 1-265,1-5 1,-2 1 31,-2-2-1315,1-1 807,-6 8-211,4-9 1101,-8 9 0,-2-8 0,-7 3 0</inkml:trace>
  <inkml:trace contextRef="#ctx0" brushRef="#br1" timeOffset="9">21186 6281 8225,'0'-11'240,"-4"3"9,0 1 1,0 3 373,4-4-63,0 6 106,0-3-595,-5 5 1,0 1 149,-2 3 0,-4 6-124,4 5 1,-5 6 85,-3-2 0,2 2-155,-2 2 1,-3 0 79,-1 0 1,2 3-343,-2 1 1,5-2 147,-2-6 1,0 2-166,1-6 0,1 1-628,6 0 189,-2-4 1,9 5-366,-3-6 0,3-3 1055,1-1 0,5 1 0,1 4 0</inkml:trace>
  <inkml:trace contextRef="#ctx0" brushRef="#br1" timeOffset="10">21254 6498 8225,'0'-7'615,"0"-1"-54,0 6 178,0-3-253,0 5-371,0 5 0,0 1 42,0 5 1,0 1 19,0-1 1,0 5-93,0-1 1,4 4 129,0-4 0,0 2-294,-4-2 1,0-3 80,0 4 1,0-4-409,0 0 1,0-1 180,0 1 0,0-5-1448,0 1 896,0-1 777,0 5 0,0-6 0,0-1 0</inkml:trace>
  <inkml:trace contextRef="#ctx0" brushRef="#br1" timeOffset="11">21654 6419 8225,'-1'-12'125,"-3"1"1,3 3-126,-3 0 385,3 6-170,1-3 663,0 5-484,0 5 1,0 1-84,0 6 1,0 4-164,0 3 0,0-1 48,0 1 1,0 0-292,0 4 1,0-4 112,0 0 0,1-1-80,3 1 1,-3-3-31,3-4-1104,-3-1-237,4 1-471,-4-1 1904,4 0 0,-5-4 0,0-2 0</inkml:trace>
  <inkml:trace contextRef="#ctx0" brushRef="#br1" timeOffset="12">21517 6533 8209,'0'-7'380,"0"2"1,1 4-17,3-3 1,-1 3 123,4-3 1,1 3-195,3 1 0,6 0-71,2 0 1,1 0-223,-1 0 1,3 0 76,-3 0 1,2 0-822,2 0 0,-1 0 476,-3 0 0,1 0-892,-5 0 1,2 0 1158,-2 0 0,-2 0 0,3 0 0</inkml:trace>
  <inkml:trace contextRef="#ctx0" brushRef="#br1" timeOffset="13">21997 6567 8069,'0'-6'489,"0"-1"-260,0 4 285,0 1-443,0-3-485,5 5 189,-4 0-286,9 0 456,-9 0 1,6 1 54,-3 3 0,-3-2 0,4 3 0</inkml:trace>
  <inkml:trace contextRef="#ctx0" brushRef="#br1" timeOffset="14">22191 6556 8087,'0'-7'-687,"1"2"179,3 5 952,-3 0-137,4 0-395,0 0 100,-3 0-478,8 0 205,-4 0-337,0 0 598,4 0 0,-3-5 0,4-1 0</inkml:trace>
  <inkml:trace contextRef="#ctx0" brushRef="#br1" timeOffset="15">22396 6533 8004,'0'-8'-203,"0"1"1,2 4 66,1-1 1585,-1-2-483,8 5-739,-9-5 0,5 6-277,-2 0 174,-2 0-1542,3 0 1418,-5 0 0,5 6 0,1 0 0</inkml:trace>
  <inkml:trace contextRef="#ctx0" brushRef="#br1" timeOffset="16">22807 6327 8167,'-7'-10'21,"-1"2"0,6 2 202,-2 2 43,3 3 1,1-5 527,0 2-307,0 3-347,0-5 0,0 8 118,0 2 1,0-2-46,0 6 1,0 3-35,0 4 0,0 6-142,0-2 1,0 2-68,0 2 1,0-4 142,0 0 0,0 0-490,0 4-1,0-4 185,0 0 1,0-5-1268,0 1 688,0-2-1160,0-2 1932,0 1 0,0-1 0,0 1 0</inkml:trace>
  <inkml:trace contextRef="#ctx0" brushRef="#br1" timeOffset="17">22602 6476 8159,'0'-12'0,"1"5"433,3-1 1,-1 5-35,4 0 1,1 1-56,3 2 0,4 0-335,1 0 0,4 0 78,-1 0 1,6 0-48,2 0 0,1 0-266,-1 0 1,-3 0-65,2 0 0,-2 0 183,-1 0 0,-1 0-715,-3 0 0,-3 0 822,-4 0 0,-1-5 0,1-1 0</inkml:trace>
  <inkml:trace contextRef="#ctx0" brushRef="#br1" timeOffset="18">23093 6270 8656,'0'-11'294,"0"4"91,5 2 0,0 10-103,3 3 1,2 3-19,-2 5 1,2-2-100,1 5 0,-3 0-14,-1 3 0,2-3-196,6 0 1,-2-1 136,2 1 1,-2 2-205,-2-6 0,2 0 138,2-4 0,-2 1-139,2-1 1,-6-3 4,-1 0 1,-1-6-1226,5 2 789,-6 2 0,3-3-1054,-5 4 1598,0-4 0,1 2 0,1-5 0</inkml:trace>
  <inkml:trace contextRef="#ctx0" brushRef="#br1" timeOffset="19">23367 6304 8226,'-4'-11'840,"0"-1"-100,1 6-109,3-4-420,0 9 1,-4-2-32,0 11 1,-6 1-319,-2 10 1,0 0 133,-7 4 1,0-1-294,-4 1 1,0 4 188,0 0 0,2-1-542,2-3 0,2-5 299,6-3 1,1 2-307,2-2 0,3 0 272,5-4 1,0-3 384,0 0 0,5-1 0,1 5 0</inkml:trace>
  <inkml:trace contextRef="#ctx0" brushRef="#br1" timeOffset="20">23401 6476 8148,'0'-12'406,"0"1"0,0 3 52,0 1 1,2 4-223,1-1 1,-1 4-246,2 4 0,-3-1 19,-1 4 1,1 1 257,3 3-355,-3 1 0,4-1 87,-5 0 0,1 0-236,3-4 142,-2 3 1,3-7-159,-5 5 163,0-6 1,1 3 42,3-5 12,-3 0 0,5 0 13,-2 0 1,-1-4 51,4 1 1,-3-5-39,4 4 0,-2-5 146,2 2 1,2-2-126,-3 1 1,4-2 128,0 2 0,-1-2-50,-2-1 1,2 1 32,-2 2 149,2-2-205,1 9 1,-3-4-7,-1 5 0,-4 5 11,1 2 1,1 3-238,-1 2 1,-1 0 127,-3 4 0,0-4-358,0 4 0,4 0-56,0-1 1,0 2-226,-4-2 0,0-2-503,0 2 1176,0-7 0,-5 7 0,-2-2 0</inkml:trace>
  <inkml:trace contextRef="#ctx0" brushRef="#br1" timeOffset="21">20934 6887 8052,'-11'0'0,"1"-1"-9,2-3 0,2 2 219,2-1 242,3 1 40,-4-3-390,5 4 1,0-5 272,0 2-176,0 3-87,0-4 0,1 5 43,3 0 0,-2 0-84,6 0 1,1 0 91,6 0 0,-1 0 21,5 0 0,0 0-32,4 0 1,5 0 47,2 0 1,3-4-36,2 0 0,4-4-71,3 4 0,1-1 19,-1 2 1,6 1 3,-2-1 0,6-3-103,-3 3 1,2-5-172,-1 4 1,2 0 74,5 4 0,-2-3 97,-1-1 1,5 0-112,-1 4 0,1 0 9,-2 0 1,-1-1 48,-3-3 1,7 3-65,-3-3 0,2 3 96,-6 1 1,0 0-70,-7 0 0,6-2 58,-6-2 0,2 3-31,-3-3 0,1 3-98,0 1 0,-1 0 166,1 0 1,-4 0-114,0 0 1,-5 0-2,1 0 1,2 0-103,2 0 0,-2 0 91,-2 0 1,-3 0 58,-1 0 0,1 0-26,-1 0 0,-4 0 98,1 0 1,-4 0-112,3 0 0,-5 0 268,2 0 0,0-1-193,-4-3 1,2 3 146,-6-3 0,1 3-32,-1 1 1,-2 0-130,-6 0 0,1 0 146,-1 0-135,0 0 0,0-2 136,-4-1-88,-2 1-543,0-3 166,-3 5 342,-7 0 0,-8 0 0,-10 0 0</inkml:trace>
  <inkml:trace contextRef="#ctx0" brushRef="#br1" timeOffset="22">22042 7081 11252,'2'10'359,"1"-2"1,-1 2-173,1-3 1,-1 4-206,-2 0 1,0 0 12,0 1 1,0-1 2,0 1 47,0-1 0,1 1-108,3-1 0,-3-3-57,3-1 217,-3-4 38,-1 2 1,1-5-19,3 0-14,-3 0 0,6 0-19,-3 0 1,-2-5-133,6-3 1,-4 2 81,3-2 0,0-3-12,0-4 0,7-2-88,-2 2 0,3-3 57,0-5 1,3 4-128,5 0 1,-4 5 71,0-1 0,-5 4 118,1 3-73,-2-2 0,-2 8 122,0-1 0,-3 1-97,0 2 1,-5 0-1,5 0 0,-5 5 37,0 3 0,2 2-21,-1 2 0,5-1 81,-1 1 1,-2 3-74,2 0 1,-2 0 67,2-3 1,2-1 1,-3 0 12,4 1-279,0-1-136,0 1 1,-3-2-479,0-3 369,-6-1-2244,3-6 2656,-5 5 0,0-4 0,0 4 0</inkml:trace>
  <inkml:trace contextRef="#ctx0" brushRef="#br1" timeOffset="23">19518 7698 7543,'-6'-7'117,"1"2"604,0 5-280,3 0 41,-3 0 32,5 0-371,0 5 0,0 5 28,0 6 0,0 4-78,0-1 0,0 3-52,0 0 0,0 1 83,0 0 1,0 4-76,0-1 1,0-3 78,0-4 1,0-1-198,0 1 1,0-1 58,0-3 0,0-6-172,0 2 10,0-2-3,5 3-7,-3-1-369,3-5-1131,-5 0 960,5-6 722,-4 0 0,4 0 0,-5 0 0</inkml:trace>
  <inkml:trace contextRef="#ctx0" brushRef="#br1" timeOffset="24">19827 7743 8205,'0'-11'-155,"0"0"507,5-1-121,1 1 643,5-1-425,-4 6 1,-2 0 40,-5 2 1,-1 2-338,-3-1 1,-4 1 33,-7 2 0,2 4-85,-2 0 1,-1 4 108,0-5 1,1 6-237,4-1 1,-1-2 155,1 2 1,1 0-164,2 3 0,-1-3 92,5-1 1,1 1-197,3 3 0,0-3-66,0-1 1,1 1 156,3 3 1,3-3-30,8 0 0,-1-2 66,5 2 1,-3 2 16,3-3 1,-4 0-10,4 0 0,-4-3 13,4 4 0,-5-2-5,1 2 0,-2 1-4,-1-6-20,-1 6 23,0-2 1,-4 4-5,-3 1 0,-3-5 0,-1 1 1,-7-1 134,-4 5 0,-5-1-79,-7 1 0,0-1 21,0 0 0,0 1-74,0-1 1,-2 1 1,2-1 1,-1-5-378,9-2 1,0 1-31,3-1-1648,6 0 2047,1-4 0,5 0 0,0 0 0</inkml:trace>
  <inkml:trace contextRef="#ctx0" brushRef="#br1" timeOffset="25">20466 7743 8121,'0'-7'601,"0"-1"-387,0 6 0,0-5 264,0 3-116,0 3 0,0-3-113,0 8 0,-4 3-72,1 4 1,-1 5-49,4 3 1,-4 3 138,0 1 1,0-4-219,4 0 1,0 0 26,0 4 0,0-2-73,0-2 0,0-2 77,0-6 0,0 1-357,0-1 33,5 1 1,-3-5-147,1 1 1,0-6-1344,1 2 712,-3-3-566,4-1 1586,-5 0 0,0 0 0</inkml:trace>
  <inkml:trace contextRef="#ctx0" brushRef="#br1" timeOffset="26">20261 7743 8140,'1'-10'401,"3"3"1,2-2-78,5 5 0,1-4-85,-1 4 1,5 1 15,-1 3 1,5 0-149,-1 0 1,3-4 83,1 0 1,-1 0-108,1 4 0,0-1 62,0-3 1,-4 3-54,0-3 1,-1 3-142,1 1 0,-3 0 133,-4 0 1,-1 0 24,1 0 1,-5 0 81,1 0-205,-6 0 41,8 0 1,-8 1-64,1 3 1,-1-2 111,-2 6 0,1 0-10,3 3 1,-3 1-53,3-1 1,-3 5 53,-1 3 0,0 3-53,0 1 1,4-2 43,0-2 0,0 3-50,-4-3 1,0-1 39,0 1 0,0-5-220,0 1 25,0 3 0,3-5-501,1 2-55,0-3 465,-4 0 1,0-5-1646,0 1 676,0-5 1205,0 2 0,0 0 0,0 1 0</inkml:trace>
  <inkml:trace contextRef="#ctx0" brushRef="#br1" timeOffset="27">20900 7709 8113,'0'-11'733,"0"4"615,0-3-1212,5 9 1,-2-4 31,4 5 1,-3 5-117,4 3 1,-6 7 105,2 4 0,1 2-137,-1 2 1,0 1 52,-4 3 0,0-3 97,0 3 1,0-2-291,0 2 0,0-7 53,0 3 1,0-8-387,0 0 285,0 3 1,1-5-803,3 2-174,-3-7-601,4 2 953,-5-9 791,0 4 0,-5-5 0,-1 0 0</inkml:trace>
  <inkml:trace contextRef="#ctx0" brushRef="#br1" timeOffset="28">20672 7915 8113,'5'-8'1004,"2"0"0,1 6-912,3-2 0,-2 3-20,7 1 0,1 0-102,2 0 0,3 0-386,1 0 0,0 0 279,-1 0 0,1-4-444,0 0 0,-5-1 319,-3 1 0,2 3-98,-2-3 0,0-1 20,-3 1 0,-2-1 340,-3 1 0,3 3 0,-8-9 0,3 4 0</inkml:trace>
  <inkml:trace contextRef="#ctx0" brushRef="#br1" timeOffset="29">21071 7755 8113,'0'-8'66,"0"1"0,2 0 186,2 0 1,-2-4 161,6 4-176,-6 2 0,7-2 311,-5 4-297,0 1 1,-4-1-73,0 6 0,4 4 73,-1 4 0,1 1-85,-4-1 1,4 5 10,0 3 1,0 3-142,-4 1 1,0 2-165,0-2 0,0 5 87,0-9 0,0 5-59,0-5 1,0-2 39,0-2 1,0-2-2,0-2 0,0-3 153,0-1 18,0-4-50,0 7 0,1-9 4,3 3 101,-3-3 1,9-1-106,-2 0 1,-2 0 87,2 0 1,-1-4-66,5 1 1,-1-2-44,1 1 0,-1 1 38,0-4 0,5 3-125,-1-4 0,0 6-84,-4-2 0,1 1 177,-1 0 1,1 1-385,-1-2 0,-3 2-72,-1-2-1032,-4 3 527,7-4-139,-9 5 1,3 0 77,-8 0 974,3-5 0,-14 3 0,2-3 0</inkml:trace>
  <inkml:trace contextRef="#ctx0" brushRef="#br1" timeOffset="30">21071 7880 8077,'0'-11'1092,"2"1"-653,2 2 1,2 2-342,5 2 1,-3 3 53,0-3 0,-1 1 16,5 0 0,-1 1-149,0-1 0,2 1 173,2 2 0,-2-4-288,2 1 1,-1-1 122,1 4-400,-2-5 209,4 4 1,-7-6-1640,-3 3 414,-2 3 1389,-5-4 0,-5 0 0,-1-1 0</inkml:trace>
  <inkml:trace contextRef="#ctx0" brushRef="#br1" timeOffset="31">21060 7698 8178,'6'-5'1212,"5"2"-757,-4-5 1,8 2-300,4-2 0,-1 0 35,1 4 0,-4-1 280,5 1 0,-5 3-61,4-3 1,-1 1-446,1-1 0,2 3-740,-2-3 0,-2 3 575,-2 1 1,-1 0 199,1 0 0,-2 0 0,3 0 0</inkml:trace>
  <inkml:trace contextRef="#ctx0" brushRef="#br1" timeOffset="32">21905 7595 8181,'0'-8'-774,"0"1"1,-1 3 1649,-3-4 165,3 6-208,-4-3-585,5 5 0,4 5 125,-1 2-140,6 9 1,-6-3 172,4 7-161,-4-1-258,7 8 1,-9-2 300,3 1-51,-3 3-440,-1-4 1,0 1 19,0-7 1,0 2-162,0-6 293,0 5 0,0-7-409,0 3 0,0-8-264,0-1-133,0 1 334,0 4-119,0-6 0,0 0 642,0-2 0,0-3 0,0 4 0,6-5 0,0 0 0</inkml:trace>
  <inkml:trace contextRef="#ctx0" brushRef="#br1" timeOffset="33">21951 7652 8181,'0'-11'766,"0"-1"-30,0 1-164,0 4-301,5 2 0,1 7-46,6 1 0,-1 5 15,1 7 1,-1-2-185,0 2 0,1-1 62,-1 1 0,1-2-183,-1 2 0,-3-2 68,-1-2 1,0-3-112,0 0 1,0-2 39,-4 2 0,0-3-60,5-5 5,-6 5-284,8-4 297,-3 4 1,4-9 86,0 0 0,0-1 27,-4 2 0,3-4-32,-2-4 0,-2-1 55,2 1 0,0 0-49,3-1 0,-1-3 49,-2 0 0,2-4 2,-2 3 1,-2-3 101,1 4 1,-3 0 24,4 3 0,-6 5 29,2-1-125,3 6-3,-6-3 0,8 13-108,-5 4 0,-1 7 103,-3 0 0,0 3-4,0 0 1,-3 1-19,-1 0 0,-4 2-17,4-2 0,1 1-43,3-8 0,0 3-80,0-4 0,0 0 47,0-3 0,0-5 66,0 1 1,1-2 15,3 2-37,-3 2 1,5-8 17,-2 6 0,-3-5 0,4 7 0,-5-9 0,0 9 0,0-3 0</inkml:trace>
  <inkml:trace contextRef="#ctx0" brushRef="#br1" timeOffset="34">22476 7652 8189,'0'-11'597,"0"-1"-401,5 1 0,-2 3 256,4 0-26,-4 6-181,7-3 1,-7 10-177,4 3 0,-4 3 108,1 4 0,-3 2-115,-1 2 0,0 2 132,0-2 1,-1 3-179,-3 1 1,-1 0-62,-3-1 1,-1 0 34,5-3 1,-1-1 33,2-3 0,1-2 80,-1 2 1,-3-6-43,3-2 0,-1-3 27,4 4 1,0-4-191,0 3 222,0-4-156,0 2 239,0-5-108,5 0 1,-3 0 114,6 0 1,1 0-143,6 0 1,-2 0-31,2 0 1,2 0 48,-2 0 0,5-4-211,-1 0 1,-1 1 135,1 3 0,-5-4-412,1 0 0,-2 0-132,-2 4 1,1 0-360,-1 0 1,-3 0-1035,-1 0 643,-4 0 1281,2 0 0,0-5 0,1-1 0</inkml:trace>
  <inkml:trace contextRef="#ctx0" brushRef="#br1" timeOffset="35">22887 7629 8128,'-6'-18'747,"1"2"-139,5 4-108,0 6-107,0 1-212,0 15 1,0 2 0,0 7 1,0 2-1,0-2 1,-4 4-160,0 4 1,-1-3 148,1 2 0,3 2-288,-3-1 0,3 0 28,1-4 0,0-2 2,0-2 0,0-2 43,0-6 1,4 1 87,0-1-36,5 0 1,-3-3-29,5 0 1,1-6-74,-1 2 1,1-3 105,-1-1 1,1 0-301,-1 0 1,0 0 94,1 0 0,-1-1-209,1-3 1,-1 2-178,0-6-104,1 0-66,-6-3 146,-1 0 1,-6 0 600,-3 4 0,-2-8 0,-6 2 0</inkml:trace>
  <inkml:trace contextRef="#ctx0" brushRef="#br1" timeOffset="36">22876 7766 8128,'-11'0'718,"4"0"-100,2 0-338,5 0 1,5 0-95,3 0 1,2 0 0,1 0 0,1 0-314,-1 0 0,1 0 149,-1 0 0,1 0-653,-1 0 0,0-1 385,1-3 0,-5 3-1472,1-3 1218,-5-2 0,2-1 500,-5-4 0,-11 0 0,-1-1 0</inkml:trace>
  <inkml:trace contextRef="#ctx0" brushRef="#br1" timeOffset="37">22853 7595 8128,'-6'-5'-72,"1"-2"1,6-3 751,3 3 1,2-2-214,6 5 0,4 0-139,3 4 1,-1-1-245,1-3 0,0 3 103,4-3 1,-2 3-463,-2 1 1,3 0 205,-3 0 0,-3 0-1603,0 0 1672,-4 0 0,-5 5 0,-2 1 0</inkml:trace>
  <inkml:trace contextRef="#ctx0" brushRef="#br1" timeOffset="38">23447 7629 7950,'-6'-6'1286,"1"1"-587,5 0-168,0 3-212,0 7 0,1 3-69,3 7 1,-3 2-42,3-2 0,-3 5 11,-1-1 1,1 3-110,3 1 1,-3-4-195,3 0 1,-1-4 92,1 4 0,-3-5-289,3 1 1,1-2 161,-2-2 1,5 1-1200,-4-1 625,0-4-550,1 3 590,-4-9 0,4 5 651,-5-2 0,-5-3 0,-1 5 0</inkml:trace>
  <inkml:trace contextRef="#ctx0" brushRef="#br1" timeOffset="39">23390 7789 8194,'11'0'883,"1"0"-527,-1 0 1,2 0 214,2 0 0,-2 0-183,2 0 0,-2 0-284,-2 0 0,4 0-307,1 0 0,-5 0 136,-3 0-1543,-1 0 981,0 0-454,3 0 0,-14-1 1083,0-3 0,-5-2 0,-2-6 0</inkml:trace>
  <inkml:trace contextRef="#ctx0" brushRef="#br1" timeOffset="40">23424 7606 8235,'7'-11'-669,"3"3"971,-3 1 0,5 3-88,3-4 1,-2 6-103,2-2 1,1 1 34,0 0 0,4 1-256,-1-2 0,-1 3 71,1 1 0,-4-1-2,4-3 1,-4 3 142,4-3 0,-5-1 103,1 1 195,-2 0-183,-7-1 71,5 4-179,-10-4 1,3 6 86,-8 3 1,-2 4-66,-6 7 0,2-1 108,2 5 0,-2 0-171,3 4 0,-2 1-8,1 2 0,2-1-173,2 1 0,3 0 61,-3 0 1,3-2-90,1 3 0,5-8 113,2-4 1,1 1-159,3-5 1,-2 3 156,6-6 1,-2-3 143,-1-2 1,3-1-105,0-2 0,5 0 112,-1 0 0,-1-2-4,1-1 0,-4-2-76,4-3 1,-5-2 230,2 2 0,-5-6-124,-3-1 1,1-2-48,-6 2 1,2-3-16,-1-4 0,-3-1-215,3 0 0,-8 0-101,-3 0 0,-7 0-121,-1 1 0,-6 0-256,2 3 0,-2 0 270,-2 7 1,1 2-319,3 7 0,-1 3 134,5 0 1,3 2-377,5 9 894,4-2 0,-2 13 0,5-4 0</inkml:trace>
  <inkml:trace contextRef="#ctx0" brushRef="#br1" timeOffset="41">24007 7629 8188,'0'-11'334,"0"-1"-223,0 1 503,0 5-236,0 0-141,-5 17 1,3 1-163,-1 11 1,1 0-1,2 0 1,0 5-134,0 2 0,0-2 97,0-1 1,0 1-260,0-2 0,0-3 106,0-4 0,0-5-87,0 1 1,2-2 25,1-1 0,-1-5-94,1 1 1,0-6-792,1 2-117,-3-3 1177,4-1 0,-5 0 0</inkml:trace>
  <inkml:trace contextRef="#ctx0" brushRef="#br1" timeOffset="42">23995 7618 8188,'5'-18'-429,"-2"0"357,4 3 1,1 2 836,3-2 1,1 4-191,-1 3 0,1-1-132,-1 5 1,1-1-211,-1 1 1,2 3 30,2-3 0,-2 3-246,2 1 0,1 1 151,0 3 1,-1 1-268,-4 3 0,-1 6 97,-2-3 0,1 4-239,-5 1 1,-1 0 32,-3 3 1,-5 3-59,-2-3 1,-8-1 134,-4 1 1,1-2 69,-1 2 0,4-1 52,-5-3 0,7-2-38,-3 2 0,4-2 156,0-2 1,5-3-72,-1 0 0,5-5 12,0 5-30,1 0 1,6-1-240,0 1 1,5-4-30,-2 3 0,5-4-52,3 1 1,-1-2-12,5 2 0,-1-3 59,1 3 0,2-3-393,-2-1 1,-2 4 307,-2 0 0,2 1 336,-2-1 0,5 2 0,-2 6 0</inkml:trace>
  <inkml:trace contextRef="#ctx0" brushRef="#br1" timeOffset="43">24543 8234 8098,'4'-7'1222,"0"-1"-929,0 1 1,-4-5 98,0 1 1,4-4-44,-1-1 1,1 0-62,-4 1 0,0 1-82,0-5 1,0 1-1,0-1 1,4-7-158,0 4 0,0-5 140,-4 0 1,1 2-115,3-6 0,-3 2 53,3-1 0,-2-3-95,2 2 0,-3 3 74,3 2 0,-2 3-264,-2 4 17,5-3-116,-4 10 39,4-5 178,-5 11-584,0 1 410,0 15 1,0-3 45,0 9 0,4-4 53,0 0 1,4-1-1,0 1 1,2-1 72,2 1 1,-1-6-72,0-2 0,2-3 169,2-1 1,-2 0-135,2 0 1,-2 0 135,-2 0 0,1 0-59,-1 0 1,1-5 158,-1-3 0,-1 2-35,-2-2 1,1 1-42,-5-5 1,-1 1 14,-3-1 0,4 1 135,0 0 1,0 3-37,-4 0 1,0 5-6,0-5-256,0 5 1,0 0 102,0 6 0,0 4-95,0 4 0,4 4 90,-1 1 0,1 4 29,-4-1 0,0 6-103,0 2 1,0 0-115,0-5 1,0 0-753,0-3 1,0 1 401,0-4 1,0 3 503,0-4 0,0 0 0,0-3 0</inkml:trace>
  <inkml:trace contextRef="#ctx0" brushRef="#br1" timeOffset="44">19473 8646 7971,'0'-12'-582,"0"5"1758,0-1-327,0 5-303,0-2-136,0 5 1,0 5-279,0 3 1,0 2 39,0 2 1,0 4-129,0 3 0,0 3-44,0 1 1,0-1 107,0 1 0,0-1-169,0-3 1,0 2 38,0-2 0,1-2-89,3-2 1,2 2 96,5-2 1,5 0-44,-1-3 1,1-5 64,0 1 0,-2-6-36,5 2 0,-2-3 190,2-1 0,3-1-92,-3-3 0,-1-2 63,1-5 1,-4-1-79,4 1 0,-5-1-90,1 1 1,-6-2 101,-1-2 0,-6 1-69,2-5 1,-3 4-12,-1-4 1,-1 0-129,-3-4 0,2 0-248,-6 0 0,6 2 160,-2 2 1,-1 2-144,1 6 1,0-1-199,4 1-544,0 4 688,0 2 1,4 7-71,0 1 0,5 4 496,-2 4 0,3 1 0,2-1 0</inkml:trace>
  <inkml:trace contextRef="#ctx0" brushRef="#br1" timeOffset="45">19929 8680 8157,'0'-12'-390,"0"5"325,0-1 0,0 4 1404,0-3-397,0 4-610,0-2 0,0 6-126,0 3 1,0 4-32,0 7 1,4 3-171,0 5 0,1 0 153,-1-1 0,-3 2-181,3 3 1,1-3 72,-1 3 0,0-3-371,-4-1 0,0-2 147,0-2 1,0-2-283,0-6 1,0 1-328,0-1-215,0-4 231,0-2-580,0-5 1347,0-5 0,0-2-59,0-4 0,-4-4 59,0-1 0,0 0 120,4 1 0,0-3-34,0-5 0,0 0 178,0 0 1,0 0-39,0 1 1,0 0-32,0 3 1,0 1 271,0 3 1,4 6 205,0-2 468,0 7-275,1-1-675,1 5 0,6 6 24,-1 6 1,0 0-147,1 7 0,-1-3-38,1 3 1,-1 0 65,0 3 0,2-2-91,2-1 0,-1-5 102,5 1 0,-3-4 46,3-3 1,-5-2-1,1-2 0,1-3 380,0 3-377,-1-3 1,-4-1 11,1 0 1,-6-1-66,-2-3 0,1 2 65,-1-6 1,-1 4-62,-3-3 1,0-1 51,0-3 1,2-5-148,2 1 0,-3-5 34,3 1 1,-3-4-160,-1-4 1,0 3-133,0-2 0,0-2 93,0 1 1,0 0-235,0 4 0,4 6-104,-1 1-723,1 4 399,-4 0 136,0 6 0,0 2 186,0 8 1,0 2-217,0 6 1,0 0-10,0 4 1,2-4 715,1 4 0,4-4 0,9 5 0,2 1 0</inkml:trace>
  <inkml:trace contextRef="#ctx0" brushRef="#br1" timeOffset="46">20489 8646 8159,'-5'-7'-396,"4"-3"1427,-9 4-42,8-1-155,-3 2-587,5 5-41,0 0 1,4 5-114,0 3 0,0 6 92,-4 1 0,0 6-197,0-2 0,0 2 125,0 2 1,0 0-114,0 0 1,0-2-339,0-2 1,0 2 184,0-6 1,0 0-742,0-4 380,5 1-201,-4-1 0,5-4 230,-2-4 1,-1 3-503,4-3 987,-4 1 0,7-9 0,-4-1 0</inkml:trace>
  <inkml:trace contextRef="#ctx0" brushRef="#br1" timeOffset="47">20455 8611 8159,'0'-7'0,"0"-1"359,0 6 1,6-7-68,6 5 0,0 0 118,7 4 0,0 0-82,4 0 1,0 0-87,0 0 1,1 5-112,3 3 1,-5 2-140,1 1 0,-1 5-49,-7-1 0,3 5 189,-7-1 1,2 3-228,-9 1 0,0-1 52,-4 1 1,-7 0-84,-4 0 1,-6-4 80,-6 0 0,-1 0 112,-2 4 0,2-5-113,-3-3 1,-1 1-106,1 0 1,1-1-123,3-4 0,4-3 97,0-1 0,9-4-516,-2 1 110,8-3-1026,-1-1 704,21-5 904,-2-1 0,13-6 0,-4 1 0</inkml:trace>
  <inkml:trace contextRef="#ctx0" brushRef="#br1" timeOffset="48">20889 8611 8159,'0'-11'237,"0"-1"-237,0 1 720,0 0-255,0 4-180,0-3 0,0 8 299,0-6-44,0 5-298,0-2 1,5 5-246,-4 11-1,4-4 239,0 15-149,-3-5-17,3 6 1,-2 0 59,1 0 0,0 4-154,-4-1 1,0 2-78,0-1 1,0-3 51,0 3 0,0-5-9,0-2 1,0 0 79,0-5-101,0 0 0,0-3 126,0-1-65,0-5 0,1 1-25,3-3 9,-3-3 106,4 4-34,-5-5 70,6 0 0,0-4-83,5 0 0,2-5 9,2 2 0,-2 1-34,2-2 0,2 4 6,-2-4 1,1 6-35,0-2 1,-4 2 54,3-2 1,-2 3-299,-1-3 1,-1 2 83,0 2 1,1 0-894,-1 0 372,1 0-336,-1 0-236,-5 0 132,0 0 1149,-6 0 0,-6-5 0,0-1 0</inkml:trace>
  <inkml:trace contextRef="#ctx0" brushRef="#br1" timeOffset="49">20889 8771 8031,'-7'-5'864,"2"-1"-346,5-6-144,10 6 0,-2 1-270,9 5 125,-1-5-95,-3 4 1,8-4-191,-2 5 286,3 0-202,1 0 1,0 0-151,-1 0 0,-2 0-263,-1 0 1,-5-2 191,1-2-381,-3 3-84,0-4 0,-2 4-629,-2-3 1287,-3-2 0,-10-6 0,-2 1 0</inkml:trace>
  <inkml:trace contextRef="#ctx0" brushRef="#br1" timeOffset="50">20934 8566 8161,'-6'0'0,"1"-5"455,5-2-176,10-4-113,-2 4 0,12 2 211,-5 5-86,6 0-153,-4-5 0,6 4-183,0-4 0,0 5 77,0 0 1,3-4 19,1 0 0,1 1-9,-1 3 0,-5-4 4,1 0 0,-1 0-18,-7 4 1,4-1 36,-4-3 0,1 3 16,-5-3 1,-3 3 34,-1 1-42,1 0 90,3 0-85,1 5 1,-5 1-18,1 6 1,-6 3 17,2 0 0,1 5-80,-1-1 0,0 7 56,-4 0 1,1 2-103,3-1 0,-3-3 93,3 3 0,-3-3-215,-1-1 0,0-4 0,0 0 0,4-9 14,0 1-408,0-2 149,-4 3-365,5-6 125,-4-1-152,4-5 0,-6 0 384,-3 0 1,2-5 419,-6-3 0,0-7 0,-3-3 0</inkml:trace>
  <inkml:trace contextRef="#ctx0" brushRef="#br1" timeOffset="51">21426 8554 8161,'11'-5'497,"0"-1"-189,1-1 1,0-3 15,4 3-20,1 2-62,1 0 1,4 5-268,-9 0 268,8 0 0,-8 5 60,8 1-241,-8 0 0,4 4 120,-6-3 0,-1 4-388,-2 1 205,2-1-55,-9 6-294,4-5 265,-5 5 1,-1-2-70,-3 0 0,-3 6-3,-9-2 1,-1-2 287,-6 2 0,0 0-73,0 4 0,1-4 201,3 0 0,3-1-61,4 1 0,1-2 18,0-6 0,4 0-19,3 1 0,3-5 82,1 1 0,1-4-292,3 4 0,6-5 122,6 5 1,4-6-252,-1 2 1,3-2 81,0-2 1,3 0-760,1 0 1,-2-2 159,3-2 1,-4 3-59,-4-3 0,1 3 717,-5 1 0,6 0 0,-4 0 0</inkml:trace>
  <inkml:trace contextRef="#ctx0" brushRef="#br1" timeOffset="52">22271 8486 8103,'-5'-12'-2073,"3"1"3817,-3-1-406,5 1-331,0 5-301,0-4-232,0 8-209,0 7 0,0 4 2,0 10 0,0 0-96,0 4 1,0 4-34,0-1 1,2 6-126,1-1 0,-1-3-3,1-2 0,-1 2-208,-2-1 1,0-2-324,0-6 0,1 1 283,3-4 0,-3 3-160,3-4 1,1 0 136,-1-3 1,3-5 260,-3 1 0,5-1 0,-3 5 0</inkml:trace>
  <inkml:trace contextRef="#ctx0" brushRef="#br1" timeOffset="53">22511 8451 8103,'0'-24'549,"0"3"1,0 9 0,0 1-788,5 5 365,1 0 1,0 13 395,-2 4 1,1 2-148,-1 6 0,0 5-172,-4 7 1,-1 2-77,-3 1 0,1-1 29,-4-3 1,3 2-116,-4-5 0,6 3 138,-2-3 0,3-4-171,1-4 1,0-2-124,0 2 1,1-2-223,3-6 0,-2 1-838,6-1 1,-4-1 566,3-2 0,-3 1-1390,4-5 1997,-6 5 0,3-3 0,-5 5 0</inkml:trace>
  <inkml:trace contextRef="#ctx0" brushRef="#br1" timeOffset="54">22202 8771 8103,'0'-6'0,"5"-3"308,3 5 0,2 0 489,1 4 0,2 0-295,2 0 1,-1 0-208,5 0 0,0 0-422,4 0 0,0 0 175,0 0 1,4 0-769,-1 0 1,1 0 256,-4 0 1,0 0 12,-1 0 1,0 0-360,-3 0 1,1-3 808,-4-1 0,-1-5 0,-4 3 0</inkml:trace>
  <inkml:trace contextRef="#ctx0" brushRef="#br1" timeOffset="55">22785 8657 8121,'0'-6'1223,"0"1"1,0 15-671,0 5 0,0 1-126,0 4 1,0-3 17,0 2 1,0 3-148,0-3 0,0 1-226,0-1 1,0 2 140,0-6 1,0 0-439,0-4 0,0 1-582,0-1-66,0 1 0,1-2-147,3-3 0,-3 0 1020,3-3 0,2-3 0,0 4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09T09:58:36.838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3358 11272 8025,'-7'0'0,"1"0"0,4-1-116,-2-3 185,-5 3 149,8-4 171,-10 5 83,10 0-232,-9 0 0,7 0 278,-4 0-10,4 0 160,-2 0-162,0 0 72,4 0-195,-4 0 354,5 0 1,5 0-673,2 0 1,0 0 88,0 0 1,1 0-58,3 0 1,5 0-17,-1 0 1,5 0 1,-1 0 0,3 0-101,1 0 1,0-1 78,-1-3 1,1 3-100,0-3 0,4 3 79,-1 1 0,2-2-38,-1-2 0,-3 3 18,3-3 1,-4 2-96,-4-2 0,2 3-31,-2-3 0,-2-1 76,-2 1 0,-2 0-319,-2 4 1,-3 0-132,-1 0-412,-4-5 263,2 4-824,-5-4-839,0 5 1828,-5 0 0,2 0-795,-4 0 1258,4 0 0,-7 5 0,4 1 0</inkml:trace>
  <inkml:trace contextRef="#ctx0" brushRef="#br0" timeOffset="1">3312 11455 8124,'-6'0'210,"-4"-5"149,3 4-316,1-4 345,1 5 814,5 0-993,5 0 0,1 0 154,6 0 1,-1 0-83,0 0 0,2 0 78,2 0 0,3 0-120,5 0 0,0 0 90,0 0 0,0 0-61,-1 0 1,6 0 96,3 0 1,-2-4-108,1 0 0,0 0 30,0 4 0,2-4-171,-6 1 0,0-1 122,-7 4 0,1-4-172,-5 0 0,1 0 88,-5 4 0,-3 0-277,-1 0 1,-4-1-161,1-3-304,-3 3 586,-1-4 0,-5 5 0,-2 0 0</inkml:trace>
  <inkml:trace contextRef="#ctx0" brushRef="#br0" timeOffset="2">3826 11398 8124,'-11'0'2129,"-1"0"-1170,1 0-3367,-1 0 2408,6 0 0,1 5 0,5 1 0</inkml:trace>
  <inkml:trace contextRef="#ctx0" brushRef="#br1" timeOffset="3">4877 11261 8224,'-12'-5'-469,"1"4"-60,-1-3 1,5 3 176,-1 1 1079,6 0-63,-8 0 189,3 0-255,-4 0 389,4 0-320,2 0 847,5 0 0,5 1-1318,3 3 0,-2-3 0,2 3 0,0 1-120,3-1 0,0-1 115,1-3 0,1 0-177,2 0 0,1 0 98,3 0 0,3 0-164,-3 0 0,6-1 36,2-3 0,1 2-18,-1-6 0,-3 2 62,2-2 1,-2-2-168,-1 2 0,-1 2 7,-3-2 0,-3 5 96,-4-5 1,-1 4-118,1-3 1,-1 0 129,0 0 0,-3-2-141,0 5 0,-5-5 75,5 1-64,-5-2 0,2-1 98,-5 0 0,4-1-5,-1 1 0,1-1 95,-4 1 1,-4-1-101,1 1 1,-6 0 155,1-1 0,-2 2-126,-2 2 1,0-1 92,-3 6 1,-3-2-68,-5 1 1,0 3-106,0-3 0,-3 6 102,-1 2 0,-1 5-47,1-1 1,3 7 100,-2 4 0,1 0-3,3 4 1,-1-3 176,0 7 0,1 2-72,3 1 0,3-1 96,4 2 0,2-4-96,3 3 0,-3-3-54,2 3 0,3-1 34,1 2 1,-1 1-185,1-6 1,0 1 43,4-4 1,5-2 30,3-2 1,3-2 59,5-6 1,3 1-51,7-1 0,4-5 433,4-2 1,4-3-184,0-1 1,4 0 94,-4 0 0,4-5-136,-4-2 1,-4-2-201,-3 1 1,-6-2-24,2 2 0,-3-2 186,-1-1 1,-6 3-766,-1 1 436,-4-1 1,-5 0-1195,-4 1 969,-1 4 0,-4-6-1148,-1 6 1,-4-1 176,-4 4 1,-1 0 1327,1 0 0,0 0 0,-1 0 0</inkml:trace>
  <inkml:trace contextRef="#ctx0" brushRef="#br1" timeOffset="4">5962 10096 8183,'6'0'0,"-1"-5"247,-5 4 369,0-9 7,0 8-225,0-3-113,0 5 0,0 5-40,0 3 0,0 3-91,0 5 1,4-2 90,0 5 0,0-4-220,-4 4 0,1-5 142,3 1 0,-3 1-109,3 0 1,-3-1-46,-1-4 0,4 1-194,0-1 0,-1 1-376,-3-1 0,4 0 337,0 1 0,0-5-815,-4 1 0,4-4 454,-1 4 1,1-5 580,-4 5 0,-5 0 0,-1 3 0</inkml:trace>
  <inkml:trace contextRef="#ctx0" brushRef="#br1" timeOffset="5">5608 10541 8138,'-7'-6'674,"-3"1"-86,9 0 312,-4 4-495,5-4-44,0 5 44,5 0 1,1 1-81,6 3 1,4-3-86,3 3 0,3 1 0,1-1 1,5-1-96,2-3 0,4 0 95,4 0 0,-1 0-194,5 0 1,0 0 79,4 0 0,0-1-146,4-3 1,-3-1-317,2-2 0,3-3 347,2 2 1,-3-2-49,-2-2 1,-6 5 52,-1-1 0,-6 4-155,-2-3 1,-5 3 36,-6-4 0,-2 6-12,-2-2 0,-2 3-314,-6 1-318,-4 0-165,-2 0 1,-6 1 614,-3 3 0,-3-2-499,-4 6 0,-4-4 264,-1 3 0,-4-3 531,1 4 0,-7-1 0,-4 5 0</inkml:trace>
  <inkml:trace contextRef="#ctx0" brushRef="#br1" timeOffset="6">5756 10781 8097,'-18'0'216,"2"-5"98,4 4 1,5-4-243,-1 5-1,6-5 784,-3 4-235,5-5 33,0 6-402,0-5 0,5 4 100,2-3 0,3-1-115,2 1 1,1 1 10,2 3 1,-1 0-48,5 0 1,-4 0-117,4 0 0,-5 0-29,1 0 0,2 5 45,-2 2 0,-4 0-147,-3 0 1,-4 1 60,3 3 0,-4 2-152,1 2 1,-3-2 54,-1 2 0,-5 2-35,-3-2 0,-2 4 23,-1-4 1,-6 5-145,-2-1 0,1-1-38,-1 1 1,0-1 78,-3 1 0,-1-1 211,0-3 0,5-2-119,3 2 1,2-4 328,2-3-220,-1 2 270,6-3-223,1 4 0,6-5 68,3-2 1,2 1 12,6-1 1,-1 0 102,1-4 0,-1 4-95,0-1 0,1 1-44,-1-4 1,1 0 135,-1 0 0,4 4-134,1 0 0,3 0-6,-4-4 0,4 0 21,-4 0 1,0 0-133,-3 0 0,-1-4-589,1 0 314,-6 0-1362,-1 4-3204,-5 0 3790,-5 0 1071,4-5 0,-4-1 0,5-6 0</inkml:trace>
  <inkml:trace contextRef="#ctx0" brushRef="#br1" timeOffset="7">6122 10930 8059,'-7'-12'1595,"2"6"-1173,0 1 1,3 5-73,-6 0 0,4 5-143,-3 3 0,3 2-82,-4 1 1,2 2 136,-2 2 0,-1-2-221,5 2 1,-1-1 126,2 1 1,1-2-164,-2 2 0,3-2-51,1-2 0,4 1 3,0-1 1,5 1 43,-2-1 0,3-3-57,2-1 1,1-3 65,2 4 1,-2-6 50,2 2 1,1-3-123,-1-1 0,1 0 33,-5 0-11,6-5 0,-5 0 60,4-3 1,-5-2-129,-3 3 1,-3-3 5,-5-2 0,0 1-105,0-1 1,0 1 13,0-1 1,-2-3 128,-1 0 0,-4 0-193,-4 3 0,-1 1 83,1-1 0,0 1-41,-1 0 1,2 3-67,2 0 342,-2 6 0,5-5 167,-2 4 195,1 1 39,6-3-155,0 5 0,6 0-67,1 0 0,3 0-118,2 0 1,0-1 86,4-3 1,-4 3-58,4-3 0,0-1-42,-1 1 1,0-3-200,-3 3 0,-1 0 73,1 4 0,-6-1-388,-2-3 149,2 3-1502,-4-4 732,3 5 543,-5 0 1,5 5 0,1 1-1</inkml:trace>
  <inkml:trace contextRef="#ctx0" brushRef="#br1" timeOffset="8">6441 10770 8059,'7'-6'0,"-1"-3"0,-2 5 314,-3-5 1,9 6 128,-2-4-211,-3 4 227,5-7-227,-4 9 86,6-4 0,-1 1 127,1 0-213,-1 0 148,-4 4-31,3 0 15,-4 0-175,5 0 189,1 0-535,-6 0 183,4 5 1,-8-2 44,1 5 1,-1-5-162,-2 5 1,0 0-65,0 3 0,-5 0 163,-3 1-204,3-1 86,-5 6 1,3-5 75,-4 4 1,1 0-119,2-1 0,-2 1 137,2-5-15,3 1 6,0-1 46,5 0 11,0 1 444,5-6-290,-3-1 0,12-5-41,-3 0 470,3 0-385,-3 0 1,5 0 42,-1 0 1,0-4-63,-3 1 1,1-3 65,-1 3-441,2 1 172,-8-3 266,6 0 20,-6 4-2785,-1-4 1605,-5 5 1,-1 0 883,-3 0 0,-7 5 0,-7 1 0</inkml:trace>
  <inkml:trace contextRef="#ctx0" brushRef="#br1" timeOffset="9">7344 10005 8162,'6'-2'0,"-2"-1"0,-3 0 0,-1-5-281,0 6 0,1-4 221,3 2 23,-3 2 70,4-8 251,-5 9 15,0-9-6,6 9 6,-5-10 26,4 10-54,-5-4 1131,0 5-1267,-5 0 1,4 5-78,-3 3 1,-3-2 46,0 2 0,0-1 33,0 5 1,3 1 0,-4 2 0,1-3 6,-5 4 0,2 0 48,3-1 0,-4 6-69,4-2 1,-3-1 18,-2 1 0,1 0 10,-1 3 1,5 1-34,-1 0 0,4 4 18,-3-1 1,3 5-30,-4-5 0,6 5-21,-2-4 1,3 3-89,1-3 0,0 1-9,0-2 1,0-2 57,0 3 1,0-3-103,0-1 0,0 0 126,0 0 0,1 0-83,3-1 1,-3 1 43,3 0 0,2 0-89,2 0 0,-2-4 91,2 0 1,-2-1 0,2 1 0,2 2-39,-2-2 0,-2-1 25,1 1 1,1-5 8,4 1 1,-5 2-4,1-2 0,-2 1-33,2 0 1,2-4 28,-3 4 1,2-4-63,-1 0 1,2-1 28,-2 1 1,-2-5-7,2 1 0,-5-2 52,5 2 0,-4 1-33,4-6 0,-6 6 60,2-1 0,-3-2-51,-1 2 0,0-4 46,0 3 1,4-3-18,0 4 2,0-6 0,-4 5 63,0-4-53,0-1 1,1 3-91,3-5 0,-2 0 93,6 0-266,-6 0 1,5 0 62,-4 0-856,-1 0 369,3 0-825,-5 0 1457,-5 0 0,-7 5 0,-5 1 0</inkml:trace>
  <inkml:trace contextRef="#ctx0" brushRef="#br1" timeOffset="10">7698 10256 8067,'0'-6'-573,"0"-1"-730,0 3 868,0 3 435,0-4 0,0 0 0,0 4 0,0-6 134,0 4-123,0 1 55,0-8-48,0 9 0,0-5 23,0 2 5,0 2 0,0-4-1,0 2-2,0 3 1,0-5 7,0 2 80,0 3 0,1-8-67,3 5 273,-3-5-60,4 3-64,0-6 149,-4 1-240,5-1 0,-6 5 321,0-1-318,0 6 1,0-5 145,0 4 1,1 1-2,3-2 298,-3 3-105,4 1-95,-5 0-199,-5 0 0,4 1 26,-3 3 0,-3 3-43,0 4 0,0 4 37,0 1 1,-1 4-57,-3-1 1,-1 2 30,1 2 0,3 1-42,1 3 0,-1-2-7,-3 6 0,1-5-12,2 5 1,-1-4 13,5 3 0,-3-3 30,3 3 0,0-4-124,4 0 0,0-2 103,0-1 0,0 0-125,0 0 0,5 0 55,3 0 1,2-4-94,1 0 0,-1-2 19,-2 2 1,6 2-60,-3-6 1,3 4-17,-2-4 0,-2 0 120,-2-3 0,2-1-49,-3 1 0,4-5 27,0 1 105,0 0-107,1-2 51,-1 4-133,-4-9-207,3 4-127,-9-5 132,4 0-312,-5 0 44,0-5-537,0 4 0,1-8 418,3 5 0,-3-1-1060,3 1 1728,-3 3 0,-1-9 0,0 4 0</inkml:trace>
  <inkml:trace contextRef="#ctx0" brushRef="#br1" timeOffset="11">7960 10370 8082,'0'-6'0,"0"-4"0,0 7 0,0-5-315,0 6 209,0-3 244,0 5 127,0-5-1,0 4 237,0-5 169,0 6 0,2 4-408,1 0 0,-1 9-24,1-2 1,3 4-69,-3 1 1,2 1 55,-1 6 0,1-1-58,3-3 0,2 2 20,-2-2 0,2 3-122,1 1 1,1-2-143,-1-2 0,4 3 71,1-3 1,-1-2-118,-4-2 0,-3-2 42,-1-2 1,0-3-37,0-1 113,4 1 1,-9-1-366,6 1 206,-6-5-422,3 2-370,-5-5 1,-1 0-91,-3 0-617,3 0 1661,-9 0 0,5-2 0,-3-1 0,-2-4 0,4-4 0,-6-1 0</inkml:trace>
  <inkml:trace contextRef="#ctx0" brushRef="#br1" timeOffset="12">8132 10450 7829,'0'-11'-380,"0"-1"1,0-3 627,0 0-106,0 0 0,0 3 757,0 1-170,5-1 97,-4 1-200,4 5-357,-5 0-127,-5 17 0,2 0-61,-4 8 1,1 3 99,-2-3 1,-6 2-99,3 2 0,-3 4-240,2-1 1,-1 5 107,-2-5 0,3 1-383,-4-4 0,7-1 211,2-3 0,3 1-292,-4-5 0,6 0 14,-2-3 1,3-5-847,1 1 570,0 0 775,0 3 0,0-5 0,0-1 0</inkml:trace>
  <inkml:trace contextRef="#ctx0" brushRef="#br1" timeOffset="13">8257 10621 8103,'-6'-5'0,"1"4"0,5-4 0,0 6 0,0 3 0,0 2 0,0 6 1447,0-1-876,0 6 0,0-3 116,0 5-478,0 0 0,0 4 146,0-1-397,0 1 110,0 0 0,4-4-84,-1 0 0,1-5 34,-4 1 0,0-2-43,0-1 0,4-5 117,0 1-222,0-6 0,-4 5-28,0-4-1649,0-1 992,0 3 815,0-5 0,0 0 0</inkml:trace>
  <inkml:trace contextRef="#ctx0" brushRef="#br1" timeOffset="14">8406 10553 6219,'0'-6'479,"0"0"103,0 6-397,0-5 153,0 4-35,0-4 767,0 5-618,5 0-158,-4 0 1,5 0 195,-2 0-252,-2 0 0,8 0-31,-3 0 0,0 4-61,0 0 1,1 1 43,3-1 1,2-3-23,2 3 1,2-3-129,2-1 0,1-1 83,-5-3 1,4 1-252,-3-4 1,-1 4 78,-4-1 0,1-1-900,-1 1 413,-5 1-1082,-1-2 1002,-5 3 0,0-2-43,0 8 1,-3-1-177,-1 4 835,0-4 0,-1 7 0,-1-4 0</inkml:trace>
  <inkml:trace contextRef="#ctx0" brushRef="#br1" timeOffset="15">8691 11067 8056,'0'6'-1849,"-5"-1"2455,4-5 129,-4 0 783,5 0-1271,5 0 1,-4-1 479,3-3-469,2-2 0,-3-6 29,5 1 1,-5-4-153,5 0 0,-4-2 38,3 2 0,-3-3-182,4-5 0,-2 0 54,2 1 1,2-5-56,-3 0 0,4-3 99,0 3 1,-1-3-256,-2 3 0,2-5 40,-2 2 1,-3 2 2,-2 1 0,3 3 50,-3 1 0,1 4 35,-4 0 0,4 5 94,0-1-58,0 2 6,-4 2 7,0 5-4,0 1-14,0 5 60,5 0-25,-4 5 0,5 0-7,-2 2 1,-1 2-3,4-5-74,-4 5 1,6-7 63,-6 6 0,5-4-169,-4 3 160,5-4-127,-3 2 1,2-5-125,-1 0 140,-4 0 1,3 0 112,-2 0 1,-1-4-58,4 0 0,-3-4 111,4 0 1,-2-2-97,2-2 1,0 1 106,-4 0 1,4-5-87,-4 1 1,-1 0 108,-3 3 0,4 1 6,0 0 261,0 4-225,-4 2-86,0 5 0,0 9 50,0 2 0,0 8-33,0 1 0,0 2-41,0 5 0,0-2 6,0 6 0,0-5-12,0 5 1,0-6-101,0 2 0,0-4-192,0-4 0,0 1-123,0-5 1,0-3-55,0-5-882,0 1 436,0 3-472,0-4 1371,5-2 0,-2-5 0,4 0 0,1 0 0,3 0 0</inkml:trace>
  <inkml:trace contextRef="#ctx0" brushRef="#br1" timeOffset="16">9251 10667 8079,'0'-8'278,"0"1"103,0-1-325,0-3 120,0 4 0,0 1 454,0 2-220,-5 3-175,4-4 0,-10 5-1,4 0 1,0 5-114,0 3 0,-1 3 113,-3 4 1,-2-1-155,-2 5 1,5 0-13,-6 4 0,10-4-85,-5 0 0,6 0 7,-3 4 1,6-5-133,-2-3 0,2 2 17,2-2 0,6-1 114,1-7 1,-1 2-93,2-5 0,0 1 69,3-1 1,2-3-178,2 3 1,-2-3 17,2-1 1,-2-3-296,-2-1 1,0-5-22,1 1 0,-1 2-237,1-2 1,-6 1-105,-2-5 850,-3 6 0,4-9 0,2 2 0</inkml:trace>
  <inkml:trace contextRef="#ctx0" brushRef="#br1" timeOffset="17">9319 10153 8330,'0'-11'0,"0"-1"0,0 6-103,0-4 347,0 9 0,0-5 999,0 6 1,0 6-734,0 1 101,6 8-285,0-2 0,5 9 216,1-3-67,-1 2-173,6 2 1,-3 4-57,5-1 1,-4 6 32,4-1 1,-5-2 109,1 1-522,-2 1-315,-2 3 22,-4 0 402,3 0 1,-9-3-58,3-1-514,-3 1 422,-1-2 1,0 4-21,0-3 0,-5 0-159,-3 0 0,2-5 106,-2 2 0,1-3-32,-5-1 0,2-4-473,3 0 700,-4-5 0,9 1-802,-6-7 245,6 2 1,-5-5-1053,4 3 1131,1-3 1,-3-6 528,5-3 0,0-3 0,-5-4 0,-1 0 0</inkml:trace>
  <inkml:trace contextRef="#ctx0" brushRef="#br1" timeOffset="18">9571 10119 8192,'-7'-12'0,"-2"1"0,6 0 109,-1-1-138,9 1 1,-3-1 557,6 1-299,-5 0 1,7 0 219,-3 4 0,4-3-137,0 2 1,0 2-21,1-2 1,-1 5-105,1 0 1,-1-2-89,0 1 0,1 0 78,-1 4 0,1 0-121,-1 0 1,-3 0-25,-1 0 1,-3 1-131,4 3 0,-6 2 92,2 6 0,-3-1 11,-1 1 1,0 4-56,0 3 1,0 3 87,0 1 0,-1-4-91,-3 0 0,-1-2 72,-2 2 0,-3 2-69,2-6 1,2 0 113,-2-3 0,5-1 78,0 1-55,1-1 0,2-3-57,0-1 0,2-4 147,1 1 0,0-3-125,5-1 0,-1 0 3,5 0 0,-1 0 16,0 0 1,1-1-412,-1-3 0,3 1-161,-2-4 0,2 4-379,-7-1 1,2 2-2006,-1-2 2883,-3 3 0,-5-4 0,0 5 0</inkml:trace>
  <inkml:trace contextRef="#ctx0" brushRef="#br1" timeOffset="19">9970 10541 8087,'2'-6'711,"1"2"1,0 3-301,5 1-40,-6 0-208,8 0 1,-3 0 304,4 0-270,-5 5 1,5-4-10,-4 3 1,7-3 37,1-1 1,2 0-134,-2 0 1,-1 0 79,5 0 1,-1 0-248,1 0 0,1-1 76,-5-3 0,4 3-604,-3-3 1,-1 3-787,-4 1-524,1-5 1911,-6 4 0,4-4 0,-3 5 0</inkml:trace>
  <inkml:trace contextRef="#ctx0" brushRef="#br1" timeOffset="20">10724 10073 8177,'0'-7'-44,"0"-1"1,0 4-84,0-3 189,0 4 0,0-3 592,0 2 11,0 3-461,0-4 0,-1 5 317,-3 0-295,3 0 0,-8 1-14,5 3 1,-5 2 20,2 5 0,0 6 7,0 2 0,-5 4-142,-3 3 1,0 4 81,3 4 0,-3 1-188,0 3 0,-4-1 52,4 5 0,-1 0-186,5 4 0,3-6 64,1-2 0,4-2-9,-1-2 1,4-1 8,4-2 1,3-3-109,4-6 1,0-3 108,1 0 1,1-5 38,2 2 1,-3-8 25,4 0 0,-4-2-46,0 2-53,-1 2 1,1-7 91,-1 4 0,-3-4-267,-1 1-140,1-3-511,-2-1-790,4 0 648,-8 0 409,3 0 670,0 0 0,-4-5 0,4-1 0</inkml:trace>
  <inkml:trace contextRef="#ctx0" brushRef="#br1" timeOffset="21">10884 10256 8234,'0'-18'98,"-5"2"0,4 8 525,-3 0-401,3 6 236,1-3 578,0 5-865,0 5 0,1 5 19,3 5 1,2 6 63,6-2 0,-1 3-162,0 5 0,2-3 79,2 3 1,-2-2-204,2 2 1,-2-4 60,-2 0 0,1-1-186,-1-3 0,-3-2 27,-1-2 1,0 2-87,0-2 1,0-4-24,-4-3 0,0-2-31,5 2-1130,-6 2 553,3-4-1132,0 1 1979,-3-2 0,3-5 0,-5-5 0,0-2 0</inkml:trace>
  <inkml:trace contextRef="#ctx0" brushRef="#br1" timeOffset="22">11124 10290 8234,'0'-18'-814,"0"3"1002,-5 3 0,4 0 922,-3 1-585,3-1 89,1 6-290,0 1 0,-2 6 142,-2 3-111,-2 2 1,-4 11 51,2 2-320,-7 7 19,7 4 1,-9 3-193,1-3 0,4 3 137,-3-2 1,-2 0 171,2 0 1,0-3-53,3-6 0,5-3-514,-1 1 1,2-7 87,-2 3 0,3-7 35,5-2 1,-4-3-373,0 4 592,1-6 0,3 3 0,0-5 0</inkml:trace>
  <inkml:trace contextRef="#ctx0" brushRef="#br1" timeOffset="23">11215 10473 8083,'0'-11'380,"0"4"638,0 2-597,0 5 1,-1 6 73,-3 6 1,3 4-181,-3 7 0,2 0-56,-2 0 1,3 0-10,-3 0 0,2 3-213,2 1 1,0 0 69,0-5 1,0-3-35,0 0 0,0-5-47,0 2-399,0-4-1065,0 0 775,0-1-1859,0-5 1283,0 0 1239,0-6 0,6 0 0,0 0 0</inkml:trace>
  <inkml:trace contextRef="#ctx0" brushRef="#br1" timeOffset="24">11375 10462 8095,'0'-7'-179,"0"2"2900,0 5-2556,5 0 0,-2 0 75,4 0 0,1 0 21,3 0 1,5 0-210,-1 0 1,0 0 65,-3 0 1,-1 0-374,0 0 1,1 0 101,-1 0-1346,1 0 1134,-1 0 0,-1-1-858,-2-3 615,-3 3 0,-4-4 608,3 5 0,-3 0 0,4 0 0</inkml:trace>
  <inkml:trace contextRef="#ctx0" brushRef="#br1" timeOffset="25">11741 10210 8249,'0'-6'267,"-4"-4"659,0 2-549,0 3-343,4 0 679,0 5-305,5 5 0,-2 1 1,4 6-273,1 4 35,3-3 1,-3 9 172,0-3-30,-1 2-62,5 7-218,-1-4 21,6 9 1,-8-7 255,2 4-578,-2-5 205,2 3 1,-1-6 49,-2-3 0,1 1-141,-5-5 1,3 1-18,-3-5 91,0 1 0,0-1-154,0 0-405,-1-4 228,-3 3 1,0-8-120,0 6 241,0-5-67,0 2-2133,0-5 1322,0-5 1166,0-2 0,-5-9 0,-1-2 0</inkml:trace>
  <inkml:trace contextRef="#ctx0" brushRef="#br1" timeOffset="26">11935 10324 8249,'0'-11'0,"0"0"0,0-1 383,0 6 106,0-4-166,0 8 166,0-3 613,0 5-913,0 5 0,-5 3 12,-3 7 0,-1 3 66,2 5 1,-7 4-249,2-1 0,-6 6 100,3-2 1,-4-2-89,4-1 1,-4-4 19,4-4 1,-1 1-609,5-5 1,1 1-59,2-5 1,-1-3-1252,6-1-172,-1-4 2038,4 2 0,0-5 0,5-5 0,1-2 0</inkml:trace>
  <inkml:trace contextRef="#ctx0" brushRef="#br1" timeOffset="27">11638 10130 8265,'-6'-11'0,"-5"5"190,10 0-67,-4 1 327,5 4 571,0-4-199,0 5-499,5 0 0,1-4 150,6 0 0,1 1-172,2 3 1,3 0-11,4 0 1,1-4-8,0 0 1,-3 0-195,3 4 1,-4-4 108,4 1 0,-1-1-299,-7 4 1,1-4-264,0 0 1,-8 0 250,4 4 0,-3-3-909,2-1 1,-3 0-64,-1 4-1537,-4 0 1852,2 0 0,-1 1 769,0 3 0,-1-3 0,-3 4 0</inkml:trace>
  <inkml:trace contextRef="#ctx0" brushRef="#br1" timeOffset="28">12106 10085 8202,'0'-12'0,"0"5"0,0-1 710,0 0 7,0 2-231,0 1 765,0 5-800,5 0-178,-4 5-26,10 1 0,-9 6 62,6-1 0,-1 6 14,5 2 0,-1 2 199,1 2-214,-6 0-61,4 0-217,-4 5 47,6 1 0,-4 4 293,-1-3-604,-4 3 232,2-3 0,-1 4-433,-1 0 341,1 0 0,-4-1-107,0-2 0,-1 2-17,-3-3 0,2-2-33,-6-1 0,4-4 112,-3-4 0,0 1-162,0-5 1,-2 0 16,5-3 1,-4-1-398,4 1 1,-1-5-675,2 1-384,1-6 1094,-3 4 0,5-8 645,0-2 0,0 3 0,0-14 0,0 2 0</inkml:trace>
  <inkml:trace contextRef="#ctx0" brushRef="#br1" timeOffset="29">12289 10016 8269,'0'-16'148,"0"3"1,1-4 317,3 6 1,2 0 61,6-1-661,-1 1 178,1-1 0,-1 5 495,0-1-334,1 6 0,3-7-50,0 5 1,0-1 96,-3 1 1,-1 3 27,1-3-55,-1 3 1,1 2-186,-1 3 1,-3 1 149,-1 2 0,-4 4-176,1-4 0,-3 7-81,-1 1 0,0 2-62,0-2 0,-1 2-41,-3 2 1,-1 2 155,-3-2 0,-2-1-97,2 1 1,2-5 75,-2 1 0,6-2 71,-2-2 0,1-3-42,0 0 1,1-5 222,-1 5-168,1-6-8,7 4 1,2-6-57,4 0 0,1 0 47,-1 0 1,0 0-232,1 0 0,-1-2 68,1-2 0,-1 3-1219,1-3 477,-1-2-678,0 5 1550,1-9 0,-1 3 0,1-4 0</inkml:trace>
  <inkml:trace contextRef="#ctx0" brushRef="#br1" timeOffset="30">13031 10324 8069,'0'-7'0,"0"-1"33,0 1 0,0-1 168,0 0 0,0 5 211,0-5 34,0 5 311,0-2-267,0 5 1,0 5-199,0 3 1,0 3-39,0 5 1,0 1-115,0 6 1,1 0 113,3 0 1,-2 0-234,1 0 0,2-2-93,-1-2 0,0 2-60,-4-6 1,0 0-72,0-4 0,0 1-242,0-1 0,0-3-1507,0 0 904,0-1-398,0-1 661,0 0 785,0-6 0,-5-6 0,-1 0 0</inkml:trace>
  <inkml:trace contextRef="#ctx0" brushRef="#br1" timeOffset="31">12883 10496 8085,'-7'-7'-184,"2"1"-274,5 2 1379,0 3-502,0-4 0,2 5 209,1 0 0,4 0-181,4 0 1,1 0-108,-1 0 0,5 0-76,4 0 1,1 0-179,2 0 0,0 0 99,0 0 0,-1 0-387,1 0 0,-1-4-840,-3 0 0,1-3 590,-5 3 0,4 0-656,-3 4 0,-5 0-222,-3 0 1330,-1 0 0,5-5 0,-1-1 0</inkml:trace>
  <inkml:trace contextRef="#ctx0" brushRef="#br1" timeOffset="32">13442 10530 8417,'0'-6'1870,"0"1"-126,0 5-1626,5 0-1267,-3 0 466,3 0-1764,-5-5 1807,5 3 1,1-3 7,6 5 632,-1-5 0,0 4 0,1-4 0</inkml:trace>
  <inkml:trace contextRef="#ctx0" brushRef="#br1" timeOffset="33">13614 10507 8087,'1'-6'760,"3"2"-362,-3 3-1017,4 1 371,-5 0-727,5 0 737,-4 0 1,6 0-443,-3 0 680,-3 0 0,9-5 0,-4-2 0</inkml:trace>
  <inkml:trace contextRef="#ctx0" brushRef="#br1" timeOffset="34">13762 10484 8085,'6'0'0,"5"-5"290,-5 4 63,5-4 225,-4 5-58,3-5-197,-9 4-192,4-4-710,0 5 467,-3 0-235,3 0 190,-5 0-1391,5 0 1548,-4 5 0,9-4 0,-3 4 0</inkml:trace>
  <inkml:trace contextRef="#ctx0" brushRef="#br1" timeOffset="35">14310 10165 7366,'-6'6'1637,"0"5"-1070,2 1-85,3-1-163,-4 11 0,5-4-78,0 4 0,-4 1-46,0 0 0,0-1 54,4-3 0,0 2-106,0-2 0,0-1-170,0 1 0,0-5 313,0 1-821,5-2 427,-4-2 0,6 0 23,-3-4-943,-3 3-197,4-8-302,0 3 859,-4-5-508,4 0 1176,-5 0 0,-10-5 0,-2-2 0</inkml:trace>
  <inkml:trace contextRef="#ctx0" brushRef="#br1" timeOffset="36">14150 10404 8063,'0'-6'0,"6"-3"0,1 5 1121,3 1-640,2-3 1,3 5 501,0-3-612,5 3 0,-2 1-258,5 0 1,0-4 67,0 1 0,-2-5-139,-2 4 1,-1-1 90,-3 1 0,-6 3-1823,3-3 1079,-9 3 611,3 1 0,-12 5 0,0 1 0</inkml:trace>
  <inkml:trace contextRef="#ctx0" brushRef="#br1" timeOffset="37">14916 9982 8114,'1'-8'-468,"3"1"455,-3 4 1,5-6 105,-2 5-60,-3-5 34,10 8 1,-10-9 286,3 2 17,2 3-131,-5-5 1,6 9 349,-4-3-206,-1-2 109,3 5-255,-5-5 0,0 8-35,0 2 0,-5 2 51,-3 5 1,2 2-105,-2 2 1,0 3 107,-3 5 1,0 3-218,-1 1 0,0 9 30,-4-2 1,4 1-48,-4-4 0,4 2 41,0-3 0,1 3 70,-1 2 0,6-1-174,2 0 1,3-3 98,1-1 0,5-3 16,3 3 1,6-6 4,1-1 1,5 0 65,-1-4 1,2-3-130,-2 0 1,1-4-145,-5 0 0,0-5-669,-3 1 595,-1 0 0,-1-1-440,-2 1 124,2-6-375,-4 4 0,2-6-305,0 0-196,-6 0 1392,3 0 0,0-11 0,2-1 0</inkml:trace>
  <inkml:trace contextRef="#ctx0" brushRef="#br1" timeOffset="38">15201 10142 8078,'0'-23'0,"0"0"0,0 5 555,0 3-229,5 2-1,-2 3 385,4 3-275,-4-4 0,6 11-1,-5 0 1,1 7-201,-1 8 0,1-1 122,2 5 0,3 5-92,-2 7 0,2-2 58,2 1 1,0 1-331,3 3 0,-2-1 126,2-3 1,-1 2-413,2-5 1,-4-2 226,3-6 1,-2-1-344,-1-3 1,-2-6 22,-3 2 3,4-2 0,-6-1-172,2 0-1254,-2-6 198,-5 3 1251,0-5 0,0-5 1,0-1-1</inkml:trace>
  <inkml:trace contextRef="#ctx0" brushRef="#br1" timeOffset="39">15498 10165 8078,'0'-12'86,"0"1"1,0 3 467,0 1-10,0-1-30,0-4 247,0 6-44,0 1-238,0 20 1,-6-3-181,-6 14 0,0-3-155,-7 8 0,3-1 50,-3 4 1,0 1-552,-4-1 1,1 0 322,-1 0 1,5-4-955,3-4 0,2-5 318,2-2 1,4-5 5,4 1 0,1-6-1059,2-2 1723,0-4 0,0 2 0,5 0 0,2 1 0</inkml:trace>
  <inkml:trace contextRef="#ctx0" brushRef="#br1" timeOffset="40">15589 10427 8078,'0'-11'279,"0"-1"0,2 2 220,2 3 395,-3-4 58,4 5-211,0 0-468,-4 1 1,4 6-40,-5 3 0,0 2-194,0 6 0,0-5 21,0 1 1,0-1-138,0 5 0,0-1-431,0 1 122,0-1 66,5 1 214,-3-6 1,4 3-217,-2-5 203,-3-1 1,5-3-26,-2 0 1,-1 0 9,4 0 20,-4 0 0,7-3 127,-2-1 1,-2-4-78,2 4 1,-5-3 132,5 3 0,-4-4-125,3 4 1,-3-3 221,4 3-187,-6 0 1,5 4 202,-3 0 0,-3 2 0,3 1 0,-3 4 20,-1 4 0,-1 1-255,-3-1 1,3 4 119,-3 0 1,3 1-232,1-5 0,0 0 138,0 1 1,0-1-1389,0 1 1009,0-1 1,0-3-1565,0-1 1968,0-4 0,5-3 0,1-6 0</inkml:trace>
  <inkml:trace contextRef="#ctx0" brushRef="#br1" timeOffset="41">15841 10290 8059,'0'-11'730,"0"-1"-154,0 6 0,5-3-524,2 5 187,4 1 1,0 3-107,0 0 1,2 0-188,2 0 1,3 0-158,5 0 0,-4 0 126,0 0 0,-4 0-408,4 0 1,-5-4 244,1 0 1,-6 0-706,-1 4 953,0 0 0,3-5 0,0-1 0</inkml:trace>
  <inkml:trace contextRef="#ctx0" brushRef="#br1" timeOffset="42">16023 10793 8025,'-6'0'-70,"1"5"70,5-4 509,5 4 40,1-5 0,6 0-167,-1 0 1,-3-1-26,0-3 1,-2 2-65,2-6 1,0 0 96,-4-3-161,5-1-44,-3-4 1,2 3-91,0-2 128,-1-3-40,0 1 0,3-6-190,-3 0 53,4 0 0,-4-4-40,1 1 20,-1-6 1,1 3-98,0-5 1,-2 1 28,2 2 1,-2-1-72,-2 6 1,-2-5 86,6 5 1,-6-5-42,2 4 1,1 1 38,-1 3 0,4 1-22,-4 3 0,-1-1 44,-3 5 1,4 3-11,0 5 20,0 4-6,-4-7-250,0 9 236,5-4-39,-4 5 1,5 4 50,-2-1 0,-3 2-1,3-1 1,-1-2-102,1 1 1,-2 2 76,6-1 1,-4 0-77,3-4 1,-3 1 65,4 3 0,-1-3-131,5 3 0,-5-3 123,1-1 1,0-1-61,3-3 0,-3 3 28,-1-3 1,-3-1 148,4 1 1,-5-4-85,5 0 0,-5 2 137,0-2 1,-1 4-40,-2-3 1,1 0-78,3 0 320,-3-4-111,4 10-161,-5-4 1,0 10 9,0 3 0,0 7 13,0 4 0,0 4-122,0 4 1,0-2 88,0 5 0,0-3-193,0 3 0,0-4 50,0 1 0,-4-3-661,0-2 1,1 0 320,3-3 0,0-2-339,0-6 1,0 0 170,0 1 0,0-5 190,0 1 0,1-4 416,3 3 0,-3-4 0,14 2 0,-2-5 0</inkml:trace>
  <inkml:trace contextRef="#ctx0" brushRef="#br1" timeOffset="43">16640 10336 8025,'1'-12'-292,"3"1"1,-2 0 656,1-1 0,2 1-37,-1-1 0,0 5 646,-4-1-580,0 6 0,-1-3-8,-3 5 1,-2 0-152,-6 0 1,0 8-117,-4 4 0,2 3-75,-5 0 1,5 3 56,-1 5 0,4 0-205,3 0 1,-1-2 90,5-2 0,1 3-84,3-3 0,0-3-85,0 0 1,0-4-32,0 0 0,5-5 36,2 1 0,3-6-68,2 2 1,-1-3-196,1-1 0,-1 0 150,1 0 0,-1 0-1134,0 0 968,6 0 0,-4-5 456,2-2 0,-3-3 0,0-2 0</inkml:trace>
  <inkml:trace contextRef="#ctx0" brushRef="#br1" timeOffset="44">16777 9936 8020,'-5'-18'517,"-1"2"0,-1 1-67,4-1 1,1 5-394,2 3 1,2 5 176,1-5 50,-1 5 1,8-2-43,-2 5 1,-2 9 136,1 3 1,1 5-43,4-1 1,-1 8 39,0-1 0,1 3-133,-1 1 0,1-2-1,-1 6 0,-3-2-169,-1 1 1,1 3 97,3-2 1,-3 1-261,0-2 1,-5 3 132,5-3 1,-6-2-429,2-1 1,-1 1-17,1-1 1,-3-2-203,3-6 0,-3 1 58,-1-4 0,-4-1-219,0-4-1156,-5 1 772,3-1 645,-5-5 1,3-1 500,0-5 0,1-5 0,-5-1 0</inkml:trace>
  <inkml:trace contextRef="#ctx0" brushRef="#br1" timeOffset="45">16960 9970 8072,'0'-22'0,"0"-1"0,1 5 0,3 3 579,7 2 1,2 3-19,2 2-257,-2-2 1,-1 9 150,-1-3 1,0-1-88,1 1-222,-1 0 0,-3 4-83,-1 0 0,1 0 100,3 0 1,-3 5-186,0 3 0,-5 3 115,5 5 0,-5-4-77,0 4 1,-1-2 40,-2 1 0,-2-3-195,-1 4 1,-2 0 15,-3-1 0,-1 2-32,5-2 0,-3-2 79,3 2-24,0-2 186,-1-2-99,4 1 0,-3-6 16,8-2 1,-2 1-7,6-1 1,-1-1 23,5-3 0,1 0-57,2 0 1,-3 0-207,4 0 0,0-1-327,-1-3 0,1 3-596,-5-3-653,1 3 1817,-6 1 0,-1-5 0,-5-1 0</inkml:trace>
  <inkml:trace contextRef="#ctx0" brushRef="#br1" timeOffset="46">17451 10324 7838,'0'-6'777,"0"1"1125,0 5-1678,5 0 0,2 0 270,4 0-491,0 0 1,5 4 57,-1 0 0,1-1-478,0-3 1,-4 0-168,3 0 1,2 0-463,-2 0 0,0 0 1046,-3 0 0,4 0 0,2 0 0</inkml:trace>
  <inkml:trace contextRef="#ctx0" brushRef="#br1" timeOffset="47">18034 9890 8135,'0'-17'-156,"0"-1"-233,0 3 311,0 2 488,5-3-33,-4 9-159,4-3 846,-5 9-271,0-4 59,0 5 0,-1 5-612,-3 2 0,-2 9-114,-6 3 1,-3 6 105,0 2 1,-2 6-139,2 1 1,-2 0 68,-2 4 1,2-2-277,1-2 1,8 0-48,-4 1 0,8-1-52,1 0 1,3-1-178,3-2 1,4 0 164,4-4 1,0-2 79,1-6 1,1-1 65,2-3 1,-2-3-127,2-1 0,1 1 71,-1-5 1,1-2-237,-5-1 0,1-3-790,-1-1-623,0 0 958,1 0 824,-6 0 0,4 0 0,-3 0 0</inkml:trace>
  <inkml:trace contextRef="#ctx0" brushRef="#br1" timeOffset="48">18182 10016 8254,'0'-28'0,"0"5"192,0 6 1,0 9 961,0 0-646,0 6 84,5-3-245,-4 10 1,6 1-52,-3 6 0,-3 4-43,3 3 0,2 4 188,2 4-486,-3-3 234,5 4 0,-4-2-31,6 1-63,-1 0 0,0-1 153,1 1 0,-1-2 2,1-6 0,-1-2-85,0-6-106,1 1 0,-1-2-91,1-3-8,-6-2-195,4-5-470,-8 0 705,3 0 0,-5 0 0,0 0 0</inkml:trace>
  <inkml:trace contextRef="#ctx0" brushRef="#br1" timeOffset="49">18433 9948 8090,'-4'-8'0,"1"0"0,-2 6 490,1-2 162,3 3 0,-8 11-196,5 5 1,-6 5-49,-2 3 0,1 5-394,-4 3 46,2 2 0,-2 0-77,-1-3 0,-4 3 95,1-2 0,3-4-722,0 0 0,4-3 355,0-1 1,2-5-558,3-3 0,1-2-253,6-2 609,0 1 0,2-6 490,2-2 0,2-3 0,5-1 0</inkml:trace>
  <inkml:trace contextRef="#ctx0" brushRef="#br1" timeOffset="50">18468 10222 7925,'-4'-8'438,"0"0"177,0 6 0,4-4-116,0 2 162,0 2-311,0-3 1,0 7 139,0 1-30,0 4-171,0 4 0,0 1-257,0-1 53,0 1 0,0-1-229,0 0 1,4 1 175,0-1 0,0 1-115,-4-1-88,0 0-162,5 1 1,-3-6-58,6-2 152,-1-3 0,5-1-1,-1 0 0,1 0-46,-1 0 217,0 0 0,1-5-10,-1-2 0,1 0 133,-1 0 1,1-1-120,-1-3 1,-3-1 102,-1 1 1,0 3-18,0 1 332,3 4-247,-8-2 0,3 6 217,-5 3 1,0 2-41,0 6 0,0 0-134,0 4 1,-4-2-131,0 5 1,-4-4 97,5 4 0,-1-5-246,4 1 0,0 2 93,0-2 1,0 0-906,0-3 1,0-5 35,0 1 1,1-6-1074,3 2 1977,-3-3 0,9-1 0,-3 0 0</inkml:trace>
  <inkml:trace contextRef="#ctx0" brushRef="#br1" timeOffset="51">18810 10165 8146,'-11'0'0,"4"0"973,2 0-154,5-6 140,0 5-504,0-4 0,2 5-93,1 0 66,-1 0-123,8 0 0,-4 4 56,6 0-439,-6 0 138,4-4 1,0 0-12,5 0-15,1 0 0,-5 0-848,1 0 0,-1 0 460,0 0 1,1 0-1177,-1 0 1,1-4 1529,-1 0 0,0-5 0,1 3 0</inkml:trace>
  <inkml:trace contextRef="#ctx0" brushRef="#br1" timeOffset="52">19130 9959 8174,'0'-11'0,"0"-1"154,0 1 374,0 4 599,0-3-165,0 9-589,0 6 1,0 8-233,0 10 0,4-4 118,0 0 1,4 0-59,0 4 0,3 2-9,5-2 1,-4 6-85,4-6 1,0 1-194,-1-5 0,1 2 53,-5-1 1,0-4-100,1-1 1,-1-2 65,1-2 0,-2 1-321,-3-1 0,4-3 49,-4-1 1,0-4-1494,0 1 554,-4 2-134,2-5 554,-5 4 856,0-5 0,5 0 0,1 0 0</inkml:trace>
  <inkml:trace contextRef="#ctx0" brushRef="#br1" timeOffset="53">19393 10016 8174,'-5'-11'281,"3"-1"1030,-3 1-831,5 4 1,-4 4-247,1 6 1,-6 9-20,1 7 0,-2 3-110,-1 0 1,-2 1-121,-2 0 1,2 1 74,-2 3 1,2-3-248,2 3 0,-1-3 128,1-1 0,3-6-566,1-1 0,0-4-633,0 0-409,1-1 491,6 0 1176,0-4 0,0-2 0,0-5 0</inkml:trace>
  <inkml:trace contextRef="#ctx0" brushRef="#br1" timeOffset="54">19073 9925 8073,'-7'-23'187,"-1"5"115,4 3 1,1 3-244,7 5 0,2-2-14,6 5 1,-1-3 58,1 3 733,-1 0-477,1 4 1,4-4 200,3 0-530,3 1 117,0 3 1,1-2-367,0-2 177,-5 3 1,3-4-162,-1 5 0,-4-1-361,-1-3 1,2 3-49,-2-3 0,0 3 86,-3 1 525,-1 0 0,0 5 0,1 1 0</inkml:trace>
  <inkml:trace contextRef="#ctx0" brushRef="#br1" timeOffset="55">19575 9776 8117,'-3'-11'163,"-1"-1"1,0 5 358,4-1 642,0 6-628,0-3 1,0 6-88,0 3 1,4 2 72,0 5 0,4 6-146,0 2 0,2 3 15,2 0 0,0 2 88,4 3-335,-4-3 1,9 5 59,-6-2 0,0-3 26,-4 3-145,1 2 1,-1-5-154,1 3 1,-6 1 111,-2-2 0,1 1-670,-1-4 276,0 0 270,-4 0 0,-2-1-502,-2 1 1,2-1 270,-6-3 1,1-1-107,-5-3 1,1-3-131,-1 4 0,1-5-116,0-3 1,3 1-1135,0-6 696,1 6 145,-5-7 956,1 3 0,-1-5 0,1 0 0</inkml:trace>
  <inkml:trace contextRef="#ctx0" brushRef="#br1" timeOffset="56">19804 9731 8074,'-7'-5'-672,"-3"-2"743,9 1 0,-4-4 371,5 2 40,-5 3-235,4-5 0,-6 9 86,3-3 200,3-3 59,-4 6-65,5-4 268,0 5 0,5 0-561,3 0 0,2 5 298,1 3-251,6 2 0,-1 3 99,3 2-147,8 3 0,-8 4 1,8 1 0,-7 4 103,-1 0 1,-4 0-174,4 0 0,-5 2-139,2 6 1,-4-5 78,0 0 1,-6 0-254,-2 0 1,-3 3-362,-1-2 0,0-2 316,0 1 0,-5-4-148,-3 0 1,2 2 119,-2-1 1,1-2-491,-5-6 0,2 2-7,3-6 0,-2 0-190,5-4 1,-4 1-258,4-1 1,-1-4 1165,2-4 0,1 4 0,-3-1 0</inkml:trace>
  <inkml:trace contextRef="#ctx0" brushRef="#br1" timeOffset="57">19553 9594 7927,'0'-7'-1050,"0"2"1330,-6 0 1,5 2 266,-3-4-267,3 4 0,2-6-100,3 6 0,-1-2-4,4 1 0,-3 1 1,4-4 0,-4 3 135,3-4-184,1 6 1,3-7 58,1 5 1,-5 0-226,1 4 1,-4 0 116,3 0 1,-3 1-152,4 3 0,-6 3 36,2 4 0,-3 0-68,-1 1 0,0-1 30,0 1 0,0 3-34,0 0 1,0 2 21,0-2 1,0-1 62,0 5 0,0-5-29,0 1 1,0-2 17,0-2-12,0 1 5,0-1 93,0 0-82,0-4 76,0-2-18,0-5-35,5 0 1,-2 0-116,5 0 0,-1 0 73,5 0 0,-1 0-400,0 0 0,2 0 175,2 0 0,3 4 274,5-1 0,0 6 0,0-2 0</inkml:trace>
  <inkml:trace contextRef="#ctx0" brushRef="#br1" timeOffset="58">3438 13054 7982,'-8'0'547,"0"0"-1,6 0 451,-8 0-360,8 0-65,-3 0 470,5 0-799,5 0 0,-2 0-31,5 0 1,-1 0 10,5 0 0,-1 0 0,1 0 0,-1 0-77,0 0 0,6 0 14,2 0 0,2 0-21,2 0 0,1-1 83,3-3 0,-2 1-135,6-4 0,-6 0 91,2 0 0,-3-2-211,-1 5 0,0-3-97,0 3 0,-6-4-94,-1 4 1,-4 1-32,0 3 1,-1-4-43,1 0-420,-6 0 0,0 4-244,-2 0-148,-3 0 1,3 0 463,-8 0 1,2 1-213,-6 3 1,1-1 856,-5 4 0,-4 1 0,-2 3 0</inkml:trace>
  <inkml:trace contextRef="#ctx0" brushRef="#br1" timeOffset="59">3518 13203 8889,'6'0'1834,"0"0"-1419,-2 0 1,2 0 85,6 0 1,-1-4 35,1 0 0,4 0-156,3 4 0,3-4-79,1 0 0,-4-1-44,0 2 1,0 0-144,4-5 0,-2 6 143,-2-2 1,3-1-318,-3 1 1,-3 0-293,0 4 1,-4 0-389,0 0 1,-1 0-2251,1 0 1689,-6 0 1300,4 0 0,-4 5 0,6 2 0</inkml:trace>
  <inkml:trace contextRef="#ctx0" brushRef="#br1" timeOffset="60">4831 12940 8125,'-11'0'0,"-1"0"926,1 0-143,4 0 388,2 0-97,5 0-774,0 5 0,2-4 30,1 3 1,0 1-62,5-1 0,-1 3 101,5-3 0,3 1-131,0-1 1,4-3-40,-4 3 1,6-2 38,-2-2 1,-2 0-209,2 0 0,0-2-50,4-2 1,0 2-127,0-6 0,0 1 44,0-5 1,0 1 120,-1-1 0,-4 1-192,-3 0 1,-2-1 21,-2 1 0,-3-1 18,0 1 1,-6-1 45,2 1 0,-3 0-82,-1-1 1,-5 5 69,-2-1 0,-4 2-129,0-2 0,-2-1-32,-2 5 0,1 1 165,-5 3 1,-1 0 23,-7 0 1,2 5-63,-6 2 0,2 5 218,-1 3 0,-2 3-113,5 4 0,-3 1 156,3 0 1,6 0 23,5 0 1,4 1-91,0 3 1,6-3-41,2 2 1,3-3 1,1-4 1,1 3 17,3-3 0,7-3-23,8 0 1,3-4 336,1 0 0,1-2-108,3-3 0,-3 2 308,2-5 0,2 0-133,-1-4 1,3 0 4,-3 0 0,1 0-280,-1 0 0,-5-1-260,1-3 0,0 1-678,-4-4 1,-2 3 186,-2-4-875,3 6 1019,-6-8 1,4 7-2229,-9-5 2686,-2 6 0,-10-8 0,-1 3 0</inkml:trace>
  <inkml:trace contextRef="#ctx0" brushRef="#br1" timeOffset="61">5996 12038 8049,'0'-12'534,"0"5"-37,0-1 298,0 5-463,0-2 0,0 7-56,0 1 1,0 8-32,0 4 1,0 6 60,0 2 1,0 0-44,0 4 0,0-4 14,0-4 1,0 2-106,0-2 0,0-1 68,0 1 1,4-5-488,0 1 284,4-2-1717,-1-2 933,4 1-2128,-4-1 1038,3-5 1837,-9 0 0,-6-1 0,-8 1 0</inkml:trace>
  <inkml:trace contextRef="#ctx0" brushRef="#br1" timeOffset="62">5756 12403 8220,'-5'-6'921,"4"1"-292,-4 5 453,5 0 1,5 0-798,2 0 0,0 0-21,0 0 0,5 0 176,3 0 1,7 0-113,0 0 0,3 0 133,5 0 1,6-4-189,5 0 0,4-5-50,0 2 1,4-2-171,-4 1 0,9-2-175,-5 2 1,3-2 1,-2-1 0,-1-1 88,-7 1 1,1 3-81,-1 1 1,-3 0 2,-4 0 0,-6-2-454,-2 5 0,-3-1-58,-2 1 0,0 3-1212,-3-3-714,-2 3 1878,-6 1 0,-5 1-290,-2 3 959,-3-3 0,-6 9 0,-1-3 0</inkml:trace>
  <inkml:trace contextRef="#ctx0" brushRef="#br1" timeOffset="63">5962 12586 8275,'-12'0'-1526,"1"0"1308,-1 0 1326,1-5-161,5 3 29,-4-3-353,8 5 65,-3 0-243,5 0 24,0-5 1,5 4-87,3-3 1,3 3 174,5 1 1,-4 0-142,3 0 1,2 0-191,-2 0 0,2 0 59,-2 0 0,-2 0-125,2 0 0,-6 4-38,-2 0 1,-3 1-166,4-2 1,-6 4-381,2 4 1,-4 2 238,-4 2 0,0-1-388,-7 5 0,2 0 228,-6 4 1,-2-4 18,2 0 0,-4 0 84,4 4 0,0-4 259,3 0 0,1-4-82,-1 4 1,2-5 27,3 1 115,-3-2 1,4-1 186,-1-1-46,2-5 1,5 1-126,0-4 1,1-1 180,3 2 0,-2-3-51,6-1 1,1 0 95,6 0 1,-2 0-16,2 0 1,-1 0-119,1 0 0,2 0-193,2 0 1,-2-4 179,-1 0 0,-4 0-222,4 4 0,-4-1 160,0-3-1157,-1 3 467,1-4-1615,-1 5 165,-5 0-391,-1 0 2099,-5 0 0,6 0 0,0 0 0</inkml:trace>
  <inkml:trace contextRef="#ctx0" brushRef="#br1" timeOffset="64">6350 12689 8060,'0'-18'762,"-5"1"55,4 6-206,-4 5-222,0-5 0,-1 11-109,-1 0 0,-3 2-51,2 5 0,-2 2 18,-2 6 0,1-1-108,0 5 0,3-3 19,0 3 0,6-2-134,-2 2 1,3-1-97,1-3 0,0-2 86,0 2 1,1-2-39,3-2 1,2 1 49,6-1 0,0-4-105,4-4 0,-4 3 70,3-3 1,2 1 72,-2-4 0,0-1-63,-3-3 0,-1 2 0,1-6 0,-1 2-199,1-2 0,-6-2 75,-2 2 0,-3-2-62,-1-1 1,0-1 38,0 1 1,0-1-244,0 1 0,-1-2-2,-3-2 0,-2 2 6,-6-2 1,1 2 110,-1 2 0,1 0 47,-1-1 1,1 2 328,0 2 0,3 0-139,0 4 790,6 0-388,-3-1 190,5 4-324,0-5 0,5 6 229,2 0 0,5 0-87,3 0 0,-1-1 2,5-3 0,-4 3-39,4-3 0,-1 2-89,1-2 0,1 1-142,-4-4 0,3 4 98,-4-1 0,0-1 0,-3 2-64,-1-1 0,-1 3-533,-2-3 0,-2 2-670,-2-1-869,-3 1-892,4 2 2185,-5 0 1,0-5 0,0-1 0</inkml:trace>
  <inkml:trace contextRef="#ctx0" brushRef="#br1" timeOffset="65">6693 12449 8095,'0'-8'0,"0"1"362,0-1 1,1-2 14,3 2 0,-2 2 103,6 2 1,-1 3-98,5-3 0,-4 3-198,-1 1 0,1 0 51,3 0 0,-3 0-118,-1 0 0,-3 0 223,4 0 20,-6 5-349,3 1 1,-5 5 40,0 1 1,0-1-198,0 1 0,-1-1 98,-3 1 0,-2 0-219,-5 4 0,3-4 136,0 3 0,2 2-34,-2-2 0,0 0 142,4-3 0,0-1 61,4 1 129,0-1 0,1-1-118,3-2 1,2-2 276,6-2 1,-3-3-108,2 3 1,-2-3 124,6-1 1,2 0-116,-2 0 0,1-1-243,0-3 1,-4 3-161,4-3 0,-5 2-900,-3-2-369,2 3 710,-9-5-1852,4 6 2583,-10 0 0,-6 0 0,-7 0 0</inkml:trace>
  <inkml:trace contextRef="#ctx0" brushRef="#br1" timeOffset="66">7526 11901 8152,'0'-12'0,"0"1"0,0 4 0,0 2 0</inkml:trace>
  <inkml:trace contextRef="#ctx0" brushRef="#br1" timeOffset="67">7549 11786 8032,'4'-7'641,"0"-1"-540,0 6 993,-4-9-126,0 10-271,0-4 381,0 5-891,-5 0 1,2 5-124,-5 3 116,1 2 1,-5 6 88,1 3 1,-4 8-61,-1 4 1,1 3-13,4 4 0,-1-3 7,1 3 1,0 2-102,-1-2 0,2 0 108,2-4 0,-1 0-157,6 1 0,-1-1 12,4 0 0,0-3-97,0-1 1,5-3-17,3 3 0,2-4 87,1 0 0,1-3-54,-1-4 1,4 1 78,0-4 0,4-1-158,-3-4 1,-1 1 80,-4-1 0,5-1-244,-1-2 204,0 2 1,-4-5-80,1 3-194,-6-3 273,4 0-477,-8-4 262,3 4-268,-5-5-6691,0 0 7226,0-5 0,5-6 0,1-7 0</inkml:trace>
  <inkml:trace contextRef="#ctx0" brushRef="#br1" timeOffset="68">7903 12015 8158,'-4'-8'-24,"1"1"0,-1 3 436,4-4 1,0 4-124,0-3 0,0 3 698,0-4-140,0 6-87,0-3-63,0 5-244,0 5 0,0 5-34,0 5 0,5 5-118,3-1 0,2 3 111,1 1 1,2 0-171,2 0 1,-1-1-67,5 1 0,-4 0 97,4 0 0,-4 0-333,5 0 0,-5-4 25,4 0 1,-9-5 8,1 1 1,-2-2-204,3-2 1,-5 0 133,1 1 0,-4-5-391,3 1 184,-4-5-1316,2 2 702,-5-5-1632,0 0 0,-1-5 1838,-3-3 1,3-2 357,-3-2 0,2 5 352,2-1 0,0-5 0,-5-4 0,-1-6 0</inkml:trace>
  <inkml:trace contextRef="#ctx0" brushRef="#br1" timeOffset="69">8177 12060 8158,'0'-11'0,"0"0"0,0-1 303,0 1 1,0-4-47,0-1 1,0 1-16,0 4 1,0-1 155,0 1 0,0 3 819,0 1-774,0 4 1,-1-2-187,-3 5 1,2 6 6,-6 6 1,0 4-23,-3 7 1,-4 5-82,0 2 0,-6 3-39,2 2 1,-2-1-194,-2 0 0,0 0-242,0 1 1,5-6 193,3-2 1,3-3-143,0-1 0,2-2 105,2-2 0,-1-2-60,6-6 1,-1-3-231,4-1-987,0-4-40,0 2 1062,0-5 0,0-10 0,0-3 0</inkml:trace>
  <inkml:trace contextRef="#ctx0" brushRef="#br1" timeOffset="70">7949 11809 8248,'-11'-11'503,"-1"4"0,4-1-126,1 4-288,4-5 163,-2 8 188,5-10 253,0 10-191,0-4 58,0 0-309,0 4 1,2-6 78,1 4 1,5 1 80,7-2 1,-1-1-161,5 2 1,0-5-1,4 4 1,0-1 31,0 1 0,-3 3-32,3-3 0,-7-1 0,7 1 1,-1-1 31,4 1 0,-1 2-32,1-6 1,-2 6-1,-1-2 1,-1 3 188,-3 1-440,-8 0 0,-1 0 0,-3 0 0</inkml:trace>
  <inkml:trace contextRef="#ctx0" brushRef="#br1" timeOffset="71">8417 12129 8273,'-11'0'589,"4"0"147,2 0 2543,5 0-2466,5 5-347,2-4 1,4 4-147,1-5 0,3 0 86,0 0 1,2 0-123,-2 0 0,-3 0-30,4 0 0,0 0-173,-1 0 1,2 0 125,-2 0 0,-2 0-508,2 0 1,-2 0 215,-2 0 1,1-1-1304,-1-3 1,-3 3-1363,-1-3-420,-4 3 3170,2-4 0,-10-1 0,-2-6 0</inkml:trace>
  <inkml:trace contextRef="#ctx0" brushRef="#br1" timeOffset="72">8805 12654 6721,'-5'12'1392,"4"-6"-542,-4-1-238,5-5 172,-5 0-244,4 0 1,-3-1-4,8-3 1,-2-2-150,6-6 0,-2 0 33,2-4 1,2 2-178,-2-5 1,-3 2-150,-2-2 0,3-4 130,-3 0 0,2 0-297,-1-4 0,-2-4 13,1 0 1,2-6-29,-1 3 1,5 2-340,-1-6 0,2 5 197,1-5 0,-3 7-67,0 0 0,-2 6 64,1-2 1,2 4 232,-5 4-237,0 3 557,1 4 3,-4 6-207,4 1-19,-5 5-63,0 0 0,0 5-16,0 3 17,0 2 1,2 1-4,1 1 1,4-2-26,4-3 0,1 2-6,-1-5 0,0 4-4,1-5 0,-1 1 5,1-4 1,-1 0-10,1 0 15,-1 0 1,0-1-48,1-3 43,-1-2 1,1-6 97,-1 1 1,-1 0-98,-2-1 0,1 1 126,-5-1 0,3 0-102,-3-4 0,4 4 90,-5-4 1,1 4-54,-4 0 0,0 5 89,0-1-27,0 6-64,0-3 1,0 6-134,0 3 0,0 3 73,0 8 1,0 3-69,0 5 0,0 4-95,0-1 1,0 2-240,0-1 1,0-3-175,0 3 1,0-3 232,0-1 0,4-6-862,0-1 1,1-4 516,-1 0 1,2-2-64,5-2 0,1-3 746,-1-5 0,1 5 0,-1 1 0</inkml:trace>
  <inkml:trace contextRef="#ctx0" brushRef="#br1" timeOffset="73">9548 12095 8226,'-4'-8'0,"0"0"972,-5 6-561,8-8 0,-5 7 228,2-4 108,3 4 58,-4-2-112,0 5-410,-2 0 1,-4 5-100,-1 3-1,1 2 1,-4 6-85,-1 3 0,1-1 176,4 1 0,3 0-304,1 4 1,0-4 56,0 0 0,-2-4-13,5 4 0,0-5-26,4 2 0,1-4-228,3 0 1,0-2 12,7-3 1,-2 2 2,7-5 0,-3 0-219,3-4 1,0 0 136,3 0 0,3-4-613,-3 0 0,-3-3 372,0 3 1,-4-4-850,0 4 1395,-1-4 0,6 1 0,0-4 0</inkml:trace>
  <inkml:trace contextRef="#ctx0" brushRef="#br1" timeOffset="74">9799 11558 8347,'-11'-8'747,"-1"1"-40,1-1-210,4 2-500,2-4 460,5 8 145,0-3-1,0 5-213,0 5 1,0 2-111,0 4 0,4 2 246,0 2 1,5 1-89,-1 4 0,2 1 75,1-2 1,2 1-173,2-1 0,-2 3 95,2-3 0,1 3-219,0 0 0,3 3-17,-4 1 1,0 0-154,-3 4 1,-1-3-17,0 3 0,-4-1-360,-3 2 1,-3 2 213,-1-3 0,0 2-235,0-2 1,0 0 114,0-4 1,-4-2 7,0 3 0,-5-3 0,2-1 1,-2 0-70,1 0 0,-2-4-81,2 0 1,2-4 162,-1 4 1,0-5-577,0 1 0,0-6-299,3-1-833,3-6 760,-4 8-472,5-8 1636,0-2 0,-1-7 0,-3-4 0,3-6 0,-4 0 0</inkml:trace>
  <inkml:trace contextRef="#ctx0" brushRef="#br1" timeOffset="75">10085 11649 8154,'-12'-11'775,"1"-1"0,4 1-530,4 0 1,1 3-168,2 0 0,4 5 532,0-5-320,5 5 1,-3-5-76,6 4 0,-1-4 0,0 4 0,5-3 93,-1 3-127,0-5 1,0 8 14,1-3 1,3-1 21,-4 1 1,0 0-121,-3 4 0,-1 2 149,0 1 1,-3 1-284,0 8 1,-6-4 56,2 8 1,-4 1-56,-4 2 0,-2-1-132,-6 1 0,0 0 113,-4 4 0,4 0-126,-3 0 0,2 0 54,1-1 0,2-4 154,3-3 1,-2-2-42,5-1 0,0-1 183,4 0-220,0-4 305,0 3 0,5-9 79,3 3 1,2-3 76,1-1 1,5 0-2,-1 0 1,4 0-86,-4 0 0,5-4-353,-1 1 1,-2-2 109,-2 1 1,-2 3-293,-2-3 0,-3-1 85,0 1-1741,-6 0 0,2 4 1865,-8 0 0,-7 0 0,-7 0 0</inkml:trace>
  <inkml:trace contextRef="#ctx0" brushRef="#br2" timeOffset="76">13408 11946 8315,'0'-11'3,"0"3"-204,0 1 283,0-1 0,0-3 37,0-1 0,4 5 106,0-1 1,0 4 221,-4-4 0,0 6-65,0-3-43,0 5 1,0 5-53,0 3 1,-2 3-76,-2 4 1,2-1 11,-6 5 1,-1 1-19,-6 7 1,2 1-63,-2 3 1,-1 5 18,1-1 1,-4 3-41,3 0 0,1-1-91,4 4 0,-1-3 154,1 4 1,4-5-192,4 1 0,1-6 77,2-2 0,9-3-141,3 3 0,3-4 93,0 1 1,3-7-126,5-1 0,3-5 56,1 1 0,0-4 34,-4-3 0,-2 1 14,-2-5 0,1 0 7,-4-4 1,-1 0-365,-4 0 287,1 0 0,-5 0-689,1 0 0,-6-2 134,2-1 0,-2 0-1799,-2-5 1667,0 1 0,0-5 754,0 1 0,5-6 0,1 0 0</inkml:trace>
  <inkml:trace contextRef="#ctx0" brushRef="#br2" timeOffset="77">13785 12095 8301,'-1'-18'-338,"-3"3"1004,3 2-94,-4 2-163,5 4 1,0 3-114,0 8 1,0 3 176,0 4 0,0 6-197,0 2 1,5 6-56,2 2 1,-2 0-41,-1 0 1,1-1-161,-1 4 0,0-1-39,-4 2 1,4-3 154,-1-6 1,1 4-321,-4-3 0,0-2-80,0-6 143,0-2 1,0 4 66,0-6 1,0-3 39,0-1 1,0-3 5,0 4 8,5-6 0,2 3 3,4-5 0,1 0 18,-1 0 0,0 0 63,1 0 0,-1 0-62,1 0 1,0-4 98,4 1 1,-4-6-131,3 1 0,2-1 3,-2 2 0,0-3-172,-3 2 1,3-2 122,0-2 1,1 2-104,-5 3 1,0-4 2,1 4 46,-1-3 31,1-2 1,-5 6 177,1 2 54,-6-2 230,3 4-92,-5-3-260,0 5 1,-3 5 131,-1 3 0,-4 2-104,4 2 1,-1 3-14,2 0 0,1 4 22,-2-4 0,3 1-82,1-5 0,1 4 3,3 0 0,1-3-126,3-5 1,6 0-23,-3 0 1,5 2 95,-1-5 1,1 0 77,3-4 1,3-1-50,-3-3 1,3-2 112,0-6 1,1 1-111,0-1 1,0-3 73,0 0 0,-2-4 12,-2 4 1,-1-6 169,-3 2 1,-7-4-180,0-3 1,-2 2 4,-2-3 0,-2 3-263,-6 1 0,-7 0 81,-8 0 0,-3 6-104,0 1 1,-6 5 42,-3 3 0,2 3-22,-1 5 0,0 5 64,0 3 1,1 6-75,2 1 1,4 5-418,0-1 0,3 7 204,9 0 1,-2 5-540,9-4 1,2 3 973,5-3 0,4-1 0,4-3 0</inkml:trace>
  <inkml:trace contextRef="#ctx0" brushRef="#br2" timeOffset="78">14676 12083 8347,'-7'-17'0,"2"0"387,5 6 1,0-1 421,0 1 173,0 4-526,0 2-179,0 5 1,0 9-169,0 3 1,0 7 95,0 0 1,4 7-182,0 5 1,1 2 146,-1 1 0,-3-1-364,3-2 1,-3 0-27,-1-4 1,4 2-177,0-6 0,0 1 104,-4-9 0,0 0-134,0-3-743,0-1 336,0 1-81,0-6 0,-2-1 913,-1-5 0,1-1 0,-2-3 0,3-2 0,1-6 0</inkml:trace>
  <inkml:trace contextRef="#ctx0" brushRef="#br2" timeOffset="79">14699 12197 8347,'0'-17'0,"0"0"481,0 6 392,-5-1 476,3 6-888,-3 1 0,5 10-183,0 3 0,5 7-27,3 4 1,3 2 9,5 2 1,-2 0-142,5 0 0,-5 0 157,1 0 1,1 0-276,-1-1 0,2-4 107,-2-3 1,-2-2 84,2-2 0,-1-3 86,1 0 0,-2-6-88,2 2 1,-2-3-60,-2-1 1,1 0 63,-1 0 1,-3 0-66,-1 0 98,1 0 1,0-5-145,-1-2 0,-4-4 41,1 0 0,-3-4-168,-1 0 1,0-6 58,0 2 0,0-2-160,0-2 1,-4-4-95,0 1 0,0-2 119,4 1 1,-3 3-11,-1-3 1,-4 3 42,4 1 0,1 6-411,3 1 1,0 4-102,0 0 0,0 5-1138,0-1-703,0 5 1745,0-2 0,1 7-1197,3 1 1889,2 4 0,5 4 0,6-4 0,1-2 0</inkml:trace>
  <inkml:trace contextRef="#ctx0" brushRef="#br2" timeOffset="80">15395 12015 8325,'0'-12'539,"0"1"0,4-1-41,0 1 0,5 3-403,-2 1 0,0 3 313,0-4 277,-4 6-167,2-3-360,-5 0 0,-1 5 86,-3 0 0,-2 2-32,-6 10 0,-4-2-47,-3 9 1,-2 1 30,2 7 0,-2-2-133,2 6 1,-2-5 73,2 5 0,3-1-228,4 4 1,1-3 57,0-1 0,4 0-357,3 0 0,3-3 145,1-8 1,1 1-32,3-5 1,3 0 34,4-3 0,2-6 64,2-2 0,3-3 238,5-1 1,-1 0-183,1 0 1,0-1 181,0-3 1,0-1-68,0-2 0,-2-7 91,-2 2 0,1-2-81,-4 3 0,1-1 5,-5 1 0,1 0 139,-10-1 276,1 1-130,-4-1 0,-6 6-69,-6 2 1,-3 3-380,-4 1 1,-2 4 169,2-1 0,-2 5-845,2-4 1,-1 5-50,5-2 0,1 0-1350,6 0 2228,-2-4 0,4 7 0,-6-4 0</inkml:trace>
  <inkml:trace contextRef="#ctx0" brushRef="#br2" timeOffset="81">15761 12003 8261,'0'-11'217,"0"-1"1,-1 2 689,-3 3-98,2 2-405,-8 5 0,9 1-151,-3 3 0,-1 7 160,1 8 1,1 4-116,3 4 1,-2 1 0,-2 2 0,3 3-255,-3-3 1,3 0 64,1 0 0,0-4-284,0 0 0,4-2 156,0-1 1,1-1-405,-1-3 1,-2-3 273,6-4 1,-4-2-541,3-3-382,-4 4-666,2-10-596,-5 4 2333,0-5 0,-5 0 0,-2 0 0</inkml:trace>
  <inkml:trace contextRef="#ctx0" brushRef="#br2" timeOffset="82">16126 11969 8301,'8'-18'0,"-1"3"0,0-1 607,0 0 0,4 2-143,-4 7 0,0-2 604,0 5-259,-4-5-137,2 8-400,-5-4 1,-9 6-255,-3 3 1,-5 2 36,1 6 0,-4 3 72,1 0 0,-2 4-192,-2-4 0,1 4 42,3-3 0,3 0-93,4-1 1,1-2 9,-1 2 0,2-2-101,3-2 179,2 1 1,5-1 68,0 1 0,1-5 43,3 1 1,6 0 9,5 3 1,1-3-61,0-1 0,1 0 7,6 0 0,-1 2-74,-3-5 1,1 3 85,-5-3 1,4 4-172,-3-4 0,-1 3 144,-4-3 0,-3 5-123,0-1 0,-6 2 67,2 1 0,-3 1-9,-1-1 1,-6 4 4,-6 0 1,-2 4 2,-8-3 1,1 4-172,-5-1 1,0-1 102,0 1 0,3-5-283,0 1 1,1-2 81,7-2 1,1-3-988,7-1-47,2-4 462,5 2 1,2-5 103,6 0 768,-1-5 0,15-1 0,-4-6 0</inkml:trace>
  <inkml:trace contextRef="#ctx0" brushRef="#br2" timeOffset="83">16366 11992 8301,'0'-12'0,"0"1"0,0-5 0,-1 4 2383,-3 1-1577,3-1 0,-8 12-144,5 0 0,0 10-431,4 9 0,0 8 26,0 4 0,0 2-282,0 1 1,0 0 93,0 0 0,4 1-20,0-1 1,3-4 42,-3 1 1,1-10-557,-1 2 1,-3-8 167,3 1 1,1-4 35,-1 0 1,0-5-598,-4 1 0,0-4-81,0 3-1963,0-4 1655,0 2 1246,0-5 0,5 5 0,1 1 0</inkml:trace>
  <inkml:trace contextRef="#ctx0" brushRef="#br2" timeOffset="84">16526 11935 8241,'-4'-18'0,"0"3"0,1 6 2237,3 1-897,0 6-941,5 12 0,-4 5-149,3 16 1,1-1-209,-1 4 1,1 4 33,-2 0 0,-1-2-78,2-2 0,1-3-227,-2 3 0,3-1 200,-3-6 0,-1-1-492,1-3 1,0-5-92,1-3-1027,-3-2 716,4-2 923,-5 1 0,0-6 0,0-1 0</inkml:trace>
  <inkml:trace contextRef="#ctx0" brushRef="#br2" timeOffset="85">16275 12277 8205,'0'-6'0,"5"-3"1482,2 5 1,9 1-637,3 3 1,1 0-359,-1 0 0,6 0-187,-2 0 0,4 0-1048,0 0 0,-3 0 159,2 0 1,-2 0 587,-1 0 0,0 5 0,0 1 0</inkml:trace>
  <inkml:trace contextRef="#ctx0" brushRef="#br2" timeOffset="86">17577 12015 8205,'-7'-12'0,"4"1"0,-3-1 389,3 1 0,-5 0 9,4-1 1,-1 1-100,1-1 1,-2 1-8,-5 0 0,-1-1-14,1 1 0,-2 3 10,-2 0 0,1 5-41,-5-5 0,1 6 36,-1-2 0,-3 8-36,3 3 0,-2 8-13,-2 4 0,1 8-123,3 3 0,2 0 71,1 0 0,5 1-183,0 3 0,0-4 87,8 1 1,-1-5-263,4 5 0,6-6 92,6 2 1,4-3-18,7-1 1,1-8-69,3 0 0,1-10-62,2 3 1,3-5-100,-2-3 0,-4 0 195,0 0 0,-3 0-630,-1 0 0,-1-4 235,-3 0 0,1-4-1572,-5 4 1131,0-4 971,-8 1 0,3-4 0,-4-1 0</inkml:trace>
  <inkml:trace contextRef="#ctx0" brushRef="#br2" timeOffset="87">17817 11901 8144,'0'-18'0,"0"1"1386,0 6-361,0-1-348,0 6-456,5 1 0,-4 15 14,3 5 1,-3 7-57,-1 5 1,0 2-174,0 5 0,-1 0-80,-3 1 0,-1-1 96,-3 0 0,-2-3-458,2-1 1,0-5 210,0 2 1,2-4-337,2-4 0,3-3 34,-3-4 1,2-5-837,2 1 883,0-5 1,2 2 479,2-5 0,-3 0 0,9 0 0,-4 0 0</inkml:trace>
  <inkml:trace contextRef="#ctx0" brushRef="#br2" timeOffset="88">17874 11912 8144,'-12'-6'0,"5"1"1441,-1 5-856,5-6 0,-2 6-9,5 0 0,0 9-216,0 7 1,2 5-120,1 2 0,4 0-53,4 3 0,1 4 68,-1 0 0,0 2-222,1-2 1,3-2 97,0-5 0,1-1-226,-5-3 1,0 1-52,1-5 1,3 0-166,0-3 0,-3-2-119,-5-2 0,1 0-956,3-4 567,-4 5 0,-2-6-206,-5 4 1024,0-4 0,0 7 0,0-4 0</inkml:trace>
  <inkml:trace contextRef="#ctx0" brushRef="#br2" timeOffset="89">17737 12243 8205,'0'-7'976,"0"-1"-547,0 5 0,6-2-381,5 5 0,2 0 123,6 0 0,0 0-129,4 0 1,5 0 166,2 0 1,0 0-620,0 0 0,-1 0-14,2 0 0,-3 0-236,-6 0 1,-3-3-104,0-1 0,-5-1 763,2 1 0,-4-3 0,0-4 0</inkml:trace>
  <inkml:trace contextRef="#ctx0" brushRef="#br2" timeOffset="90">18273 11901 8205,'-11'-23'0,"3"5"503,1 3 0,0 2 433,0 2-42,2-1-442,5 6 1,0 2 39,0 8 0,0 7-226,0 8 0,0 4-19,0 4 0,1-2-184,3 6 0,-3-2 112,3 1 1,-3 3-248,-1-2 1,0-3 133,0-2 1,4-2-177,0-1 1,0-4-55,-4 0 1,1-6-207,3-2 757,-3 1-206,4-6-95,0 1 24,-4 3-147,9-9 0,-3 4 120,4-5 0,1 0-252,-1 0 0,0-1-38,1-3 1,-1 1-75,1-4 1,-1 4-665,1-1 1,-1-1-149,0 2-66,1-1 1,-1 4 86,1 0 1076,-1 0 0,1 0 0,-1 0 0</inkml:trace>
  <inkml:trace contextRef="#ctx0" brushRef="#br2" timeOffset="91">18879 11901 8093,'-2'-16'1070,"-1"1"-805,1 0 0,-3 3-31,5 1 0,0 3 179,0 1 28,-5 4-161,-1-2 0,-6 5 73,1 0-430,-5 0 165,3 5 1,-13 4 186,4 10-363,-9 0 143,7 9 1,-8 0-3,6 2-18,-1 3 1,5 2-69,3-1 0,0-1 46,8-3 1,-2 2-123,9-5 1,1-1 88,3-3 1,6-5-26,5-3 0,3-2 96,9-2 0,-2-3-71,5 0 0,0-6-335,0 2 0,0-3 151,4-1 1,-5-1-544,2-3 0,-3 2 332,-1-6 0,-4 4-881,0-3 1296,-5 4 0,3-7 0,-6 4 0</inkml:trace>
  <inkml:trace contextRef="#ctx0" brushRef="#br2" timeOffset="92">19073 11912 8108,'0'-11'-618,"0"-1"433,0 1 0,0 3 982,0 0-141,0 6-25,0-3-24,0 5-219,5 0 0,-4 2-1,3 6 0,-4 0-89,-4 7 0,-1 6 73,-3 2 1,-2 3-75,3-4 0,-3 5 24,-2 0 1,6 1-85,2-2 1,3-2-165,1 3 1,1-7 62,3-1 1,6-5-70,5 2 1,9-4-185,-1 0 0,3-6 104,-4-2 1,5-3-75,0-1 1,-1-1 89,-3-3 0,0-2 86,0-6 0,-2-3-54,-2 0 0,-2-2 16,-6 2 1,1 1-38,-1-5 0,-3 0-2,-1-4 0,-4-3-336,1-1 1,1-1 156,-1 1 1,-1-1-473,-3-2 0,0 2 239,0 5 0,0 6-940,0 1 380,0 4-442,0 0 875,0 6 1,0 6-4,0 7 1,0 5 529,0 3 0,6-2 0,0 3 0</inkml:trace>
  <inkml:trace contextRef="#ctx0" brushRef="#br2" timeOffset="93">19632 11866 8221,'0'-24'0,"0"5"0,0 5 1183,0 3-738,0-1 1,0 5 680,0-1-448,0 6-486,0 7 0,0 7 66,0 11 1,0 5-11,0 3 1,0 2-83,0 1 1,0 0 113,0 0 0,0-3-304,0-1 0,0-1 80,0 2 1,-3-3-240,-1-5 1,0-4 102,4 0 1,0-9 10,0 1 613,0-2-273,0 3 103,0-6-152,5-1 65,1-5 0,6 0-110,-1 0 0,1-5-190,-1-3 0,4 2-79,1-2 0,3 1-195,-4-5 0,4 5-25,-4-1 0,0 6-254,-3-2 1,-1-1-47,1 1 0,-5 0-204,1 4-491,-6 0 1,5 0 113,-3 0 1193,-3 0 0,9 5 0,-4 1 0</inkml:trace>
  <inkml:trace contextRef="#ctx0" brushRef="#br2" timeOffset="94">20044 11843 8221,'-4'-19'413,"0"0"41,0 5 1,4 2 216,0 4-465,0 6 0,0-2-148,0 8 0,0 7-4,0 8 1,0 8 2,0 3 1,0 2 0,0-2 0,-5 7-4,-2-3 1,0 2 2,0-6 1,0 2 299,0-5 0,-2-1 220,5-3 1,-4-1-171,4-3-1937,1-3 1,1-6 507,-1-2-1107,1 2 984,-3-8 1145,5 3 0,5-5 0,2 0 0</inkml:trace>
  <inkml:trace contextRef="#ctx0" brushRef="#br2" timeOffset="95">20032 11809 8221,'0'-11'1463,"0"-1"-926,0 1 0,5 5 177,3 2 1,3 9-268,5 6 0,-4 7 48,3 9 1,-2 1-168,-1 2 0,-1 3-306,0-3 1,-3 0 105,0 0 1,-1-3-452,5 3 1,0-4 136,4 0 0,-4-3-129,4-4 0,-4-2-399,0-6 1,-2 0-186,-3 1-1045,4-1 671,-10 1-281,4-6 1554,-5-1 0,-10 0 0,-3 2 0</inkml:trace>
  <inkml:trace contextRef="#ctx0" brushRef="#br2" timeOffset="96">19941 12152 8120,'-5'-12'1343,"3"1"0,4 5-424,9 2 1,4 3-349,4 1 0,3 0-406,-3 0 1,3 0-289,0 0 0,1 0-594,0 0 0,0 0-17,0 0 1,-2 3-737,-2 1 0,-2 0 1470,-6-4 0,1 0 0,-1 0 0</inkml:trace>
  <inkml:trace contextRef="#ctx0" brushRef="#br2" timeOffset="97">20638 11832 8075,'0'-11'-20,"0"-1"0,0 5 377,0-1 411,0 5-170,0-7 309,0 9-605,0-4 0,3 11 28,1 6 1,0 4-55,-4 7 0,0 4-14,0-1 0,0 5-154,0-5 0,0 5 140,0-4 1,0 0-452,0 0 1,0-4 182,0 0 1,0-2-532,0-5 0,0-1 49,0-4-799,0 1 140,0-1-235,0-5 131,0-1 1265,-5-5 0,-1 0 0,-6 0 0</inkml:trace>
  <inkml:trace contextRef="#ctx0" brushRef="#br2" timeOffset="98">20409 11809 8075,'0'-18'0,"0"3"746,0 2 0,9 3-161,2 3 0,10 2-68,2 5 1,1 0-288,6 0 1,1 0 17,3 0 1,4 0-282,0 0 1,0 0 120,-4 0 1,-1-2-80,-2-1 1,0 1 81,-4-2 0,-4-1-125,-4 2 133,-5-1 351,2 4-147,-4 0-118,-6 0 0,-1 5 33,-5 2 0,0 5-18,0 3 0,0 4-248,0 8 0,-1 1 136,-3 2 0,3 3-194,-3-2 0,3-2-46,1 1 0,0-1 1,0 2 0,0-3 9,0-5 1,0-4 102,0 0 0,0-5-120,0 1 1,0-2-67,0-2-1194,0 0 557,0 1-600,0-6 0,1-1 178,3-5 1284,-3 0 0,9 5 0,-3 2 0</inkml:trace>
  <inkml:trace contextRef="#ctx0" brushRef="#br2" timeOffset="99">21209 11843 8140,'0'-16'1840,"0"3"-619,0-3-658,0 9 0,0 9-246,0 9 1,0 3-131,0 9 0,-4-3-141,0 7 1,-1 1 119,1-2 0,3 2-243,-3-1 1,4-3 156,4 3 1,-2-7-217,6-1 1,3-5-5,5 1 0,3-3-249,-4-5 1,5-2 245,-1-5 0,3 0 148,1 0 0,-4 0 138,0 0 1,-2-5 53,2-2 0,2-3 67,-6-2 1,0-1-67,-3-2 0,-5-3-135,1-4 0,-6-3 106,2-1 0,-3 0-360,-1-4 0,-5 0-132,-2-5 1,-10 5-124,-6-1 0,-1 6-110,-6-2 1,3 10 225,-3 5 1,8 2-171,-1 6 1,8 2 69,0 5 1,0 9-465,3 7 0,0 8 29,8 3 865,-5-2 0,3 0 0,-6-5 0</inkml:trace>
  <inkml:trace contextRef="#ctx0" brushRef="#br2" timeOffset="100">21585 11866 8130,'6'-34'0,"-5"5"882,3 2 1,-2 8-289,2 4 1,-2 6 454,6 1-788,-5 6 0,3 3-145,-2 11 0,-3 4-40,3 7 1,-3 1 67,-1 3 0,4 1-70,0 2 1,0 3 80,-4-3 1,0-2-244,0-1 0,0 1 63,0-1 0,0-5-164,0-2 1,0-7 55,0 3 0,0-7 2,0-2 0,0-3-389,0 4 135,0-6 103,0 3 0,0-6-225,0-3 372,0-2 0,0-7 59,0-2 0,0 1 186,0-5 1,0 4-19,0-4 1,0-2 179,0-5 1,0 2-178,0-3 1,0-1 72,0 1 0,0 2 3,0 6 0,0 2 126,0 6-91,5 0 1,-3 4-38,6 3 1,-2 10-86,2 5 1,2 2 4,-3 6 0,4 0 12,0 4 0,0-1-83,1 1 0,3-1 80,0-3 0,1 1-165,-5-5 1,4-1 83,0-6 1,2 1 243,-2-5 0,-1 3-127,5-3 0,-5 0 168,1-4 1,2 0 5,-2 0 1,0-4 157,-3 0 0,-1-5 127,1 2 0,-2-3-145,-3-2 1,2-3-178,-5 0 1,4-6-32,-5 2 0,1-7-208,-4-5 0,0 0 113,0 0 1,-5-2-618,-2 3 0,2 2-182,1 1 1,-1 8-537,1 4 0,-4 2-1962,4 2 2343,1 4 1,3 4-799,0 6 1607,0 4 0,-5 9 0,-2 2 0</inkml:trace>
  <inkml:trace contextRef="#ctx0" brushRef="#br2" timeOffset="101">22259 11467 8087,'-1'-12'0,"-3"1"0,3-1 381,-3 1 120,3-1-43,1 1 1,0 3 262,0 1 151,0 4-25,-5-2-551,3 5 1,-3 5 24,5 3 1,4 7-1,0 4 0,5 3 100,-1 1 0,5 3-60,3 1 1,4 5-126,-1-2 1,3 3-2,0 1 1,1 1-106,0-1 0,3 4 120,-4 0 1,2 1-203,-8-1 0,-5-2 103,-3 2 1,-6-3-127,2 0 0,-4-2 25,-4-3 1,2 2 42,-6-5 1,-1 3-134,-6-3 0,1 3 87,-5-3 0,1-1-206,-1-3 1,-2-4 57,2 0 1,-3-5-264,-1 2 1,0-4-186,1 0 0,2-2-393,1-3 0,9 0-840,-1-3 652,2-3-951,3 4 2081,1-5 0,5-5 0,0-2 0</inkml:trace>
  <inkml:trace contextRef="#ctx0" brushRef="#br1" timeOffset="102">1571 16493 8482,'0'-12'0</inkml:trace>
  <inkml:trace contextRef="#ctx0" brushRef="#br1" timeOffset="103">1571 16470 8482,'-6'-6'2328,"1"-5"-1310,5 10-300,0-4-477,0 5 0,0 5 0,0 3 0,0 3-88,0 4 1,1 3 121,3 5 0,-3 5-182,3 2 0,1 0 155,-1 0 1,1-3-277,-1 3 1,-3-1-51,3 2 1,-1-2 56,0-2 0,-1-3 104,1 2 0,-1-3-16,-2-4 1,1 3-94,3-3 0,-3-3 104,3 0 1,-3-4-198,-1 0 1,0-5 93,0 1-1105,5-6-217,-3 4-698,3-6 555,-5 0 1490,5-6 0,-4 0 0,4-5 0</inkml:trace>
  <inkml:trace contextRef="#ctx0" brushRef="#br1" timeOffset="104">1275 16436 8482,'-6'-12'0,"5"5"0,-3-1 1417,-2 0-89,5-3 24,-4 0-852,10-1 0,1 2-134,6 2 0,-1 3-22,0 5 0,6 0 16,2 0 1,8 0 73,3 0 1,4 0-113,4 0 1,3 0-68,5 0 0,-1 0 37,1 0 0,-2 0-257,-2 0 1,1 4-43,-4 0 0,-3 1-80,-5-1 0,1-3-87,-6 3 0,1-3 100,-4-1 1,-1 0 3,1 0 0,-5 0 59,-3 0 0,-2 0-137,-2 0 177,1 0-1740,-6 0 589,-1 0 1,-6 0-2425,-3 0 3546,-2 0 0,-6 0 0,1 0 0</inkml:trace>
  <inkml:trace contextRef="#ctx0" brushRef="#br1" timeOffset="105">2565 16104 8405,'-5'-11'-524,"4"0"1,-4 3 845,5 0 0,0 5 368,0-5-188,0 5 1,-2-2 372,-1 5-246,1 0-362,-8 0 0,4 5-59,-6 3 1,5 3 107,-1 5 1,1 3-17,-5 7 0,1 0 32,-1 4 0,1 6-49,-1 6 1,-3 2-79,0 2 0,0-1 79,3 1 0,1-4-249,0 0 1,4-2 132,3 2 1,3-2-170,1-6 1,0-4-27,0 1 0,4-5-50,0 5 1,6-6 94,1 2 1,1-3-105,3-1 0,-1-4 95,1 0 1,-2-5 43,2 1 0,-2-2-79,-2-2 1,1 1 66,-1-1 0,0 1-46,1-1 1,-1-3-23,1-1 0,-1 0-10,1 0 0,-5-1-950,1-2 419,-1-2-471,5 3 678,-1-5 0,-3 0-790,-1 0 0,-4-2 473,1-1 1,-2 0 677,2-5 0,-3 6 0,4-3 0</inkml:trace>
  <inkml:trace contextRef="#ctx0" brushRef="#br1" timeOffset="106">2771 16618 8325,'-5'-17'-109,"2"1"-217,-5 9 2148,6-3-620,-3 3-663,5 1 0,0 2-177,0 8 0,1 2-243,3 6 0,-2 3 134,6 0 0,1 5 32,6-1 0,-2 3-71,2 1 0,-1-4 0,1 0 0,-1-1-264,5 1 0,-5-3 70,1-4 1,-2-1-343,-1 1 0,-1-2 224,0-3 0,-3 2-451,0-5 1,-6 1 244,2-1 0,-1-3-816,0 3 504,-1-3 616,3-1 0,-5 5 0,0 2 0</inkml:trace>
  <inkml:trace contextRef="#ctx0" brushRef="#br1" timeOffset="107">3033 16527 8325,'-5'-11'1397,"4"-1"-906,-4 1 0,4 4 514,-3 4-453,3 1 1,-6 2-224,3 0 1,2 9-232,-6 3 1,-1 12 139,-6 2 0,0 7-300,-8 5 0,3 2-132,-7 2 0,3-3-182,1-5 1,5-1 165,3-2 0,-1-5-176,0-7 0,5 0-1486,3-7 928,1 2 944,1-8 0,-5 1 0,5-2 0</inkml:trace>
  <inkml:trace contextRef="#ctx0" brushRef="#br1" timeOffset="108">3182 16116 8325,'-5'-18'0,"-2"2"640,-4 4 0,5 5 600,2-1 58,3 0-861,1 2 1,0 2-109,0 8 0,5 2 62,2 6 0,3 0-132,2 4 0,3 3 153,0 7 1,4-2-138,-3 3 1,3 1 51,-4-1 0,4 1-119,-4-2 1,4 2-135,-4 3 1,1 2 37,-5-3 0,-3 3-227,-1 1 0,-4 1-233,1-1 1,-3 4 211,-1 0 0,-1 0-97,-3-4 0,-1-1 37,-3-2 0,-2 0-284,2-4 1,2 0 50,-2-4 0,2-2-78,-2-2 0,-2-2-702,3-6-535,2 1-403,-6-1 2147,10-5 0,-4-1 0,5-5 0</inkml:trace>
  <inkml:trace contextRef="#ctx0" brushRef="#br1" timeOffset="109">4004 16516 8322,'-11'0'252,"1"1"68,2 3 1,-1-2 198,5 6 0,-3-4 376,3 3-125,0-4-168,4 7-152,0-9 1,5 8-193,3-5 1,3 0 62,4-4 1,3 0-84,5 0 1,1-2-138,3-1 0,-3 1 5,3-1 0,-1-3 134,-3 3 1,1-2 2,-9 1 1,4 3-42,-3-3 0,-5 2-684,-3 2-961,-6 0-2257,8 0 3700,-8 0 0,3 0 0,-5 0 0</inkml:trace>
  <inkml:trace contextRef="#ctx0" brushRef="#br1" timeOffset="110">4027 16698 8322,'-6'0'1029,"-5"0"-359,10 0 0,-3 2 97,8 1 0,-1-1-231,4 1 0,2-1-34,6-2 0,2 0-368,2 0 1,3 0 77,-3 0 0,6 0-311,2 0 0,1-2 159,-2-1 0,-2-4-2082,3-4 2022,-3 5 0,-6-5 0,-2 5 0</inkml:trace>
  <inkml:trace contextRef="#ctx0" brushRef="#br1" timeOffset="111">5135 15602 8322,'0'-12'0,"0"1"0,0 0-194,0-1 0,0 1 209,0-1 0,4 1 316,-1 0 1,1-1-108,-4 1 1,4-1-2,0 1 0,0-1 54,-4 1 1,0 0 138,0-1 187,0 1-373,0-1 0,-5 6-92,-3 2 0,-3 5 1,-5 7 1,2 1-143,-5 10 0,4 4 39,-4 3 0,0 7 125,-4 2 0,4 0-141,0 7 0,1-6 47,-1-2 0,4 0-20,7-3 0,3-2 30,5 1 0,0-4-141,0 0 0,2-2 85,1-1 1,4-1-6,4-3 1,4 1-30,1-5 1,3 4-24,-4-3 0,4 3 14,-4-4 1,0 0 38,-3-3 1,-1-1-64,1 0 0,-2 5 52,-3-1 0,2 0 36,-5-3 0,0 0-98,-4 3 0,0-2-3,0 2 1,0-2-68,0-2 1,-4 1 114,0-1 1,-3 1-181,3-1 150,-5 1 0,7-2 208,-6-3-264,5 4 494,-2-10-133,5 4-602,0-5 384,0 5 0,2-4 3,1 3 1,0-1 167,5 0 1,-5 0 288,5 5-379,0-1 1,3 5 17,0-1 0,-3 0-47,0 1 1,-5 3-21,5 0 0,-5 6 54,0-2 1,-1 0-166,-2 3 1,-2-1 16,-1 5 1,-4 2-78,-4-1 0,-1 5-2,1-2 1,0 3 113,-1 1 0,1 4-40,-1 1 0,2-1 27,3-4 0,1 0 66,6 0 0,0 1-68,0-1 0,2-4 125,2 1 0,2-6-66,5 2 0,5-3 21,-1-1 0,0 0 53,-4 0 1,5-1-84,-1 1 1,1-5 7,0-3 1,-4-2-14,3-2 1,2-1 117,-2-2 0,6 1-93,-2-5 0,-2 0 50,2-4 0,-1 0-89,1 0 1,1 0-90,-4 0 0,3-2-430,-4-2-196,0 3 0,-3-4 171,-1 5 509,-5 0 0,5-5 0,-5-1 0</inkml:trace>
  <inkml:trace contextRef="#ctx0" brushRef="#br1" timeOffset="112">5934 15488 8194,'-4'-8'364,"1"0"687,-1 6-581,4-3 0,0 6-152,0 3 0,0 7-38,0 8 1,0 4-35,0 4 0,1 2 49,3 5 0,-3-3-34,3-1 1,-3-3-211,-1 3 0,4-6-32,0-1 1,1 0-185,-1-4 0,-3-2-1497,3-2 919,-3-2-522,-1-2 649,0-5 616,0-1 0,0 1 0,0 0 0</inkml:trace>
  <inkml:trace contextRef="#ctx0" brushRef="#br1" timeOffset="113">5740 15705 7896,'12'0'1294,"-1"0"1,2 0-327,2 0 1,-1 0-399,5 0 1,1-4-44,7 0 1,-2-4-264,6 5 0,-5-6-149,5 1 0,-1 2-244,4-2 1,-4 6-538,-4-2 0,-2 3 666,-1 1 0,-10-5 0,-3-2 0</inkml:trace>
  <inkml:trace contextRef="#ctx0" brushRef="#br1" timeOffset="114">6951 15431 8194,'0'-8'-350,"0"0"863,0 1-202,0-5 1,0 5 389,0-1-178,0 6 210,0-3-472,0 5 1,1 6 89,3 5 0,-3 2-144,3 6 0,-2 4-62,2 3 0,-3 6-110,3-1 1,1 0 56,-1 0 1,1 1-74,-1-6 1,-3 5 17,3-5 0,1 0-388,-1-7 0,0 1 197,-4-5 0,4 0-868,-1-3 494,1-1 1,-2-1-227,1-2 1,-1-2 753,1-2 0,-1-2 0,-2 3 0</inkml:trace>
  <inkml:trace contextRef="#ctx0" brushRef="#br1" timeOffset="115">7225 15419 8194,'0'-6'955,"0"1"-33,0 20 0,0-5-337,0 13 0,0-1-199,0 4 0,0-2-424,0 3 1,0 2 143,0 2 1,0-2-222,0 1 0,0-4-232,0 0 1,4-7-297,-1-3 1,1-4-289,-4 0-526,0-6 1457,0-1 0,5 0 0,2 1 0</inkml:trace>
  <inkml:trace contextRef="#ctx0" brushRef="#br1" timeOffset="116">7213 15613 8489,'12'7'875,"-1"-4"0,1-1-397,-1-2 0,4 0-378,1 0 1,3 0 11,-4 0 1,5 0-619,-1 0 1,-2-2 316,-2-1 0,-2-2-1424,-2-3 1613,5 3 0,-8 0 0,2-2 0</inkml:trace>
  <inkml:trace contextRef="#ctx0" brushRef="#br1" timeOffset="117">7191 15419 8194,'1'-18'0,"3"3"0,2 3 653,5 0 0,2 1-166,2-1 1,-1 2 203,5 2 0,-3 2-409,3 2 1,0 3-369,3-3 1,1 3 61,0 1 0,0-1 24,0-3 0,-5 3 0,-2-4 0</inkml:trace>
  <inkml:trace contextRef="#ctx0" brushRef="#br1" timeOffset="118">8527 15134 8120,'0'-12'-22,"0"1"1,0 3 154,0 1 0,0-1 107,0-3 0,1 0 237,3 4 153,-3-3-416,4 8 0,-5-4 185,0 2-183,0 3 0,0-3-75,0 8 0,0 4 7,0 7 0,0-1 56,0 5 0,0 4-127,0 3 0,0 10 68,0-2 1,0 3-136,0-3 1,-1 4-19,-3 0 0,2 4-175,-6-4 1,2 4 17,-2-4 0,-2-1-242,2-7 1,2 2 27,-2-5 0,5-4 98,-5-4 1,5-5-261,0 1 86,-4-2-672,6-7 109,-4-1 659,10-15 0,0 1 359,3-10 0,2 4 0,-3-4 0,0-4 0,0-4 0,-4 0 0,7 0 0,-4-3 0</inkml:trace>
  <inkml:trace contextRef="#ctx0" brushRef="#br1" timeOffset="119">8527 15077 8178,'0'-30'-640,"0"6"448,0 5 1,0 5 927,0-1 1,0 2-216,0 2 0,0 3 481,0 1-627,0 4 1,0-1-78,0 8 0,0 8-61,0 7 1,4 3-1,-1 5 1,6 2-253,-1 6 0,2 3 134,1 0 0,1 0-349,-1-4 0,2 0 145,2 1 0,-2-2-66,2-3 0,-5 2 80,2-6 1,-7 5 78,6-5 0,-2 1 20,3-4 0,-5-4 191,1 0 0,-1-4-216,5 4 0,-2-5 64,-2 1 0,0-2-869,-4-1 425,5-1-1189,-3 0 414,1 1-61,3-6 117,-9-1 1096,4-5 0,-5 0 0,0 0 0</inkml:trace>
  <inkml:trace contextRef="#ctx0" brushRef="#br1" timeOffset="120">9121 14962 8298,'0'-11'0,"-2"3"156,-1 1 1,1 3 355,-1-4-142,1 6 0,1-3 142,-3 5-1,3 0-367,-4 0 1,5 1 63,0 3 1,-4 3 3,0 9 0,-1 1 76,1 6 1,-1 5-44,-2 3 1,-3 2-66,2 1 0,-2 0-157,-2 0 1,5 2-28,-1 2 1,6-1-82,-2 5 0,2-6 145,2 2 1,0-3-86,0-5 1,2 2-117,2-5 0,-2-1 21,6-3 0,-1-4-105,5 0 0,-1-5 11,1 1 1,-1-2-120,0-2 0,-3 0-8,0-4 0,-1 2-267,5-5 1,-5 4-655,1-5 388,0 1 1,-1-4 873,1 0 0,-6 0 0,3 0 0,-5 0 0</inkml:trace>
  <inkml:trace contextRef="#ctx0" brushRef="#br1" timeOffset="121">9326 15259 8089,'-5'-11'496,"4"5"827,-4-5-1032,5 10 1,1-3-42,3 8 1,2 4-190,6 7 0,-1 1 131,1 3 0,-1 3-309,0-3 1,1 6-23,-1 2 1,1 0-13,-1-4 1,-1-2 68,-2-2 0,1 2-218,-5-6 0,3 0 16,-3-4 0,1-3 92,-1 0 0,-3-5-345,3 5 208,-3-5-975,-1 2 1304,0-5 0,5-5 0,2-2 0</inkml:trace>
  <inkml:trace contextRef="#ctx0" brushRef="#br1" timeOffset="122">9555 15236 8089,'-4'-7'0,"0"-1"1185,-5 6-757,3-3 1,-6 15 74,1 5 1,0 7-102,-1 4 0,1 3-353,-1 6 1,-3 3-89,0 0 0,-5 0-187,1-4 1,1 0-77,-1 1 1,5-6-354,-1-3 1,7-6-1403,4-5 1450,3-3 1,2-5 606,3-3 0,7-13 0,7-4 0</inkml:trace>
  <inkml:trace contextRef="#ctx0" brushRef="#br1" timeOffset="123">9566 14928 8317,'0'-18'1472,"-5"2"-446,4 9-514,-4 2 1,6 8-101,3 5 1,2 2-217,6 13 0,4-2-1,3 10 1,-1-1 32,1 4 1,0 1-244,4-1 0,0 0 107,-1 0 1,0 4-222,-3 0 1,-4 2 68,-7-2 1,1-3-215,-5 3 0,-1 2 129,-3-2 0,-6-4-126,-5-3 1,-2-1-202,-6 4 0,0-4-267,-4-4 1,0-2 207,0-1 1,2-5 530,2-3 0,-3 3 0,4 0 0</inkml:trace>
  <inkml:trace contextRef="#ctx0" brushRef="#br1" timeOffset="124">10114 15168 8275,'0'-11'-2224,"-5"4"4190,-1-3-1177,-6 9 1,5-4 443,-1 5-272,6 0-358,-8 0-367,8 0 1,-3 5 17,5 2 0,5 0-72,3 0 0,3-3 72,5 4 0,-1-1-236,8 5 1,-3-5-33,7 1 1,2-4-139,1 3 0,-1-4 4,2 1 1,-5-3 89,5-1 0,-8 0 58,3 0 1,-8 4 37,5 0 1,-8-1-18,1-3 57,-9 0-90,3 0 12,-8 0 1,1 0-14,-6 0 1,-5 6-91,-7 1 0,-3-1-26,-5 2 0,-1 4-6,-3 3 0,2 4 60,-6-4 1,6 2-117,-2-2 0,3 1 124,2 3 0,4-2-69,3-6 0,-1 1-120,5-1 1,-3-1-729,6-2-66,3 2-756,0-9 584,5 4 1222,0-5 0,5 0 0,2 0 0</inkml:trace>
  <inkml:trace contextRef="#ctx0" brushRef="#br1" timeOffset="125">10777 14974 8403,'-12'-18'460,"6"2"-184,2 4 615,3 1 0,1 3-299,0 0 0,0 7-263,0 1 0,0 7-112,0 8 1,4 5-35,-1 11 1,1 0-67,-4 11 1,0-1 87,0 1 0,-1 6-214,-3-3 1,-2 8 154,-6-4 1,2-1-292,3-6 1,-3 1-75,2-5 0,-1-1 3,1-6 1,3 0 110,5-4 0,0-5-119,0-7 1,2-3-21,1 0 0,4-2 93,4-2 0,2-3-412,2-5 1,-1-2 164,5-1 1,-5-4-540,1-4 0,-2-1 249,-2 1 1,0-5 687,-4-4 0,3-1 0,-3-2 0</inkml:trace>
  <inkml:trace contextRef="#ctx0" brushRef="#br1" timeOffset="126">10640 15408 8205,'1'-8'985,"3"1"0,7 4-370,8-1 1,3-1-174,1 1 0,6-1-128,5 1 1,-1 2-801,1-6 0,3 6-222,-6-2 1,2 3-1511,-11 1 2218,-1 0 0,-10 5 0,1 1 0</inkml:trace>
  <inkml:trace contextRef="#ctx0" brushRef="#br1" timeOffset="127">5717 16881 8427,'0'-6'0,"0"-4"0,5 8 0,3-2 0,6-1 0,1 2 0,5-1 0,-1 4 0,7 1 0,1 3 0,3-3 0,-3 3 0,2-2 1580,-6 2 0,5-2-914,-9 1 1,3-1-783,-6-2 0,-1 0-2687,-4 0 2803,1 0 0,4 5 0,2 1 0</inkml:trace>
  <inkml:trace contextRef="#ctx0" brushRef="#br1" timeOffset="128">6951 16653 8427,'-5'-12'58,"3"5"153,-1-1 1,1 4 211,2-3 0,0 3 116,0-4 626,0 6-677,0-3 1,2 6-222,1 3 0,0 7-53,5 8 1,-6 3-78,2 0 1,1 3-127,-1 1 1,3 0 102,-3 4 1,5-1-179,-1 2 1,-2 0 7,2-4 1,-5 0-43,5-4 1,-5-2-110,0-2 1,0 1-120,1-4 1,-3-1-27,3-4-277,-3 1 1,-1-5-2147,0 1 1237,0-5 1538,5 2 0,2-16 0,4-1 0</inkml:trace>
  <inkml:trace contextRef="#ctx0" brushRef="#br1" timeOffset="129">7179 16618 8427,'0'-14'326,"0"3"215,0 7 1,1-1 219,3 5-301,-3 0 1,10 5-145,-4 3 1,0 7-48,0 4 0,1 4-290,3 4 0,-1 2 59,-2 5 1,-3 4 5,-5 0 1,0 3-166,0-7 1,0 2-570,0-10 1,0 0-126,0-7 1,0-3 357,0-4 1,0-5-587,0 1 223,0-6 629,0 3 0,-5-20 1,-1-4-1</inkml:trace>
  <inkml:trace contextRef="#ctx0" brushRef="#br1" timeOffset="130">7179 16858 8427,'0'-6'-851,"1"1"1778,3 5 0,-1 0-248,4 0 1,1 0-62,3 0 0,2 0-197,2 0 1,2 0-453,2 0 1,2 0-331,-2 0 1,-1 0-451,1 0 1,-5-1 231,1-3 1,-2 1-508,-1-4 1,-5 3 1085,1-4 0,-6 1 0,3-5 0</inkml:trace>
  <inkml:trace contextRef="#ctx0" brushRef="#br1" timeOffset="131">7271 16618 8427,'-7'-11'-586,"2"0"1,5 3 2794,0 0-1412,0 6 1,9-3-137,2 5 1,5 0-402,-1 0 1,3 0-234,4 0 0,3-2-182,1-1 0,-2 1 217,3-1 1,-3-3-1331,-1 3 0,2-5 1268,-2 4 0,3-5 0,-9 3 0</inkml:trace>
  <inkml:trace contextRef="#ctx0" brushRef="#br1" timeOffset="132">8572 16264 8427,'0'-11'-995,"0"3"497,0 1 1726,0 4-230,0-2-403,0 5 1,0 5-346,0 3 1,0 3 115,0 4 1,0 4-87,0 8 0,0 2-138,0 6 0,0 0 134,0 3 1,-1 1-313,-3 3 1,2 1-37,-6-4 1,4 2-23,-3-2 1,3-1-139,-4-4 1,6-5-393,-2-2 1,-1-4-73,1-4 1,0-3-203,4-5-138,0 1 206,0-1 461,0-4 0,0-4 369,0-6 0,0 0 0,0-4 0,0-1 0,5-9 0,2 0 0</inkml:trace>
  <inkml:trace contextRef="#ctx0" brushRef="#br1" timeOffset="133">8607 16367 8405,'0'-15'0,"0"0"0,-4-1 870,0 5-157,-5 0 684,8-1-398,-4 6-526,5 1 0,5 15-202,3 5 0,3 9 16,4 3 0,3 5-85,5-2 0,-4 3-182,0 1 1,0 2 36,4 2 1,-2-4 125,-2 0 0,3 1-736,-3-5 1,-1-2 288,1-1 1,-5-7-206,1-1 1,-2-5 167,-2 1 0,-1-2 121,-2-2 0,1-3-57,-5 0 0,1-2-171,-2 2 0,-1-2-603,2-2 343,-3-3-986,-1 4 1654,0-5 0,5-5 0,1-1 0</inkml:trace>
  <inkml:trace contextRef="#ctx0" brushRef="#br1" timeOffset="134">9338 16219 8234,'5'-24'0,"-4"2"0,3 11 0,1-1 307,-1 1 0,3 3 349,-3 0 62,0 6 118,-4-8-224,0 9-223,0-5 1,-5 12-140,-3 1 0,-2 8 109,-1 4 0,-1 4-78,1 4 1,-2 2-165,-2 5 0,2 4 18,-2 0 0,2 6-150,2-3 0,-1 0-193,1 1 1,5-4 129,2 4 0,3-5-269,1 1 0,0-3 146,0 0 1,1-6-41,3-3 0,2-3 20,5-4 0,1-2 132,-1-6 1,1 1-34,-1-1 1,2-3-148,2-1 0,-6-4 59,2 1 1,-2 1-134,3-1 0,-5-1-382,1-3 1,-4 0 268,3 0 0,-3 0-281,4 0 1,-2-1 736,2-3 0,2-2 0,-4-6 0</inkml:trace>
  <inkml:trace contextRef="#ctx0" brushRef="#br1" timeOffset="135">9600 16596 8234,'0'-8'873,"0"0"-74,-5 6 333,4-3-686,-4 5 0,6 0-139,3 0 1,-1 0-90,4 0 0,1 5-1,3 2 1,1 7-48,-1 2 0,0-1-105,1-4 1,-1 4-152,1 1 0,-1-1 67,1-4 1,-1 1-366,0-1 0,-3 1 181,0-1 1,-5-1-726,5-2 456,-5 2 0,5-8-871,-4 6 340,0-5-426,-4 2 1429,0-5 0,5 0 0,2 0 0</inkml:trace>
  <inkml:trace contextRef="#ctx0" brushRef="#br1" timeOffset="136">9852 16527 8234,'-8'0'482,"0"0"1,5 1 135,-5 3 0,2-1-9,-2 4 0,-2 2-278,2 6 1,-2-1-90,-1 5 1,-2 4-202,-2 4 1,1-1 82,-5-3 1,4 4-543,-4 0 0,5-1 298,-2-3 1,5-5-1993,3-3 269,-2-2 1843,9-2 0,-4-10 0,5-2 0</inkml:trace>
  <inkml:trace contextRef="#ctx0" brushRef="#br1" timeOffset="137">9897 16162 8234,'-3'-18'1907,"-1"3"-821,0 7 203,4 3-918,5 5 1,5 6-122,5 6 0,4 4-116,-3 7 1,4 5-33,-1 2 1,-3 5-101,0 3 1,-4-3 104,0 3 1,-1-1-191,1 1 0,-6-2-260,-2 2 1,-3-4 217,-1-4 0,0 2-126,0-5 0,-1 1 84,-3-2 1,1-3-107,-4 0 1,-1-1 51,-3-7 1,-1 0-790,1-3 0,0-1-21,-1 0 1031,6-4 0,-4 3 0,3-4 0</inkml:trace>
  <inkml:trace contextRef="#ctx0" brushRef="#br1" timeOffset="138">10491 16287 8234,'0'-11'-998,"4"3"1528,0 1 1163,5 4-1145,-8-2 0,5 5 263,-2 0-639,-3 0 1,3 4 77,-8 0 0,2 4-114,-6 0 1,2 6 34,-2 1 0,-2 2-77,3-2 0,-4-1 12,0 5 0,0-5 37,-1 1 1,-3 2-209,0-2 1,-1 0 39,5-4 1,0 5-114,-1-1 1,5 0 55,-1-3 0,4-2-42,-4-3 0,6 4-46,-2-4 0,3-1 98,1 2 0,5-4 31,3 3 1,2-4 1,1 1 1,6 1 27,2-1 0,2 0-17,2-4 1,-4 0-222,0 0 0,-1 0 71,1 0 1,1 0-796,-5 0-270,1 0-695,-5 0 1938,-5 0 0,-6 0 0,-6 0 0</inkml:trace>
  <inkml:trace contextRef="#ctx0" brushRef="#br1" timeOffset="139">10354 16744 8707,'8'0'803,"-1"0"0,5 0-547,3 0 1,2 0-32,-2 0 0,1 0-175,3 0 0,2 0 164,-6 0 1,4 0-863,-4 0 0,0 0 243,-3 0 405,-6 0 0,4 0 0,-3 0 0</inkml:trace>
  <inkml:trace contextRef="#ctx0" brushRef="#br1" timeOffset="140">10868 16196 8234,'-5'-24'0,"4"2"1146,-3 11-665,-2-1 1,4 5-23,-1-1 0,1 7-130,2 1 1,0 6-130,0 9 1,0 4 42,0 8 1,0 3-1,0 9 1,0 0-49,0 3 1,0 2 15,0-2 1,0-3-342,0-1 0,0-2 114,0-2 1,0-3-489,0-1 0,4-4 256,0 0 1,0-5-177,-4-2 0,0-4 149,0 4 1,1-6-6,3-2 0,-2-1-48,6-6 1,-4 3-202,3-3 153,1 0 0,3-4-134,1 0-984,-1-5 1494,1-1 0,-1-6 0,0 1 0</inkml:trace>
  <inkml:trace contextRef="#ctx0" brushRef="#br1" timeOffset="141">10777 16596 8234,'-7'-7'383,"2"2"625,5 5 0,2 0-380,1 0 0,4 0-8,4 0 0,6 1-325,2 3 0,-2-3-409,2 3 0,1-2-229,2-2 1,1 0-502,0 0 0,-4 0-115,0 0 0,-1-4 959,1 0 0,2-10 0,-3 1 0</inkml:trace>
  <inkml:trace contextRef="#ctx0" brushRef="#br1" timeOffset="142">11679 15990 8433,'5'-6'1350,"1"0"-1053,6 2 1,-1 2 51,1-1 0,3 1-99,0 2 0,5-3-118,-1-1 0,3 0 18,1 4 1,-2 0-191,-2 0 1,2 0-123,-6 0 0,0 0-509,-3 0 1,-1 0-1878,0 0 2548,-4 0 0,3-5 0,-4-1 0</inkml:trace>
  <inkml:trace contextRef="#ctx0" brushRef="#br1" timeOffset="143">11679 16116 8234,'8'-6'706,"-1"2"1,1 2-102,3 2 0,6-3-158,2-1 1,2 0-379,2 4 1,0-1 62,0-3 0,4 3-820,-1-3 1,2-1 149,-1 1 0,-4-5 538,-1 1 0,6-2 0,-4-1 0</inkml:trace>
  <inkml:trace contextRef="#ctx0" brushRef="#br1" timeOffset="144">12890 14928 8234,'-8'-4'0,"0"0"0,5-1-25,-5 2 154,5 1 1,-3-7 192,2 6 1,3-2 242,-3 1 0,3 2-92,-4-3-241,4 5-134,-5 0 1,6 5 161,0 3 0,0 2-216,0 2 1,2-1 84,2 1 0,-2 3-148,6 0 0,-4 5 50,3-1 0,-3-1-48,4 1 0,-5 0-10,5 4 0,-4 0 74,3 0 0,-3 0-173,4-1 1,-2 5 120,2 0 1,1 1-124,-6-2 0,1-2 85,-4 3 0,0 2-191,0 2 0,0-2 39,0 1 0,-5-3 110,-2 3 0,0-4 65,0 0 1,0 2 17,0-1 1,-2 0 33,5-5 1,-4 1-77,5 0 0,-3-4-83,3 0 1,1-4 116,-1 4 0,0-5-171,-1 2 0,3-4 84,-3 0 0,3-1 42,1 1 1,0-5-56,0 1 255,0-6 279,0 9-275,5-10 1,1 4-20,6-5 1,-1 0 67,1 0-163,-1 5 1,0-3-22,1 6 1,-5-4-25,1 4 0,-4-5 63,3 5 0,-3 0-23,4 3 1,-6 0 48,2 1 0,1-1-56,-1 1 0,4-1 88,-4 0 0,4-3-57,0 0 1,-2-1-50,2 5 43,-5-6-34,7 4-8,-9-3 1,4 4 46,-5 0 0,0 1-14,0-1 0,-5 1 196,-3-1 1,-2 4-122,-1 1 0,-1 3-48,1-4 0,1 4 19,2-4 0,-2 5-72,2-1 1,2 2-5,-2-2 1,5 2-159,-5-2 0,5-1 67,0 1 0,-2-4 1,1 4 0,0-5 182,4 2 0,0 0-129,0-1 0,0 1 165,0-5 1,1 0-119,3 1 1,-1 1-13,4 2 1,-3-3 28,4 4 1,-5-2 2,5 1 0,-2-2 92,2 2 1,1 1-91,-5 0 1,5 3 58,-2-4 1,0 1-67,0 0 1,-3-4 228,4 3 0,-1-2-110,5-1 0,0-2 198,4-3 0,-4 3-62,3-2 0,3-3-128,1-1 1,-1 1-62,1-1 1,-1 0-191,1-4 1,1 0-371,-5 0 230,6 0 87,-9 0-640,5 0 418,-6 0 84,-4 0 7,3-5-466,-9 3 1,4-4-84,-5 2-1218,0 3 1262,-5-9 0,-1 7 779,-6-4 0,-4-1 0,-2-3 0</inkml:trace>
  <inkml:trace contextRef="#ctx0" brushRef="#br1" timeOffset="145">13666 14928 7730,'0'-11'176,"0"3"916,0 0-252,0 6-590,0-3 0,4 6 66,0 3 0,1 4-120,-1 7 1,-3 3 0,3 4 0,-3 6 40,-1 3 1,0 2-119,0 1 1,0 0-17,0 1 1,0-5 103,0 0 0,0-4-195,0 0 0,0-3 88,0-4 1,4 2-476,0-6-27,-1 0 1,-1-5-866,2-2-1033,-3 2 1047,4-9 735,-5 4 0,-1-8 518,-3-1 0,-3-5 0,-4 3 0</inkml:trace>
  <inkml:trace contextRef="#ctx0" brushRef="#br1" timeOffset="146">13495 15191 8234,'0'-8'-545,"0"1"742,5 4 1,1-6 724,6 5 0,-1 1-200,1 3 1,3-4-228,0 0 0,9-1-275,-1 1 0,2 1 45,-2-4 1,-1 1-191,-3-2 1,2 2-302,-2 2 1,-1 2-462,1-1 0,-5-2 427,1 1 260,3 0 0,0-1 0,5-1 0</inkml:trace>
  <inkml:trace contextRef="#ctx0" brushRef="#br1" timeOffset="147">14511 14928 8288,'0'-11'-4,"0"3"184,0 0 458,5 1-127,-3-5 531,3 6-709,-5 1 1,0 6-7,0 3 0,4 4-40,-1 7 1,1-1-170,-4 5 1,0 4-32,0 3 0,1 2-120,3-1 0,-2-2-24,1 6 0,2-2 81,-1 1 1,4-2-539,-4-5 1,1-4 225,-1 0 1,-3-5-393,3 1 0,-3-2 236,-1-1 0,0-5-1716,0 1 2160,0-1 0,-5 5 0,-2-1 0</inkml:trace>
  <inkml:trace contextRef="#ctx0" brushRef="#br1" timeOffset="148">14831 14848 8288,'-6'-6'-60,"-1"-3"60,4 5 0,1 5 875,-1 7 0,1 7-265,2 4 0,0 5-104,0 7 1,0-1-410,0 8 1,0-1 25,0 1 0,0-4-83,0 1 0,0-2-117,0-7 0,0-3-413,0-4 324,0-5 0,0 3-507,0-6-248,0-5 0,2 0-107,1-6-740,-1 0 1768,8 0 0,-4-6 0,6 0 0</inkml:trace>
  <inkml:trace contextRef="#ctx0" brushRef="#br1" timeOffset="149">14785 15111 8288,'-6'-5'2051,"2"3"-1505,8-1 0,2-2-131,6 1 0,4 0-354,3 4 0,3 0 68,1 0 1,0 0-393,-1 0 0,0-1 217,-3-3 0,1 3-305,-4-3 1,-1 3-266,-4 1-1752,1-6 2368,-6 5 0,-1-9 0,-5 4 0</inkml:trace>
  <inkml:trace contextRef="#ctx0" brushRef="#br1" timeOffset="150">14797 14871 8288,'0'-18'299,"0"3"1,1 6 500,3 1 1,6 6-152,5-2 1,4-1-99,-3 1 1,0 0-461,-1 4 1,3 0 121,5 0 1,-2 0-851,-1 0 0,0 0 427,-5 0 1,5 2-2529,-1 2 2738,-2-3 0,-1 9 0,-4-4 0</inkml:trace>
  <inkml:trace contextRef="#ctx0" brushRef="#br1" timeOffset="151">16019 14540 8361,'0'-7'1742,"0"2"-910,0 5-577,0 5 1,0 7 222,0 7 0,0 8-9,0 3 1,0 4-140,0 4 0,0 3-69,0 5 1,0 2-1,0-2 1,0 6-408,0-7 1,4 3 267,0-2 1,1-1-184,-2-4 1,0-1 14,5-6 0,-5-5-398,5-2 1,-6-3 177,2-1 0,-1-5 45,1-3 0,-3-2-41,3-2 1,-3 0 90,-1 1 1,0-5-1071,0 1 255,0-5-601,0 2 1587,0 0 0,5-9 0,1 3 0</inkml:trace>
  <inkml:trace contextRef="#ctx0" brushRef="#br1" timeOffset="152">16373 14757 8288,'-8'-24'686,"1"5"1145,4 5-1428,-2 2 0,9 7-336,0 5 1,5 5 126,-2 7 0,3 4-47,2 3 1,-1 8 10,1 3 0,3 3 75,0 2 1,4-1-198,-4 0 1,4-1 102,-3-2 0,-1 0-193,-4-4 0,2 0 31,2-5 1,-2-3 100,2 0 1,-2-5-169,-2 2 1,1-4 90,-1 0 1,-1-5-583,-2 1 1,2-2 241,-2 2 0,-2 1-2070,2-5 1733,-6-1 1,4-3-874,-2 0 1549,-3 0 0,5 0 0,-6 0 0</inkml:trace>
  <inkml:trace contextRef="#ctx0" brushRef="#br1" timeOffset="153">16750 14791 8288,'-7'-24'0,"-1"2"0,4 11 1774,0-6-1198,4 5 1,-1 0 84,-3 9 0,1 8-285,-4 6 0,-1 7-319,-3 8 0,-6 9 20,-2 7 1,-7 2 104,-5 2 0,-1 3-743,2 1 0,-3-2 482,2-6 0,4-4-582,0-8 0,7 1 304,1-8 1,8-3-1313,0-9 260,7 1 611,-1-6 0,10-1 798,3-5 0,2-10 0,1-3 0</inkml:trace>
  <inkml:trace contextRef="#ctx0" brushRef="#br1" timeOffset="154">16179 14551 8288,'-12'-18'0,"2"2"825,3 5 0,3 3-253,8 0 1,2 6-114,5-2 1,5 3-147,-1 1 0,6 5-61,2 2 1,9 0 18,6 0 0,4-3 31,-4 4 0,4-6-115,-4 2 1,0-3 15,-4-1 0,-1 0 64,-2 0 0,-3 0-12,-6 0 0,0-1-25,-3-3 0,-2 3-50,-6-3 1,-3 3-181,-1 1 0,1 0 0,3 0 0</inkml:trace>
  <inkml:trace contextRef="#ctx0" brushRef="#br1" timeOffset="155">17058 14928 8280,'-7'-6'-1468,"-1"2"3464,5 3-903,-2-4-675,5 3 1,4-4-3,0 2 0,5 3-118,-2-3 0,4 3 51,0 1 0,0 0-63,1 0 1,-1 0-264,1 0 0,-1 0-117,1 0 1,3 0-301,0 0 1,0 4-319,-3-1 1,-1 1 390,1-4 1,-1 0 320,0 0 0,6 5 0,1 2 0</inkml:trace>
  <inkml:trace contextRef="#ctx0" brushRef="#br1" timeOffset="156">17367 15545 8202,'-12'11'1670,"6"-4"-408,1-2-728,5-5 1,1 0-265,3 0 0,-2-2-157,6-1 0,-4-2-151,3-3 0,1-6 118,3 3 0,0-7-19,-4 3 1,3-6 42,-2 2 1,1-7-273,-2-5 1,4-2 40,-4-1 0,2-4-63,-1 0 1,2-5-97,-3 1 1,0-3 109,0 0 0,-4-1-39,1 0 1,-2 4 89,2 0 1,-3 2 44,3-2 0,-3 4-22,-1 7 1,0 7 241,0 5 1,-3 9-76,-1-1 0,0 6 363,4-3-367,0 5 1,0 0-89,0 6 1,0 4 2,0 4 1,0 1 51,0-1 1,1 4-60,3 1 1,2 3 30,6-4-27,-1 0 1,2-4 10,2 1 1,-2-6 4,2-2 0,-2-3 14,-2-1 1,1 0 19,-1 0 0,4 0-101,1 0 1,-5-5 69,-3-2 0,-1-4 28,5 0 0,-1 2-32,0-2 1,1 2 99,-1-6 1,-1 2-20,-2 2 0,2-1 97,-2 1-114,-3-1 0,4 5 66,-5-1-181,-1 5 1,-3 5 107,0 9 0,0 6-94,0 6 0,-1 4 69,-3 4 0,-2 2-234,-5 1 0,-1 4 123,1 0 1,-1 4-263,1-4 0,5 0-209,2-3 0,4-6-388,4-3 1,2-5-130,5-2 1079,6-10 0,1 6 0,4-9 0</inkml:trace>
  <inkml:trace contextRef="#ctx0" brushRef="#br1" timeOffset="157">18143 14962 8202,'-5'-17'321,"-1"0"1,-4 6 341,2-1 0,2 6 15,2 2 0,1-1-169,-4 1 0,-1 3-264,-3 9 0,-1 0 2,1 11 0,-4 1-150,-1 2 0,1 1 24,4 0 1,3 0-71,0 0 0,6-4 177,-2 0 0,3-1-201,1 1 0,5-2-142,3-1 0,3-4 70,4 3 0,-1-6-122,5-1 0,-4-5 152,4 0 0,0-1-540,4-2 1,-4 0-143,0 0 1,-3 0-395,3 0 1,-5 0 70,1 0 0,1-4 1020,0 0 0,-1-10 0,-4 1 0</inkml:trace>
  <inkml:trace contextRef="#ctx0" brushRef="#br1" timeOffset="158">18417 14506 8450,'0'-26'65,"0"3"0,0-1-153,0 9 1,2 0 26,1 3 1233,-1 6-780,3 1 0,-5 6 143,0 3 1,0 2-46,0 6 0,0 0 14,0 4 0,-4 1-57,0 6 1,0 0-177,4 0 1,0 1-122,0 3 0,0 2 138,0 5 1,2 0-110,1 1 0,-1 3 109,1 0 1,3 0-66,-3-4 0,2 0 11,-1 1 0,-3-5-167,3 1 1,1-6-11,-1 2 1,0-3-160,-4-1 1,4-2-171,0-2 1,-1 1 163,-3-4 0,0-1-212,0-4 173,0 6 1,-3-4-783,-1 2 1,-4-6-1303,4-2-1086,1-4 3317,-3 2 0,-5 0 0,-7 1 0</inkml:trace>
  <inkml:trace contextRef="#ctx0" brushRef="#br1" timeOffset="159">18806 14688 7712,'0'-6'1592,"0"1"-498,0 0-763,5 3 0,1-1 96,5 6 0,1 0-101,-1 5 1,1-1-76,-1 5 0,4 0-29,1 4 0,3-4-109,-4 4 1,6 0 41,2-1 0,0 0-169,4-3 0,1-2-4,-2-2 1,5 1 92,-5-6 0,5 5-137,-4-4 1,-2 0 28,-6-4 0,1 1-57,-5 3 135,1-3-10,-5 4-99,-5-5 1,-2 4 108,-8 0 1,-2 1-62,-5-2 1,-5 3 41,1 1 1,-6 3-155,-2-2 1,0 2 78,-4 2 1,-2-1-27,-1 0 1,0 0 47,0-4 1,5 3 29,-2-2 1,0-2-30,5 2 1,-3-4-24,10 3-577,-5-4 0,7 6-109,-2-6-561,7 1 522,3 1 0,10-3-1171,3 1 1945,2-1 0,12-2 0,2 0 0</inkml:trace>
  <inkml:trace contextRef="#ctx0" brushRef="#br1" timeOffset="160">19559 14563 8484,'0'-30'171,"0"6"0,0 5 1280,0 5-325,5-2-677,-3 9 1,7 7-175,-6 8 0,1 7-73,-4 4 0,0 8 73,0 3 0,0 7-61,0 1 0,0 2 47,0-2 1,-4-1-135,1 4 0,-1-4-46,4 1 0,0-2-186,0-2 0,0-1-139,0-2 0,0-4 156,0-4 1,0 0-82,0 0 1,5-5 25,2-3 1,4-2-83,0-2 1,0-1-7,1-2 0,1 2-78,2-2 1,-3-3-604,4-2 0,0-1-262,-1-2 2,1 0 1,-5 0 271,1 0 900,-6-5 0,-1-2 0,-5-4 0</inkml:trace>
  <inkml:trace contextRef="#ctx0" brushRef="#br1" timeOffset="161">19514 14917 8366,'-5'-7'1250,"3"-3"-535,-3 4 1,10-1-360,3 4 1,6 1-161,1 2 1,9 0-675,-1 0 0,2 0 276,-2 0 0,0 0-646,0 0 1,-1 0 406,-3 0 0,-3 0 441,-4 0 0,-1-5 0,0-1 0</inkml:trace>
  <inkml:trace contextRef="#ctx0" brushRef="#br1" timeOffset="162">20005 14346 8194,'0'-18'0,"0"1"964,0 6 1,4 6-328,-1 5 0,1 6-321,-4 9 0,0 4-329,0 8 1,-5 2-87,-2 6 0,-4 3-323,0 0 0,-4 0 256,-1-4 72,-4 0 0,2 1 0,-4-1 0</inkml:trace>
  <inkml:trace contextRef="#ctx0" brushRef="#br1" timeOffset="163">13518 16401 7073,'7'-3'1274,"1"-1"0,-4 0-765,3 4 1,-3 0-157,4 0 0,-4 0 57,3 0 0,1 0-71,3 0 0,1 4 17,-1 0 1,4 3-39,1-3 1,4 1-43,-1-1 0,2-3 81,2 3 1,0-3-65,0-1 0,1-4-185,3 1 1,-4-5 128,-1 4 1,0-3-943,-7 3 0,0-4-1121,-3 4-1252,-6 1 891,-1 3 2187,-5 0 0,-10 0 0,-3 0 0</inkml:trace>
  <inkml:trace contextRef="#ctx0" brushRef="#br1" timeOffset="164">14774 16162 8478,'-5'-12'-1348,"2"5"1011,-4-1 0,3 4 1248,-4-4 0,6 5-216,-2-5 0,3 4 295,1-3-232,0 4 201,0-2-769,0 20 1,0 0 83,0 16 1,0-1 63,0 5 1,4 0-65,-1 3 1,5-1-283,-4 5 0,5-5 128,-2 1 1,0-4-195,0-3 1,-3-2-110,4-3 1,-2-5-188,2 1 0,1-6-82,-6-1 1,1-2-38,-4-2 0,0 0-735,0 1 0,0-4-210,0-1 1434,0-4 0,5 7 0,2-4 0</inkml:trace>
  <inkml:trace contextRef="#ctx0" brushRef="#br1" timeOffset="165">15048 16196 8478,'-1'-18'309,"-3"3"-309,3 2 1098,-4 7 1,5 2-359,0 8 1,0 5-220,0 10 0,1 2-248,3 14 0,-3-4-50,3 7 1,-3 2-365,-1-2 0,0 4 183,0-4 0,0-4-606,0-4 1,0-5 336,0-3 0,0 0-1069,0-7 183,0 0-169,0-3-86,0-6-67,0-1 1435,0-5 0,0-5 0,-5-6 0,-1-7 0</inkml:trace>
  <inkml:trace contextRef="#ctx0" brushRef="#br1" timeOffset="166">15002 16447 8478,'0'-6'0,"0"-1"907,0 4-406,0 1 1,2-3 52,2 5 1,-2 1-113,6 3 1,-1-2 67,5 1 0,4-1-327,3-2 1,3 0-164,1 0 1,-1 0-532,1 0 0,-1 0 471,-3 0 0,1-4-528,-5 0 1,4-4 266,-3 5 1,-2-6-1123,-7 1 1,-2 2 1422,-5-2 0,5 1 0,2-5 0</inkml:trace>
  <inkml:trace contextRef="#ctx0" brushRef="#br1" timeOffset="167">15048 16207 8478,'0'-6'-400,"0"-4"1242,0 2 0,3 2-215,4-2 0,2 4 45,10-3 1,0 0-198,4 0 0,0 0-383,0 4 0,3 1-244,1-1 0,0-3-393,-4 3 0,1-1 420,2 4 125,-7 0 0,8-5 0,-9-2 0</inkml:trace>
  <inkml:trace contextRef="#ctx0" brushRef="#br1" timeOffset="168">16167 15819 8478,'0'-12'-159,"0"6"1,0-4 231,0 2 0,0 2 358,0-2 0,0 5-41,0-5 1,0 4 773,0-3-178,0 4-437,0-2-213,0 5 0,0 6-45,0 6 1,0 4 30,0 7 0,0 5-31,0 2 1,0 7-167,0 1 0,0 5-19,0-1 0,4 1-147,0-1 0,4 2-360,-5-6 0,5 1 260,-4-1 0,3-4-19,-3 1 0,1-5 29,-1-3 1,-3-3-90,3 2 0,-3-5 205,-1-2 1,0-4 85,0 4 1,0-5-81,0 1 0,0-2 136,0-2 0,0 1-534,0-1 1,0-3-90,0-1-425,0 1 209,0-2-348,0-1 0,2-5-108,2 0 1168,2 0 0,5-5 0,1-1 0</inkml:trace>
  <inkml:trace contextRef="#ctx0" brushRef="#br1" timeOffset="169">16590 15990 8478,'-8'-6'-22,"1"2"333,-1-2 1,-3 3 237,-1-4 386,6 4-189,-4-2-401,8 5 1,2 1 8,8 3 0,4 4 34,3 7 1,3 4 50,4 8 1,1 2-149,0 5 1,-1 0-218,-3 1 0,1-2 128,-5-3 0,0-2-102,-3-5 0,-1 0 107,1-1 0,-2-4-335,-3-3 0,4 1 37,-4-5 0,3 3-134,2-6 1,-1-2-160,1 2 0,-5-6-344,1 2 0,-4-3-1865,3-1 1093,-4 0-727,2 0 2227,-5 0 0,0 0 0</inkml:trace>
  <inkml:trace contextRef="#ctx0" brushRef="#br1" timeOffset="170">16944 16036 8478,'-5'-23'0,"4"5"480,-3 3 1,-1-1 397,1 0-254,0 6 1,3 5-134,-3 5 0,2 1-61,-6 3 1,-1 11-207,-6 8 1,-3 13-136,-5 2 1,-5 9 88,-2 2 1,-3 5-353,-1-5 0,-1 3-477,1-6 1,5 1 383,2-9 1,4-5-736,4-7 1,4-6-249,7-5-253,3-3 873,5-5 0,5-3 630,3-8 0,2-3 0,2-4 0,-1 0 0</inkml:trace>
  <inkml:trace contextRef="#ctx0" brushRef="#br1" timeOffset="171">16636 15807 8478,'-4'-17'-227,"0"2"0,-4 2 920,5 1 1174,-1 1-738,4 5-722,0 1 0,1 5-279,3 0 0,-2 0 86,6 0 0,0 3-4,3 1 0,2 4 43,2-4 0,-1 3-150,5-3 0,0 0-400,4-4 1,0 0 213,0 0 1,3 0-1129,1 0 0,-1-1 640,-3-3 1,3 2 570,-3-1 0,2-4 0,-7 1 0</inkml:trace>
  <inkml:trace contextRef="#ctx0" brushRef="#br1" timeOffset="172">17218 16241 8478,'0'-11'0,"-4"3"-216,0 1 339,1-1 651,3-3-238,0 4 131,0 2 451,0 5-836,5 0 0,1 4-15,6 0 1,0 1-207,3-1 1,2-3 141,2 3 0,3-3-804,-3-1 0,1 0 382,-1 0 1,1 0-2146,-5 0 2364,1 0 0,-5 0 0,0 0 0</inkml:trace>
  <inkml:trace contextRef="#ctx0" brushRef="#br1" timeOffset="173">17492 16767 9007,'5'6'3400,"-2"-1"-2143,4-5-384,-4 0-564,7 0 0,-7-5-346,4-2 1,-3-4-23,4 0 0,-5-2 0,5-2 0,-4 1 41,4-5 0,-1-1-287,5-7 1,-1-1-38,0-2 1,0-3 96,-4 2 0,3-5 79,-2-3 1,-2 1 94,2 4 0,-4-1-36,3-3 0,-4 6 69,1-2 1,-3 3 68,-1 1 0,1-2-53,3 5 1,-3 1 12,3 3 0,-3 1 33,-1 3 0,0 3-49,0 4 1,0 5 195,0-1-182,0 5 0,2-2-7,1 5 1,-1 2 54,1 1 1,4 0 3,0 5 0,4-5 35,0 5 1,4-5 16,0 0 0,5-1-17,-5-2 0,4 0 105,-4 0 0,4 0 49,-4 0 0,-1-2-64,-6-1 33,2 1 12,-4-8-244,6 4 0,-2-6 19,-2 1 0,2 3-66,-3 1 0,3-1 43,2-3 1,-2-2 59,-2-2 1,2 3 15,-3 1-25,-2 0 130,6 4-118,-10 1 1,4 11 1,-5 10 0,-5 11-35,-3 4 0,2 3-100,-2 1 0,1 0-277,-5 1 0,6-1 114,2 0 0,3-3-786,1-1 1,0-6 421,0-1 0,4-1-430,-1-7 1,6 0 553,-1-3 1,2-6 509,2-2 0,-1 2 0,0 0 0</inkml:trace>
  <inkml:trace contextRef="#ctx0" brushRef="#br1" timeOffset="174">18360 16184 8478,'0'-11'0,"0"0"613,0-1 0,0 1 458,0-1 356,0 1-268,0-1-265,0 6-811,-5 1 1,-5 14 121,-5 2 0,-2 7-374,2-3 1,-2 6 229,-2-2 1,-1 6-379,5 2 0,1-1 116,6-3 1,3 0-294,5 0 0,0-2 154,0-2 0,3 0-34,4-7 1,1 1 178,7-10 0,3 5 151,1-4 0,-1 0-118,1-4 0,0-4 37,4 0 0,-2-4-579,-2 5 1,2-1-52,-6 4 755,0-5 0,-3-2 0,-1-4 0</inkml:trace>
  <inkml:trace contextRef="#ctx0" brushRef="#br1" timeOffset="175">18760 15590 8478,'0'-11'0,"-4"0"0,0-1 0,-3 5 803,3-1 0,0 4 412,4-3-761,0 4 0,0 1-283,0 9 1,0 3-121,0 13 1,1-1 180,3 8 1,1 2 41,3 6 1,2-1 64,-2 5 0,-2-4-147,2 4 1,-6-6-9,2 2 0,-2-2 107,2-2 1,-2 0 115,1 1 0,-3-1-250,-3 0 0,0-1-150,-5-2 1,6 0-412,-2-4 1,3 4 268,1-5 1,0-3-233,0-4 0,0-5 174,0 1 0,0-2 30,0-2 1,0-3 26,0 0 1,0-5-185,0 5-429,0-5-718,0 2 788,0-5 1,0 5 0,0 1 0</inkml:trace>
  <inkml:trace contextRef="#ctx0" brushRef="#br1" timeOffset="176">19457 15693 7597,'-2'-6'1870,"-2"2"-742,3-2-160,-4 5-462,5-5 0,-4 8-137,1 2 0,-6 2 67,1 5 0,-3 5-162,-5-1 1,2 5-108,-5-1 1,0 3 22,-3 0 1,-3 1-169,-1 0 0,2 0 158,-3 0 0,4 0-172,4 0 1,-2-4-264,2 0 1,2-5 181,2 1 0,3-3-372,5 0 360,-3-1 1,8-3-16,-1 0 1,6-6 74,5 2 1,7 1 11,4-1 0,-1 0-50,1-4 1,0 1-104,4 3 0,-2-3-27,-2 3 1,2-3 93,-6-1 0,0 0-1370,-3 0 518,-1 0-1706,1 0 1455,-6 0 1202,-1 0 0,-5 0 0,0 0 0</inkml:trace>
  <inkml:trace contextRef="#ctx0" brushRef="#br1" timeOffset="177">19114 16253 8029,'-6'0'2054,"2"0"-1376,8 0 0,2 1-122,5 3 0,1-3-325,-1 3 1,4-3-233,1-1 0,3 0-49,-4 0 1,1 0-397,0 0 1,-4 0-881,4 0 1,-4 0 305,0 0 1020,-1 5 0,-5-3 0,0 3 0</inkml:trace>
  <inkml:trace contextRef="#ctx0" brushRef="#br1" timeOffset="178">19594 15716 8478,'0'-11'20,"-2"3"-1,-1 0 830,1 6-495,-3-3 0,6 5 37,3 0 1,-2 5-94,1 3 0,0 7-73,1 4 1,-3 7 36,3 5 1,-3 2 20,-1 1 0,0 0-35,0 1 0,-1-1-15,-3 0 1,3-1 56,-3-2 1,-1 0 11,1-4 0,-1 4-110,1-5 1,3 0 57,-3-7 0,3 1 154,1-5 0,5 4-73,2-4 1,0 1-2075,0-5 1,1-3 1380,3-1 1,1-4 361,-1 1 0,1-3 0,-1-1 0,1 0-2061,-1 0 971,0 0-19,1 0 0,-1-1 44,1-3 1065,-1 3 0,1-10 0,-1 5 0</inkml:trace>
  <inkml:trace contextRef="#ctx0" brushRef="#br1" timeOffset="179">19594 16013 8478,'-2'-6'0,"-1"2"2281,1 3-1552,-3 1 1,6 0-347,3 0 1,3 1-285,4 3 0,2-2-186,2 6 0,3-6 72,5 2 1,-4-3-105,0-1 1,0 0-1030,4 0 1,-4 0 688,0 0 0,-5-1 459,1-3 0,-3-2 0,0-5 0</inkml:trace>
  <inkml:trace contextRef="#ctx0" brushRef="#br1" timeOffset="180">20096 15545 8478,'0'-18'1369,"0"2"-821,0 4 0,1 6-6,3 2 1,-3 9-129,3 6 0,-4 7-99,-4 9 1,2 2-216,-6 5 1,-1 2-217,-6 2 0,-1-3-182,-3 4 1,-2-4 290,6-1 1,-4-4-2566,4-4 2572,-5-7 0,2 3 0,-5-4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09T09:58:36.49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8680 8726 8141,'0'-8'0,"0"0"796,0-1 41,0 4-67,0-5-454,0 4 0,0-2 134,0 1 0,1 4 307,3-1-155,-3 3-339,4 1 0,-5 5-109,0 3 0,0 7 91,0 4 1,0 9-23,0 6 0,-4 3-34,1 9 1,-2 1-164,1 6 0,3 3-312,-3-3 1,2 2 236,2-2 1,0 1-120,0-4 1,0-1 83,0-3 0,0-5-18,0-3 1,2-4 79,2-3 1,-3-4-103,3-4 0,1-5 102,-2-3 1,1-2-28,-4-2-155,5 1 184,-3-1 0,4-4-427,-2-4-82,-3-1-409,4-2-136,-5 0-727,-5 0 1801,4-5 0,-9-2 0,3-4 0</inkml:trace>
  <inkml:trace contextRef="#ctx0" brushRef="#br0" timeOffset="1">8977 8965 8085,'0'-11'14,"0"0"329,0-1 0,0 5 129,0-1 554,0 5-142,0-2-645,0 5 0,4 7-70,-1 4 1,5 11 29,-4 8 1,3 4-31,-3 4 1,0 7-1,-4 4 1,0 3-350,0-6 1,0 2 143,0-6 0,0 0-407,0-4 1,-4-1 198,0-10 0,1-5-39,3-3 1,0-5-127,0 2 1,0-8-704,0 0-6,0-5 1118,0 2 0,5-5 0,1 0 0</inkml:trace>
  <inkml:trace contextRef="#ctx0" brushRef="#br0" timeOffset="2">8965 9057 8198,'-5'-12'573,"4"1"154,-4-1-198,10 1 0,1 6-152,6 5 0,0 5 149,4 6 0,-2 6-186,5 2 1,1 4-95,7 4 1,-2 2-93,5 5 1,-4 0 122,1 0 0,-2-3-304,2-1 0,-7-4-43,3 0 0,-7-3-92,3-4 1,-5-2 185,1-6 0,-2 1 60,-1-1 0,-1-1-177,0-2 153,1 2 0,-1-5-71,1 3 0,-5-3 159,1-5-311,-6 5 0,5-4-365,-3 3-259,-3-3-951,4-1 1232,-5 0 1,-4-1-1423,0-3 1928,-5 3 0,8-9 0,-4 3 0</inkml:trace>
  <inkml:trace contextRef="#ctx0" brushRef="#br0" timeOffset="3">9445 8965 8027,'0'-17'774,"0"-1"-580,0 3 1,1 2 710,3-2-212,-3 2 291,10 2-535,-10 4 1,5 2-165,-2 5 1,-3 5-34,3 3 0,1 7-6,-1 4 0,4 8 41,-5 3 0,1 4-56,-4 5 1,4-3-47,0 6 0,0-4-57,-4 4 1,0-1-216,0 1 0,0-2 123,0-2 0,-4-6-97,0 2 0,0-7-231,4 0 0,0-7 164,0-1 1,0-5-142,0 1 0,0-6-85,0-1-626,0-6 350,0 3-1992,0-5 2622,5 0 0,-3-5 0,3-1 0</inkml:trace>
  <inkml:trace contextRef="#ctx0" brushRef="#br0" timeOffset="4">9788 8714 8148,'0'-11'997,"0"-6"-1377,0 5 168,0-5 1307,5 11 0,-4 2-350,3 8 1,-3 3-235,-1 9 0,1 3-176,3 7 0,-3 5-24,3 7 0,3-1 48,0 4 1,0 1-80,0 4 1,-3 0-62,4-1 0,-5 1 22,5 0 1,-5-2-186,0-2 0,-1 2 16,-2-2 0,0 1-169,0-1 1,0 1-89,0-4 0,0-5 111,0-4 1,0-4-34,0 0 0,0-2 90,0-1 0,0-5-122,0-3 1,0-2 72,0-2-35,0-4 69,5-2-359,-4-5-108,9 0 0,-9-2-1524,3-1 2023,-3-4 0,5-4 0,0-1 0</inkml:trace>
  <inkml:trace contextRef="#ctx0" brushRef="#br0" timeOffset="5">10416 9114 8207,'-12'-8'-30,"1"1"0,5 3 166,2-4 1115,-3 6-807,1-8 1,-5 8 892,-1-2-226,6-2-130,-4 5-236,9-4-250,-5 5-97,6 5 0,2 1-120,2 6 0,3-4-12,8 4 0,4-7-19,8 6 0,2-2-104,6 3 0,4-2-19,3-3 0,2 4-210,2-4 0,-4 0-87,0 0 0,-9 0 116,1 0 0,-5 3 12,-2-2 0,-1-2 47,-7 2 1,-2-4-157,-2 3 0,-6-4 138,-1 1 0,-5 1 261,5-1-201,-5-1-6,2-3 0,-7 4 16,-1 0 0,-5 0-12,-7-4 0,1 1-50,-5 3 0,-5-2 49,-7 6 0,-6-4-127,-1 3 0,-9 1 100,2 3 0,-4 1-188,4-1 0,-5 1-80,1-1 1,4 1 151,7-1 0,8-1 41,3-2 0,8 1-44,4-6-1367,7 1 642,3-4 79,15 0 1,3 0 750,10 0 0,-10 0 0,-3 0 0</inkml:trace>
  <inkml:trace contextRef="#ctx0" brushRef="#br0" timeOffset="6">11421 8817 8089,'0'-12'-1032,"0"1"1195,0 0 61,0-1 0,4 5 136,-1-1 0,3 2-83,-3-2 0,-1-2-2,1 2 0,0 2-49,1-2 0,-3 5 363,3-5-98,-3 5-26,-1-2-61,0 5 1,0 5-225,0 3 0,0 3-99,0 5 1,-4 1 11,1 6 0,-3 6 44,3 6 0,0 1-102,-5 10 0,5-5 51,-5 8 1,6-1-423,-2 6 0,-1-3 269,1-6 0,0-3-82,4 0 0,0-9 144,0 1 0,1-7 57,3 0 1,-1-3 22,4-2 1,1-2-73,3-1 1,-3-4-9,0 4 0,-2-9 34,1 1 0,4-2 281,-4 3-262,3-6 1,2-1-104,-1-5 1,4 0 22,1 0 0,0 0-21,-1 0 1,-1-5-237,5-3 0,-3-3 83,3-4 1,-5 2-595,1-2 0,-4 2 14,-3 2 786,-3-1 0,0 1 0,1-1 0</inkml:trace>
  <inkml:trace contextRef="#ctx0" brushRef="#br0" timeOffset="7">11341 9239 8189,'1'-7'530,"3"-1"1,9 4-266,10-3 0,4 4 387,8-1 0,-1 2-98,0-2 0,0 3 86,1-3 1,-5 3-359,1 1 0,-5-4-6,5 0 0,-10 0-228,2 4 1,-8 0 94,1 0 0,-7 0-143,-2 0 0,-4 0 0,2 0 0</inkml:trace>
  <inkml:trace contextRef="#ctx0" brushRef="#br0" timeOffset="8">8737 10416 8075,'0'-12'6,"0"1"1,0 0-198,0-1 583,0 1 1,0-1-24,0 1 0,0 3 5,0 1 1,0 3 164,0-4-168,0 6 1,-1-3-87,-3 5 0,3 1-115,-3 3 1,3 7 108,1 8 1,3 10-1,1 9 1,1 4-68,-1 12 1,-3 0-473,3 7 1,-3-1 291,-1 4 1,-1-3 65,-1-28 1,0-1 0,1 23-295,-3-2 1,3-10 99,1-5 1,0-5 22,0-6 1,0-1 22,0-7 1,4-2 81,0-2 0,3-2-172,-3-2-65,5 1 1,-8-1 288,3 1-420,2-6-1021,-4-1 493,8 0 864,-9-4 0,9 4 0,-4-5 0</inkml:trace>
  <inkml:trace contextRef="#ctx0" brushRef="#br0" timeOffset="9">9068 10576 8088,'-4'-16'159,"1"1"0,-5-4 586,4 4-211,5 0-301,1 3 308,3 6 1,-5 6-158,0 8 0,0 7-69,0 4 0,0 13-96,0 6 0,0 7-113,0 9 1,0 0-298,0 11 0,0-7 136,0-1 1,-2-6-185,-1-9 1,1-6 127,-1-6 0,1-8-298,2 0 1,0-6 145,0-1 1,0-6-1573,0-2 1044,5-4 791,2 2 0,14-5 0,3 0 0</inkml:trace>
  <inkml:trace contextRef="#ctx0" brushRef="#br0" timeOffset="10">9068 10701 8043,'-11'-17'9,"4"-1"596,4 3 1,3 2-173,3-2 0,4 7 38,4 4 1,-3-1-91,-1 1 0,1 2 47,3 6 1,2 3-69,2 8 0,4 5-37,8 6 1,-2 1-140,6 7 1,-6-1-95,2 9 1,-3-4-137,-1 4 1,-2-7 93,-2 0 0,2-2-259,-6-7 0,1-4 114,0-7 1,-4-2 14,4-2 0,-4-3 40,0-1 1,-1-3-70,1 4 0,-1-6-22,0 2 1,-3 1 143,0-1-721,-6 0 220,3-4-140,-5 0 1,0 0 0</inkml:trace>
  <inkml:trace contextRef="#ctx0" brushRef="#br0" timeOffset="11">9514 10564 8206,'6'-19'310,"-2"0"1,-3 5-125,-1-1 1,1 6-187,3 2 320,-3 4 1,4-1 475,-5 8 0,4 2-278,0 6 0,1 4 15,-1 3 0,-2 7-100,6 0 1,-5 10-148,0-2 0,-1 9 123,-2 3 0,-2 0-221,-1 3 0,0-3-165,-5-4 0,2 0 100,-2-8 0,3 1-195,5-8 0,0 0-170,0-4 0,0-6 128,0-2 1,4-2-659,0-1 539,5-6 0,-7 3-637,6-5-597,-5-1 1467,7-3 0,1 0 0,7 0 0</inkml:trace>
  <inkml:trace contextRef="#ctx0" brushRef="#br0" timeOffset="12">9959 10336 8101,'0'-12'-400,"0"5"216,0-1 0,0 4 532,0-3 537,0 4-510,0-7 0,-1 9 551,-3-3-313,3 3-274,-4 1 0,5 1-26,0 3 0,0 7-31,0 8 1,-4 8 54,0 3 0,0 10-67,4 5 0,0 2-110,0 7 1,0-1-194,0 4 1,4 0 105,0 0 0,0-3 32,-4-1 1,0-9-229,0 2 0,3-4 48,1 0 1,0-7-76,-4-4 0,1-6 19,3 2 1,-3-7 135,3-1 0,-1-5-4,0 1 0,-1-6 286,2-1 0,-3-4-498,-1 3 393,0-4-1572,0 2-255,0-5-862,0-5 2507,0-2 0,15-14 0,4-3 0</inkml:trace>
  <inkml:trace contextRef="#ctx0" brushRef="#br0" timeOffset="13">10679 10519 8086,'0'-12'163,"0"1"0,0 3-109,0 1 1,0 3-209,0-4 1230,0 6-458,0-3 1,-2 5-143,-2 0 1,2 0-164,-6 0 1,1 5-158,-5 2 1,-3 3 93,0 2 0,-6 4-67,2 3 0,-6 2 52,-2-2 0,-4 2-186,0-2 0,2 3-24,-1 1 0,0 0-82,0-1 0,2-4 52,5-3 0,2-1 115,2 2 1,2-8-151,6 4 0,3-5 136,0 1-265,6-3 178,-3 0-40,5-4 1,5 6 33,3-3 0,5-3-11,3 3 1,4-3 154,-1-1 0,6 0-131,2 0 1,1 1 202,-1 3 1,-3-3-93,2 3 1,2-3-123,-1-1 0,-2 0 78,-6 0 0,2 0-73,-6 0 1,4 0-69,-4 0 1,-3 0-565,-5 0-1344,1 0 934,-2 0-1021,-1 0 2053,-5 0 0,0 5 0,0 2 0</inkml:trace>
  <inkml:trace contextRef="#ctx0" brushRef="#br0" timeOffset="14">10199 11033 7978,'13'0'766,"2"0"1,3 0-223,4 0 0,1 0-187,0 0 1,1 0 113,3 0 1,-2-4-72,6 0 1,-1 0-305,4 4 0,-3 0 128,-1 0 1,-8 0-297,1 0 1,-8 0-720,0 0-705,-2 0 1496,-2 5 0,1-4 0,-1 5 0</inkml:trace>
  <inkml:trace contextRef="#ctx0" brushRef="#br0" timeOffset="15">11318 10393 8187,'0'-17'-445,"0"1"433,0-3 0,0-1 218,0 4 0,1-3 153,3 4 1,1 0 265,3 4 635,-3-1-812,-5 6 1,1 1 43,3 5 1,-3 5-189,3 2 0,-3 14 60,-1 5 0,0 11-64,0 5 0,0 4-70,0 3 0,-5 3-372,-2 5 1,0-1 370,0-3 0,3-1-323,-4-2 1,6 1 113,-2 2 1,3-6-377,1-5 0,0-9 184,0 1 1,3-9-117,1-2 1,5-5 71,-1-6 1,2-2 83,1-3 0,2-2-60,2-5 0,-1 0 296,5 0 1,0-5-811,4-2 0,-1-5 257,-3-3 0,1 2-1413,-5-2 1862,0 2 0,-8 7 0,-2 1 0</inkml:trace>
  <inkml:trace contextRef="#ctx0" brushRef="#br0" timeOffset="16">11215 10781 8008,'0'-11'2,"3"1"-1,4 2 1,4-1 966,11 5 1,-1-3-399,5 3 0,2 0 59,-1 4 1,1-1-216,-1-3 0,-2 2-175,5-6 1,1 2-347,3-2 1,-5-1-160,-2 5 1,-4-3-930,-4 3 1195,-3 0 0,-4 4 0,-1 0 0</inkml:trace>
  <inkml:trace contextRef="#ctx0" brushRef="#br0" timeOffset="17">15228 8704 8272,'0'-12'0,"0"1"642,0-1-60,0 1-33,0 5-19,0 1-261,0 5 1,0 6-86,0 5 1,-4 3 84,0 9 1,0-2-62,4 5 1,0 7 42,0 1 1,0 3-138,0-3 1,0 5-38,0-1 0,0 0-133,0-4 0,0 0-49,0 0 0,4-4 102,0-4 0,0 1-102,-4-4 0,3 1 105,1-9 1,0 4-644,-4-4 458,0 1 1,1-5-358,3 0-275,-3-4-293,4-2-358,-5-5 1201,0 0 1,0-5 0,0-2 0</inkml:trace>
  <inkml:trace contextRef="#ctx0" brushRef="#br0" timeOffset="18">15250 8886 8290,'0'-22'-673,"0"-1"581,0 0 1,0 1 455,0 3 0,0-1 156,0 5 0,0-2-115,0 2 0,0 6 126,0-2 1,2 7 380,1 0-623,-1 3 0,8 2-33,-3 3 0,4 7 39,0 8 0,2 4-56,2 4 1,1 2-1,4 5 1,1 1-133,-2-1 1,4 0 88,4 0 0,-2 3-413,5-3 1,-3 3 243,4-6 1,-6-3-201,2-2 0,-3-2 94,-1-1 1,-2-5 20,-2-3 0,1-2 79,-4-2 1,-1 1 63,-4-1 1,-3-4 171,0-4-107,-1 4 0,1-6-388,-1 3 384,-4-3-853,2-1-364,-5 0 289,0-5 0,0-1 112,0-6 1,-4 1-362,0-1 0,-3 1-150,3 0 1181,0 4 0,-1-3 0,-1 4 0</inkml:trace>
  <inkml:trace contextRef="#ctx0" brushRef="#br0" timeOffset="19">15810 8715 8226,'-4'-15'-397,"0"0"1,1-4 1016,3 3 1,0 1-147,0 4 0,0-1 381,0 1-65,0 0 166,0-1-409,0 6-55,0 1-305,0 15 1,0 4 61,0 12 0,0 5 18,0 7 1,0 3-3,0 4 0,0 5-214,0-1 0,-2-3-131,-1-4 0,1-2-154,-2 2 1,3 0 59,1-8 0,0 2-81,0-9 1,1-5 46,3-3 1,-2-3 12,1 3 227,4-5 0,-5 1-144,6-7-113,-6 2 1,5-9-668,-3 3-792,-3-3 1684,4-1 0,0-5 0,1-1 0</inkml:trace>
  <inkml:trace contextRef="#ctx0" brushRef="#br0" timeOffset="20">16233 8886 8182,'-8'-3'313,"0"-1"94,6 0 324,-3-1-18,5 4 14,0-4 1004,0 5-1456,5 0 1,1 0-32,6 0 1,-1 0 0,0 0 0,5 0-3,-1 0 0,4 0-159,-4 0 1,4-4-70,-4 0 1,6-1 129,-2 1 1,-3 3 88,-1-3 0,-2 3-1551,-1 1 0,-1-1 772,0-3 546,-4 2-1941,3-3 922,-9 5-623,4 0 1642,-5 5 0,-10 7 0,-3 6 0</inkml:trace>
  <inkml:trace contextRef="#ctx0" brushRef="#br0" timeOffset="21">16153 9069 8135,'-7'0'469,"12"0"1,3 0 10,7 0 1,2-1 198,-2-3 1,5 2-111,-1-6 1,3 5-146,1 0 1,3-2-40,1 1 0,1-4-145,-1 4 1,-2-1 218,5 1 0,-4 3-207,0-3 0,-3-1-83,-4 2 0,2-1-865,-6 4 602,0 0-2543,-4 0 1566,-4 0 1071,-2 0 0,-10 5 0,-2 1 0</inkml:trace>
  <inkml:trace contextRef="#ctx0" brushRef="#br0" timeOffset="22">17489 8224 8153,'0'-11'2,"0"-1"87,0 1 0,0 3 100,0 1 1,1 0 273,3 0 429,-3 2-289,4 5-372,-5 0 0,0 5 0,4 6-78,0 8 0,1 3 68,-1 0 0,-2 6 27,6 3 0,1 2-7,6 1 1,-1 0-24,5 1 1,0-1-97,4 0 0,0 0 39,0 1 0,-1-2-218,1-3 1,-4-2 102,0-5 0,-1-2-155,1-1 0,-1-4-88,-3-5 162,-2 1 1,3-2-54,-4-2 1,-5-3 41,1-5-129,-5 0 1,3 0-76,-2 0-453,-3 0 1,4-2 260,-5-1 0,-4 0-549,0-5 1,-3 1-24,3-5 1014,0 6 0,-1-4 0,-1 4 0</inkml:trace>
  <inkml:trace contextRef="#ctx0" brushRef="#br0" timeOffset="23">17877 8281 8354,'7'-18'-45,"-2"-2"63,-5 5 0,0 0 34,0 3 0,3 1 505,1-1 354,0 1-270,-4 5-352,0-5 0,0 11-11,0 0 1,-5 7-111,-3 8 1,-3 3 71,-4 5 0,1 1-1,-5 2 1,0 5-153,-4 7 1,0 1 113,0 3 1,0 1-235,0-5 1,2 0 48,2-3 1,-1-2-112,4-3 0,2 1 71,7-9 1,-3 3-54,2-10 0,2 0-270,-2-4-446,5 1-107,-7-1-509,9-4-363,-4-2 1772,5-5 0,0-5 0,0-2 0</inkml:trace>
  <inkml:trace contextRef="#ctx0" brushRef="#br0" timeOffset="24">17466 7950 8215,'0'-6'405,"1"1"-337,3 5 926,-3 0-121,4 0-48,-5 0-522,6 0 0,-4 0-55,6 0 1,-5 0-27,5 0 0,0 0-16,3 0 0,1 0-183,-1 0 1,2 0 75,2 0 0,-1 0 74,5 0 0,0-4-214,4 0 0,0 0 111,-1 4 0,3-1-148,1-3 0,-4 3 82,4-3 0,-9-1-71,2 1 0,-4-1-83,0 1 0,-6 3-544,3-3-105,-8 3 452,1-4 347,-5 4 0,-5-5 0,-2 6 0</inkml:trace>
  <inkml:trace contextRef="#ctx0" brushRef="#br0" timeOffset="25">18231 8532 8185,'-5'-6'-53,"4"-4"0,-5 5 315,2-3 389,2-2 449,-3 9-291,5-9-273,0 8-316,0-3 1,2 5 39,1 0 0,0 0-22,5 0 1,-1 2 6,5 1 0,0-1-6,4 1-1,-2-1-21,5-2 0,0 0-41,3 0 1,1 0 60,0 0 0,0 0-20,0 0 0,0-2-3,-1-1 1,-2 1 30,-1-1 1,-5-2-38,1 1 1,-6 0-84,-2 4 0,-3-4 204,4 0-158,-6 0 0,3 3-1507,-5-3 0,-5 3 782,-2-3 554,2 3 0,-6 6 0,5 1 0</inkml:trace>
  <inkml:trace contextRef="#ctx0" brushRef="#br0" timeOffset="26">18814 9092 8007,'-7'0'-325,"2"0"0,7 0 1052,1 0-91,-1 0-206,3 0 1,-5-1 326,0-3-479,5 3 0,-4-6-33,3 4 0,-2 0-14,2-5 1,-3 1-106,3-5 1,1 1 62,-1 0 1,4-2-150,-4-2 1,4-2 55,0-2 1,-2-2-140,2 1 1,-2-1-26,2-2 0,1-4 124,-5 1 1,-1-6-156,-3 2 1,4-3 90,0-2 0,1 1-131,-1 0 0,-1-2 98,4-2 1,-1 3-99,2-3 0,2 2 63,-2 2 1,2 5 51,1 2 1,1 3 36,-1 1 0,-3 5 98,-1 3 0,-3 4-20,4 3 1,-6 2-95,2 2 324,3 3-242,-6-5 0,4 8-49,-5 2 1,0-2 30,0 6 0,0-1-18,0 5 0,1-1 0,3 1 0,-3 0-5,3 4 1,1-4-200,-1 3 0,4-2 108,-5-1 1,5-1-146,-4 0 0,3-3 109,-3 0 0,5-2-271,-1 2 236,2-3 0,3-2 122,2 1 1,-2 0 57,2-4 1,-1-1-118,1-3 0,1 1 140,3-4 0,2-1-66,-6-3 0,4-2 71,-4-2 1,4 1-74,-3-5 1,-1 4 85,-4-4 0,-3 3-66,-1-3 1,-4 5 34,1-1 122,-3 2 16,-1 7-238,-5 1 1,-1 14 72,-6 2 0,1 10-44,-1 2 0,1 4 39,-1 8 0,5 3-160,-1 0 0,6 0 90,-2-4 0,3-1-258,1-2 0,0-1-71,0-7 0,0 1-48,0-9 1,1 0-439,3-3 0,-2-4 25,6-1 826,-1-4 0,15 7 0,2-4 0</inkml:trace>
  <inkml:trace contextRef="#ctx0" brushRef="#br0" timeOffset="27">19762 8590 8173,'-5'-12'42,"3"-4"1,-4 3 406,2-2 0,2 6-50,-6 1 1,0 6 89,-3-2 1,-4 3-172,-1 1 1,0 0 5,1 0 1,-3 1-179,-5 3 0,2 6 57,2 5 0,-2 4-143,6-4 0,0 8 121,3-4 1,2 5-259,3-5 1,2 3 21,5 1 1,1-4 116,3 0 0,2-5-113,5 1 1,6-2-78,2-2 1,6-1 109,2-2 1,5-3 41,-2-5 1,1 0-229,3 0 1,-6 0 72,6 0 0,-4 0-634,1 0 1,-7-4 48,-5 0 716,-10 1 0,11-3 0,-7 0 0</inkml:trace>
  <inkml:trace contextRef="#ctx0" brushRef="#br0" timeOffset="28">17295 9126 8143,'0'-6'1599,"0"1"-605,0 5-827,5 0 0,-3 0 85,6 0 0,-4 0-108,3 0 1,1 0 99,3 0 0,2 0-96,2 0 0,-2 0-3,2 0 1,-1 0-82,1 0 1,-1 0-23,5 0 0,-3 0 62,3 0 0,-4 0-74,4 0 1,0 0 53,4 0 1,-4 0-100,0 0 1,0 0 77,4 0 0,-3 0-120,3 0 1,-3 0 124,7 0 0,-2 0 1,2 0 1,2 0-62,5 0 0,-3-4-3,-1 0 1,1 0-75,3 4 0,-4-3 103,1-1 0,-4 0-94,3 4 1,-5 0 83,2 0 0,-3 0-67,-1 0 1,0 0 37,0 0 1,1 0-6,2 0 0,-1 0-27,1 0 0,0 0 2,0 0 0,0 0 89,4 0 0,0 0-59,5 0 1,-1-4 34,0 0 0,2 1-29,2 3 0,-6-4-86,2 0 1,-4 0 66,1 4 0,-3 0-3,-5 0 1,-1 0 12,1 0 0,-1 0-4,-3 0 1,2 0-55,-2 0 1,3 0 35,1 0 1,3 0-2,1 0 0,5 0 3,-2 0 0,0 0 54,0 0 0,0 0-33,5 0 0,-5 0-3,1 0 1,-2 0-2,1 0 0,-2 0 4,-5 0 1,0 0 33,0 0 1,0 4-33,-1 0 0,1 0 43,0-4 0,4 0-40,-1 0 1,1 1-53,-4 3 0,3-3-9,1 3 1,1-3-13,-1-1 1,-3 0 56,2 0 1,2 0-5,-1 0 1,0 0 31,-4 0 0,-4 0-45,0 0 0,-2-4 216,2 0 0,-2 1-116,-6 3 1,1 0 170,-1 0 1,1 0-121,-1 0 0,0-4 27,1 0-147,-1 0 140,1 4-150,-6 0 1,0-4 99,-2 1-314,-3-1 1,3 4 64,-8 0 0,-2 0-1653,-5 0 1816,-1 0 0,-9 0 0,-3 0 0</inkml:trace>
  <inkml:trace contextRef="#ctx0" brushRef="#br0" timeOffset="29">17797 9720 8227,'5'-6'106,"-3"-4"240,8 3 169,-9-4 93,9 0-15,-9 4-367,4 2-5,-10 5 1,-1 0-109,-5 0 1,-2 0 101,-2 0 1,2 5-100,-2 3 1,-2 2 82,2 1 0,-4 5-166,4-1 1,-4 5 10,4-1 1,1 3-106,6 1 1,3-1 67,5 1 0,0 0 61,0 0 0,1-4-224,3 0 1,4-5 46,7 1 1,-2-3-70,2-5 1,3 0 33,1-4 0,-2-1 148,2 1 0,-1-3 13,1-3 1,1 0 11,-4-4 0,3-2-63,-4-7 1,0 6 21,-3-5 0,-1 4 27,0-8 0,-4 3-1,-3-3 1,1 4-47,-2-4 1,0 0 7,-7-4 1,-2 2-14,-6 2 1,1-2 42,0 6 1,-1 0 4,1 3 0,-1 5 123,1-1 0,-1 4-82,1-3 1,3 4 80,1-1-76,4 3 83,-2 1-214,5 0 0,9 4 259,3 0 1,7 0-156,0-4 0,2 0 160,2 0 1,1-2-95,3-2 0,-2 2 176,6-6 1,-6 4-51,2-3 1,-3 4-14,-1 0 1,-4 0-118,0-1 1,-5 3 17,1-3 0,-2 3-172,-2 1 0,0 0-318,1 0 1,-5 0-1504,1 0 1406,-5 0 0,3 0-1780,-2 0 2257,-3 0 0,4 5 0,-5 1 0</inkml:trace>
  <inkml:trace contextRef="#ctx0" brushRef="#br0" timeOffset="30">18768 9366 8013,'-1'-13'12,"-3"-2"1449,3 3-900,-4-5-140,5 6 1087,-5 4-1036,-2 2 1,-4 10-269,-1 3 0,1 3 54,-1 5 0,1 1-82,0 6 1,-1 5 52,1 3 1,-4 2-71,-1 1 0,-4 5-64,1 3 1,1 1-93,-1-1 1,4 2-213,-4-2 1,5-6 136,-1-2 0,6-3-197,1-1 0,6 0 151,-2-7 0,3 3-123,1-7 0,0-3 52,0-1 1,0-2-305,0-1 350,0-1-356,0 0-659,0-4 774,0-2 1,-2-5-919,-1 0 848,1 0 0,-3-1-433,5-3 887,0 2 0,10-13 0,3 3 0</inkml:trace>
  <inkml:trace contextRef="#ctx0" brushRef="#br0" timeOffset="31">18814 9686 8074,'-2'-11'0,"-1"-1"0,1 1 1371,-1-1-853,1 6 1,2 0 505,0 2-654,0 2 0,4-1 32,0 6 0,1 4-220,-1 4 1,2 2-1,6 2 1,-1 3-82,0 5 0,1 3 79,-1 1 0,1 1-110,-1-1 1,-1-3 81,-2 2 1,1 2-440,-5-1 1,3-4 113,-3-4 1,4-4-190,-5 4 348,1-5 0,-4 3 47,0-6 238,0-5-244,0-1 467,0-5-248,-5-5 1,4-5-78,-3-5 0,1-4-39,0 4 1,1-7-116,-1-1 0,1-1-144,2-6 0,2-5-338,1-3 0,4-5 227,4 1 0,1-5-123,-1 2 1,4-2 89,0 9 0,1 1 203,-5 6 1,-3 5 11,-1 7 1,0 2 171,0 6 1,3 1 115,-2 2 1,2 3-111,2 5 0,-1 0-9,0 0 0,6 1-74,2 3 1,6 1-108,2 3 1,3 1 66,-3-6 1,5 3-16,-2-3 0,0-1 27,0 1 1,-5-1-20,2-2 1,-3 0 32,-1 0 1,-4 0 217,0 0-82,-5 0-110,2 0-800,-4 0 357,-6 0-506,-1 0 1,-6 0 389,-3 0 1,-2 3-845,-6 1 1354,1 0 0,0 1 0,-1 2 0</inkml:trace>
  <inkml:trace contextRef="#ctx0" brushRef="#br0" timeOffset="32">19213 9709 7935,'-11'0'-222,"5"5"0,1 1 813,5 6 1,-2-1-158,-1 0 0,1 1 104,-2-1 0,3 1-170,1-1 1,0 1-97,0-1 0,0 4-25,0 0 1,0 2-154,0-2 0,1-2 90,3 2 0,-1 2 94,4-2-58,-4 0 0,6-4 0,-5 1 1,-1-4 54,-3-1-112,0-4-115,0 2-263,0-5 54,0-5 0,0-2-498,0-4 1,0-1 530,0 1 1,0-5 127,0-3 0,2 1 0,1-1 0,4-2 112,4-5 1,1 5-4,-1-1 0,2 5-123,2-2 1,-2 9-92,2-1 0,-6 7 124,-2 0-15,1 3 0,3 1 132,1 0-167,-1 5 0,1 5 210,-1 5 0,-1 2-79,-2-2 0,2 3-51,-2 4 1,-2 1 11,2 0 0,-5-4-245,5 0 1,-4-1 154,3 1 1,-3-3 25,4-4 0,-4-1 250,3 1-219,-4-1 1,3-1 377,-2-2-190,-3-3-246,9 0-48,-8-4-565,3 4 1,-1-6 192,-1-3 450,1 3 0,1-9 0,2 4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09T09:58:36.529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8200 13808 8175,'-11'-7'106,"-1"-3"1,5 8 366,-1-6-258,0 6 0,1-7 334,-1 5 345,6-5-270,-3 8-236,5-4 0,-2 5-116,-1 0 1,1 5 3,-1 2 0,1 9 179,2 3 0,-4 4-175,1 3 1,-1 7-142,4 5 0,0 2 137,0-2 0,0-2-293,0 6 1,0 0 104,0 4 1,1-4-408,3 0 1,2-4 74,6 4 1,-2-9-34,-3 1 0,2-6 68,-5 2 0,0-6 79,-4-1 1,4 0 74,0-4 1,-1-2-40,-3-2 0,0-3 19,0 0 0,-1-2-42,-3-2-181,3 2 1,-4-8-107,5 6-750,0-6 610,-5 4 1,4-8-563,-3-2 1106,2-2 0,2-5 0,0-1 0</inkml:trace>
  <inkml:trace contextRef="#ctx0" brushRef="#br0" timeOffset="1">7995 13922 8217,'0'-11'425,"0"-1"0,0 1-27,0-1 0,1 2 30,3 3 0,-2-4-104,6 4 0,-1-3 141,5-2 1,4 0-117,3-4 1,-1 7-106,1-2 0,2 2-40,5-2 1,0 4-16,4 4 0,-3 0-65,3-1 0,1 3 140,3-3 0,0 7-312,0 0 0,4 6 17,0-1 0,-1 6-82,-6 1 0,0 5-49,-4 0 1,-4 1-64,-4 2 0,-9-1 5,2-3 0,-9 2 92,1-2 0,-5 3-60,-7 1 0,-6-1 81,-12 1 1,-7 0-120,-5 0 0,-6 0 119,3 0 0,-4-2 59,-1-2 0,2-2 19,2-6 0,0-5 8,8-2 0,2-2-193,9-2 0,2 0-620,2 0-791,2 0 1122,11 0 0,7-4-168,11 0 0,4-4 671,7 5 0,5-6 0,1 2 0</inkml:trace>
  <inkml:trace contextRef="#ctx0" brushRef="#br0" timeOffset="2">9182 13716 8323,'-5'-22'108,"-1"3"-55,-5 0 1,4 5-34,3-2 1,3 7 7,1 2 0,-1 1 837,-3-2 1,-1 2-304,-3 2 0,-2 2-97,3-1 1,-4 1-126,0 2 1,0 2-98,-1 1 1,5 4 7,-1 4 0,-1 2 32,-6 2 1,2 3-87,-2 5 1,1 5 61,-1 2 0,1 4-26,-5 4 0,0 4 0,-4 8 1,4 2-472,0 5 0,1 0 427,-1 0 0,2-4-257,6 1 1,1-7-65,2-2 0,3 0 131,5-7 0,5 0-105,3-4 0,2-1 32,1-2 1,5 0-8,-1-4 0,4 1 88,-4-1 1,4-3 282,-4 2 0,5-5-279,-5-2 1,5-4 84,-1 4 1,1-6-16,-1-2 0,3 1 12,-3-5 0,-1-2-34,1-1 1,-5-3 9,1-1 0,-2 0-134,-2 0 0,-3 0 102,-1 0 1,-3 0-1804,4 0 856,-6 0-2583,3 0 3493,-5 0 0,0-10 0,0-3 0</inkml:trace>
  <inkml:trace contextRef="#ctx0" brushRef="#br0" timeOffset="3">9456 14013 8319,'0'-11'-13,"0"0"1,0 3 68,0 0 335,0 6 0,-1-7 629,-3 5 140,3 0-707,-4 4 1,5 3-291,0 4 1,0 6 94,0 10 1,-1 6-142,-3 5 1,3 2 83,-3 6 0,3-4-125,1 4 1,0-7-83,0 0 0,0-2-366,0-7 0,0 1-139,0-4 0,3-4 234,1 0 0,4-9-58,-4 1 238,5-2 1,-7 1-552,6-2 247,-6-3-1058,3-5 1199,-5 0 1,0 0 0</inkml:trace>
  <inkml:trace contextRef="#ctx0" brushRef="#br0" timeOffset="4">9434 14002 8161,'-5'-23'0,"3"4"461,-2 0 1,3 5-70,1-1 1,1 3 128,3 5 0,-1 1-33,4 2 0,1 2-102,3-1 0,2 10 45,2 5 0,3 7-116,5 0 1,4 7 81,-1 5 0,1 2-88,-4 1 1,3 2-316,1 2 0,0-3 90,-4 3 1,-4-3-177,0-5 0,0-3 8,4-8 1,-4 1-125,0-5 0,-4 0 69,4-3 1,-5-1 75,1 1 0,-2-2-76,-2-3 0,1 2 104,-1-5 1,-3 1-400,-1-1 111,-4-3-194,2 4-108,-5-5-680,0 0 761,-5 0 1,2-3-125,-4-1 0,-1-4-245,-3 4 0,3-3 100,0 3 813,1-5 0,-10 3 0,-1-6 0</inkml:trace>
  <inkml:trace contextRef="#ctx0" brushRef="#br0" timeOffset="5">9948 13888 8417,'-11'-19'-233,"4"0"0,2 5 93,5-1 1,0 2 1872,0 1-543,0 1 309,0 0-919,0 4 1,4 7-259,-1 8 0,1 8 6,-4 7 0,0 4 88,0 3 0,0 8-152,0 0 1,0 4 19,0 0 0,0 3-126,0-4 0,0 4 67,0 1 0,0-7-409,0-5 1,0-1 31,0-6 1,4-2-135,0-6 1,3-2 21,-3-6 1,4 1 68,-4-1 1,-1-3-15,-3-1 0,4-3-188,0 4-452,0-6 258,-4 3-663,-5-5 1,2 0-37,-4 0 1290,-1 0 0,-9-5 0,0-1 0</inkml:trace>
  <inkml:trace contextRef="#ctx0" brushRef="#br0" timeOffset="6">10507 14185 8210,'-6'0'-2083,"0"-4"2313,2 0-138,2 0 529,-8-1-315,9-1 0,-5-4-5,2 2 1,3-2 76,-3 2 0,3 2 272,1-2 104,-6 1-182,5-5 38,-9 1-343,4 5 0,-2-1-164,0 3-48,1 3 0,-5-4-11,1 5 0,0 0-44,-1 0 1,1 1 102,-1 3 1,1-1-106,-1 4 0,-3 1 65,0 3 1,0 6 8,3 2 0,2 2 15,3 2 1,-2 1 12,5 3 0,0-2-53,4 6 1,0-4-129,0 3 0,5-3-137,3 3 1,2-5 80,1 2 0,1-7-116,-1-1 0,4-5 55,1 2 0,4-9 215,-1-3 0,3-3-111,0-1 0,3-5 155,1-2 1,0-7 65,4-2 0,-8-4 228,0 1 0,-3-2 53,0-2 1,-3 0-123,-9 0 1,-2-1-266,-5-3 1,-2 2 85,-6-6 1,-2 5-622,-13-5 0,2 6 257,-10-2 1,1 4-227,-4 4 0,3 8-151,1 7 1,4 3-318,0 1 1,5 9 950,2 2 0,5 8 0,-2-1 0</inkml:trace>
  <inkml:trace contextRef="#ctx0" brushRef="#br0" timeOffset="7">10781 14128 8876,'0'11'805,"5"0"-495,3 1 1,-2 1-44,2 2 0,-2-1 15,2 5 0,1-4-89,-5 4 1,3-4 56,-3 4 1,0-5-182,-4 1 0,4 2-126,-1-2-171,1 0 17,-4-3 110,-5-1 233,-1 1-8,-6-6-7,1-1 0,3-5-70,1 0 1,4-1 253,-1-3 0,2-4-56,-2-7 0,3 1-43,-3-5 1,3-5-213,1-6 1,1 0 87,3 0 0,3-4-271,9-4 1,1 0 92,6 3 1,0 5 3,0-1 0,1 10-2,3-2 0,-4 8-46,-1 0 0,0 7-21,-7 4 0,0 3-105,-3 1 1,-6 6-726,-2 6 1,1 0 451,-1 7 1,0 0-1227,-4 4 1769,0 0 0,0 0 0,0 0 0</inkml:trace>
  <inkml:trace contextRef="#ctx0" brushRef="#br0" timeOffset="8">11204 14150 8241,'0'-7'0,"0"-1"635,0 1-285,0-5 1,0 5 772,0-1-541,5 5-326,-4-2 1,6 10-133,-4 3 1,0 2 125,5 2 1,-6 4-188,2 3 0,1-1 135,-1 1 1,3 0-287,-3 4 0,1 0-49,-1 0 1,-3-6-46,3-2 0,-1 1 113,0-5 0,-1 3-15,2-6 0,-2-2-124,2 2 73,-3-6 43,4 3 32,-5-5 192,5-5 1,-2-1-40,4-6 0,-4-3 53,1 0 0,1-5-70,-1 1 1,5-3 9,-2-1 0,0-3-67,0-1 0,-1 0 46,2 4 1,2 4-196,-2 0 231,-3 5-173,5-2 71,-9 10 1,6 2-35,-3 8 1,-3 3 29,3 8 0,-3 2-6,-1 2 1,0 1 2,0-5 0,0 6 12,0-2 1,4-3-336,-1 0 254,6-4 1,-2-2 62,4-2 1,1-3-24,-1-5 0,-3 0 129,-1 0 0,1-1-88,3-3 0,1 1 9,-1-4 1,0-1-40,1-3 0,-1-1 29,1 1 1,0 0-85,4-1 0,-2-4 78,5-3 0,-5 1-230,1-1 0,-1 5 125,1-1 0,-6 3-3,2 5 104,-7-4 5,1 10 1,-5-3 201,0 8 1,0 3-72,0 4 0,-4 4 48,1 0 1,-5 6-68,4-2 1,-1 2-2,1 2 1,3-1-170,-3-3 0,3 1-241,1-5 0,0 4-365,0-3-761,5-1 435,1-4 0,6-1-201,-1-2 1193,-4-3 0,3 0 0,-4 1 0</inkml:trace>
  <inkml:trace contextRef="#ctx0" brushRef="#br0" timeOffset="9">12152 14230 8057,'-5'-24'54,"3"-2"0,-4 13 138,2-2 1,3-2 163,-3 2 1,2 0-125,-2 3 1,-1 1 173,-3 0 1,-2-1-54,2 1 1,-2 3-88,-1 0 1,-1 6-91,1-2 1,0 3 29,-1 1 0,1 1-162,-1 3 0,1 6 75,-1 5 0,5 6-211,-1-2 0,2-2 71,-2 2 1,-1 0-173,6 4 0,-1-1 24,4-3 1,0-1 35,0-3 0,0-2-50,0 2 0,4-6-142,-1-2 1,6 0-12,-1 0 0,2-2 148,1-5 0,1 0 146,-1 0 0,1 0-96,-1 0 0,1-1 150,-1-3 1,0-1-34,1-2 1,-5-4-3,1 4 1,-5 0 30,0 0 265,4 4 45,-6-7-81,4 9-148,-5-4 1,-1 6-57,-3 3 1,3 4 111,-3 7 1,-1 1-68,1 3 1,0 2-5,4-6 1,0 5-42,0-1 0,0-1-6,0 1 1,2-5-257,1 1 1,4-6 84,4-1 0,1-6-36,-1 2 1,4-3 81,0-1 0,4 0-394,-3 0 0,3-4-66,-4 1 0,4-5-188,-4 4 0,0-3 746,-3 3 0,-1-10 0,1 1 0</inkml:trace>
  <inkml:trace contextRef="#ctx0" brushRef="#br0" timeOffset="10">12460 13899 8319,'-11'-23'59,"-1"1"0,6 4 132,2 3 0,3-2 98,1 2 0,1 0 992,3 3-256,-3 6-621,4 1 1,-3 6-188,1 3 0,-1 3 41,1 9 1,0 6-110,1 9 1,-3 2 34,3 1 1,-2 4-152,2 0 0,-2 5 15,1-1 0,2 3-230,-1 0 1,0-4-124,-4-3 0,0-4 140,0-3 0,1-3 93,3-5 0,-3-2 43,3-2 0,-3-2-73,-1-6-35,0 1 0,0-5-478,0 1-1599,6-6 1049,-5 3 1165,4-5 0,-5-10 0,0-2 0</inkml:trace>
  <inkml:trace contextRef="#ctx0" brushRef="#br0" timeOffset="11">13100 13591 7959,'0'-12'-361,"0"5"686,0-1 451,0 6-151,0-9-360,0 10 0,-2-8 131,-1 6 0,1 0-82,-1 7 0,-4 0 85,0 7 1,-7-1-81,-2 9 0,0 4 15,1 4 1,2 3-80,-2-3 1,-2 8-7,2 0 1,0 5-93,3-2 0,5 5 108,-1-1 1,6 3-231,-2 0 1,-1-3 6,1 0 0,0 0-138,4 4 1,1-4 29,3-1 1,-1-4-142,4 1 0,-3-3 29,4-5 0,-1-2 77,5-5 0,-1-5 37,1-3 1,0-3 19,4 0 0,-4-4 62,4-1 0,-4-4-111,0 0 0,-5-1-297,1-2-289,-1 0 243,5 0 0,-4 0-608,-1 0 0,-4-5 430,0-3 1,-1 2-75,-2-2 0,0 0-159,0-3 847,5 0 0,1-6 0,6-1 0</inkml:trace>
  <inkml:trace contextRef="#ctx0" brushRef="#br0" timeOffset="12">13351 14013 8294,'-6'-22'64,"-5"4"281,5 1 1,-1 7-70,-1 3 0,4-2 289,-3 5 1,-1 1-21,-4 7 0,1 2-236,0 6 0,-1 6-102,1 4 0,1 5-53,2 4 0,3 3-203,5 0 0,0 0 110,0 4 0,1-7-264,3-4 0,7-1 126,8-3 0,-1 1-47,1-9 0,2-3-5,5-5 1,-2-4-37,3 1 1,1-4 138,-1-4 1,0-2-17,0-6 0,-3-1 159,3-2 0,-3 1-127,-1-5 0,-4 0 236,0-4 0,-6-3-124,-2-1 1,-5-5-132,-6 2 1,0-3 32,0-1 1,-10-1-131,-5 1 1,-5 4-27,-3-1 1,-5 11-294,-3 1 0,-2 6-69,-1 6 1,5 2 20,2 5 1,5 6-83,2 5 0,5 3 157,8 9 1,2-3-13,5 7 1,1 2 429,3 2 0,2 2 0,5 1 0</inkml:trace>
  <inkml:trace contextRef="#ctx0" brushRef="#br0" timeOffset="13">13785 14413 8324,'0'-11'2051,"0"-1"-1232,5 6 524,-4 1-798,4 5 1,-1 1-202,0 3 1,0 0-152,-4 7 1,1-1 65,3 9 0,-3 0-234,3 4 1,-3-4-171,-1 0 1,-1 0-244,-3 4 0,3-5 57,-3-3 1,-1 2-403,1-2 1,-1 0-40,1-3 0,3-5 293,-3 1 0,3-4-726,1 3 1,-1-3 1204,-3 4 0,3-6 0,-4 3 0</inkml:trace>
  <inkml:trace contextRef="#ctx0" brushRef="#br0" timeOffset="14">14219 13933 8202,'0'-17'-344,"-5"0"583,4 6 778,-4-1-157,5 1 366,0 5-1024,0 1 0,0 7 76,0 6 0,0 4-54,0 11 1,0 1 22,0 3 0,0 6-25,0 5 0,3-2-91,1-2 1,0-4-197,-4 5 1,0-2 51,0-7 0,0 1-246,0-4 1,1-6-281,3-1 0,-3 0 307,3-1 0,-3-3-1505,-1-5 1239,0 1 0,0 0-780,0-1 1278,-5-4 0,-1 2 0,-5-5 0</inkml:trace>
  <inkml:trace contextRef="#ctx0" brushRef="#br0" timeOffset="15">14402 13591 8399,'-7'-18'0,"2"2"0,5 4 0,0 1 0,0 4 0,0-3 0,0 9 0,0-4 0,2 6 1547,1 3 1,4 2-601,4 6 0,1 3-427,-1 0 0,2 5-355,2 0 0,-2 1 118,2 2 1,1-4-108,0 0 1,3 0 18,-4 4 1,5 4-158,-1-1 0,1 1 125,-1-4 0,2 5-157,-6 2 1,0 2-219,-3-2 1,-2 3 137,-3-2 1,-2-2-260,-5 1 0,0-3 162,0 3 0,0-3-163,0 4 1,0-6 66,0 2 0,0-3 113,0-1 0,-1-2-188,-3-2 1,2 1 145,-6-4 0,4 0 92,-3-1 1,0-2-53,0 2 1,-2-6 270,5-1 0,-5-2-175,2 2 144,2 2-440,-6-4-395,10 1-23,-9-2-587,9-5-286,-4 0 1647,5 0 0,5-5 0,1-2 0</inkml:trace>
  <inkml:trace contextRef="#ctx0" brushRef="#br0" timeOffset="16">15327 13796 8313,'0'-6'0,"-1"0"263,-3 2 253,2 3-221,-3-4-42,5 5 0,2 0-2,1 0 1,4 5-41,4 2 1,6 0-7,2 0 0,2 1-61,2 3 1,0 1 93,0-1 0,3 4-125,1 1 1,5-1 92,-2-4 1,0 2-212,0 2 1,-3-3-45,3-1 0,-3 0-50,3-3 1,-4 1 95,0-2 1,-5 2-73,-2-5 0,-2 4 139,2-4 0,-2-1 50,-6-3 28,1 5-60,-1-3 245,-5 3-171,0-5 75,-6 0 1,-6 4-143,-1-1 1,-3 5-38,-2-4 1,0 3-2,-4-3 0,-1 5-9,-6-1 0,-1 2 28,-3 1 1,-1 1-72,-2-1 0,-7 1 62,3-1 1,-3 0-139,2 1 1,1-1 68,0 1 0,3-1-16,1 1 0,5-5-18,-2 1 1,8-4 55,4 3 0,2-4-167,2 1 0,3 1 33,0-2-429,6 1 24,-3-4 0,10 0-327,2 0 1,9 4 223,3 0 628,2 0 0,7 1 0,1 1 0</inkml:trace>
  <inkml:trace contextRef="#ctx0" brushRef="#br0" timeOffset="17">14950 13420 8209,'-6'-2'19,"2"-2"380,2 3 354,-3-4-141,4 0 286,-4 4-187,5-4 682,0 5-1104,5 0 0,-4 5 94,3 2 0,1 5-80,-1 3 0,1 4-12,-1 8 1,-3 2-29,3 5 0,-3 4-88,-1 0 0,2 5 18,1-1 1,-1 3-94,1 0 1,-1 5-172,-2-1 0,0 0-50,0-8 0,0 4 44,0-3 0,0-2 7,0 2 0,0-5 48,0 1 1,0-2 71,0-2 1,0-5-39,0-2 1,0-1-40,0-3 1,0 1 13,0-8 0,0-1 7,0-4-6,5 1 1,-3-5-166,6 1 27,-5-6-766,2 3 324,-5-5-776,0 0-1615,-5-5 2983,3 4 0,-8-9 0,4 4 0</inkml:trace>
  <inkml:trace contextRef="#ctx0" brushRef="#br0" timeOffset="18">9228 13774 8160,'0'-7'-908,"0"2"952,0 5 413,0-5 34,0 4-230,0-4 1,0 3 128,0-1 148,0 1-155,0-3 732,0 5-970,0 5 1,0 3-44,0 7 0,0 8 8,0 8 0,0 3 9,0 4 0,-4 2-132,0 6 0,-1 0 79,2 0 1,0-5-36,-5 1 0,6-5 68,-2 1 0,3-2-138,1-2 0,0-4 29,0 1 0,0-5 23,0 5 0,0-6 7,0 2 1,0-4 26,0-4 1,1 1-2,3-5 1,-3 4-4,3-3 1,-2 3-58,2-4 1,-2 0 88,1-3 1,-1-1 90,-2 0 65,0 1 4,0-1-24,0-4-60,0-2-661,0-5 1,-5 5 0,-2 1 0</inkml:trace>
  <inkml:trace contextRef="#ctx0" brushRef="#br0" timeOffset="19">16309 13728 8344,'0'-12'0,"0"1"0,0 0 313,0-1 297,0 1 524,0 4-520,0 2-361,0 5 0,0 7 50,0 4 0,0 7-42,0 9 0,0 3 80,0 8 0,1 4-48,3 7 1,-3-4-267,3 4 1,-3-6-77,-1 3 1,0-1-101,0-7 0,0-2 2,0-5 1,0 1-154,0-6 1,0-3 11,0-4 1,4-5 50,0 1 0,0-6-401,-4-1 1,1-2-192,3 2-1025,-3-3 1227,4-5 1,-5-1 626,0-3 0,-4-4 0,1-7 0,-5 1 0,4-5 0,-5-5 0,3-5 0</inkml:trace>
  <inkml:trace contextRef="#ctx0" brushRef="#br0" timeOffset="20">16286 13876 8333,'4'-22'-37,"0"-1"0,3 4 57,-3 0 1,1 5 252,-1-2 0,-1 4 129,4 0 1,-3 5 12,4-1 0,-5 6 230,5-2-329,0 2 0,7 11-37,0 3 1,4 12-1,-4 3 1,6 6-264,-2 5 1,2 2 67,2 6 1,0 0-333,0-1 1,3 0 164,1-3 0,4-7-111,-5-4 1,1-6-18,-4 2 1,0-8-35,-1-4 0,1-4 74,0-3 0,-5 1 58,-3-5 1,-2-1 121,-2-3 357,1 0 248,-6 0 1,-1-1-321,-5-3 1,0-2 285,0-5 1,0-1-189,0 1 0,-5-7 22,-3-5 0,2-1-132,-2-7 0,1-3 8,-5-4 1,5-10-166,-1-2 0,6 0-320,-2-4 1,3 6-54,1-1 1,0 7 152,0 4 0,0 7-86,0 5 0,3 7 59,1 3 0,1 4-281,-1 0 207,-3 6-335,9-4 1,-7 8-1771,5-1 1753,-6 1 0,7 7-592,-5 3 0,3 4 1140,-3 3 0,5 3 0,-3 4 0</inkml:trace>
  <inkml:trace contextRef="#ctx0" brushRef="#br0" timeOffset="21">17394 13465 8437,'0'-11'30,"0"-1"1,0 5 394,0-1 226,0 1-111,0-5 840,0 1-817,0 4 1,-1 5-286,-3 9 0,3 4 67,-3 11 0,3 4 33,1 8 1,0 2 28,0 2 0,0 6-137,0 6 1,0 4-339,0-1 0,0 5 279,0 2 1,3-5-537,1 2 0,4-11 12,-4-1 0,4-3-215,0 0 1,-2-6 259,2-6 1,-4-4 33,3 0 1,-3-2 130,4-1 0,-6-5-42,2-3 1,1-2 209,-1-2 1,0 1 143,-4-1 1,0-3-154,0-1-367,0-4 0,0 3-1151,0-2-1176,0-3 2638,0 4 0,0-5 0,0 0 0</inkml:trace>
  <inkml:trace contextRef="#ctx0" brushRef="#br0" timeOffset="22">17896 13659 8156,'-6'-7'293,"2"-1"-21,3 6 1,1-2 69,0 8 1,0 8-101,0 11 0,0 6 252,0 9 1,0-1-195,0 5 1,0 2-74,0 2 0,-4 2-102,0-6 1,1-4 45,3-3 1,0-2-157,0-7 1,0 1 92,0-4 1,0-4-391,0 0 1,5-5 0,-3 1-779,6-7 704,-6-3 0,5-2-768,-3 1 1124,-3 0 0,9-9 0,-4-1 0</inkml:trace>
  <inkml:trace contextRef="#ctx0" brushRef="#br0" timeOffset="23">17896 13728 8156,'0'-15'0,"0"-1"0,0 1 918,0 4 99,0-1-481,6 1 0,0 5-120,5 2 0,2 9-174,2 6 0,0 7 78,8 9 1,-2 2-49,5 5 1,2 0-248,-1 1 0,1-2 144,-2-3 1,-1 2-265,1-6 1,-6 0-1,0-7 0,-1 1-108,3-5 1,-3 4 101,0-3 1,-3-1 2,3-4 1,-5 1-59,1-1 0,-2 1 86,-2-1 0,0-5-206,1-2 0,-5 1 87,1-1 0,-4 0-891,4-4-114,-6 0-566,3 0 1760,-5 0 0,-5 0 0,-1 0 0</inkml:trace>
  <inkml:trace contextRef="#ctx0" brushRef="#br0" timeOffset="24">18513 13648 8134,'-6'-23'382,"-3"5"98,5 3-54,0 2 84,4 2 504,0 5-183,0 1-462,0 5 1,0 5-45,0 2 1,0 8 71,0 5 0,0 6-103,0 5 0,-3 2-54,-1 1 0,0 4-144,4 0 0,-1 5 106,-3-1 0,3 1-429,-3-1 0,3-1 199,1-3 1,0-7-151,0 4 1,0-10-23,0-2 0,0-1-118,0-7 1,0 0-92,0-4 0,3 1-125,1-1-1336,0-4 761,1 3-932,-4-9 2041,9 4 0,-3 0 0,4 2 0</inkml:trace>
  <inkml:trace contextRef="#ctx0" brushRef="#br0" timeOffset="25">18890 13340 6645,'0'-7'2225,"0"-3"-1955,0 4 0,-1-2-30,-3 1 0,3 3 240,-3-4-210,3 6 0,1-5 211,0 3-1,0 3 60,0-4-300,0 5 0,1 4-1894,3 0 1,3 8 1310,9 0 0,-2 7 1333,5 0 0,0 2 1825,3 2 0,5 5-1769,0 3 0,-1 2-583,-3 1 1,0 5-300,0 3 1,-3 3 65,-5 0 0,1 1-466,-9 0 1,0-2-74,0-2 1,0 1-312,0-5 0,2 0 178,-5-4 1,0-4 180,-4-4 0,4 2-248,-1-1 0,0 1 130,-7-2 0,-2-2 143,-6 3 1,0-1 37,-4 0 1,2-2 197,-5 3 1,2-4-87,-2-4 1,-3 2 194,3-2 0,1-2 26,-1-2 0,5-2-97,-1-2 0,2 3-242,2-2 0,3 2 112,1-7 1,3 0-916,-4 0-180,6-4-543,-3 7 976,5-9 0,5 4 754,2-5 0,9-5 0,1-1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09T09:58:36.555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15521 10450 8281,'0'-6'-446,"0"-1"-491,0 4 936,0 1 0,0-4 175,0 2 100,0 3 1,0-5-161,0 2 1,-1 2 657,-3-1-514,3-4 1,-6 6 398,3-3-84,3-2 105,-4 5-524,5-4 551,0 5-548,0 5 0,0 1 41,0 5 1,1 5-7,3-1 0,1 5-104,3-1 1,2 3 47,-2 1 1,2-1 19,1 1 0,4 0-99,1 0 0,4 4 112,-1-1 0,3 5-136,0-5 0,3 1 56,1-4 0,0 4-95,4-1 0,-3 0 111,3-7 1,-3 2-162,3-2 1,-4-2 16,0-2 1,-2-2 25,-1-2 1,-4-1 46,0-2 0,-1 1 5,1-6 0,-1 1-51,-3-4 0,-1 0 48,5 0 0,-5-1-306,1-3 1,-2 2 13,-2-6 1,1 2 17,-1-2 0,-4-2-171,-4 2 0,-1 2-1302,-2-2 403,0 1 0,-7-1 1308,-4 1 0,-6 4 0,-5-2 0</inkml:trace>
  <inkml:trace contextRef="#ctx0" brushRef="#br0" timeOffset="1">15567 10359 8302,'-12'-7'-961,"5"-2"721,-1 6 0,4-2 475,-3 1 1,3 3 67,-4-3 1,1 2-5,-5 2 0,1 0 13,-1 0 0,5 2-58,-1 2 1,4 2-48,-3 5 0,4 1-13,-1-1 0,3 1 17,1-1 0,0 4-87,0 0 0,0 2 0,0-2 0,0-2 13,0 2 0,0-2-259,0-2 135,0 1 155,0-1-403,0 0 82,0-4 28,0-2 116,0-5 0,0-5 4,0-3 1,0-3 47,0-4 0,0 1 13,0-5 0,1 0-21,3-4 1,-3 0-2,3 0 1,-1 0 3,1 0 0,-3 2 3,3 2 0,1-2 89,-2 6 1,1-1-60,-4 0 1,4 4 124,0-3 0,0 2-56,-4 1 1,0 1 9,0 0 0,1 3 285,3 0-95,-3 6-219,4-3 0,-4 5 6,3 0 0,-1 1 6,4 3 1,2 3-8,6 9 0,-1-2-28,5 5 0,-3 0 21,3 4 0,0-4-17,4 0 0,-4-5 177,0 1 1,0-3-139,4 0 1,-4-1 11,0 1 0,-5-5-5,1 1 1,-3-6-327,0 2 1,-4 1-702,-1-1-585,-4 0 618,2-4 0,-7 5-1912,-1 3 2758,-4 2 0,-19 1 0,-5 1 0</inkml:trace>
  <inkml:trace contextRef="#ctx0" brushRef="#br0" timeOffset="2">16800 10827 8302,'-6'-11'-1828,"1"-1"1917,5 1 1,0-1 33,0 1 0,0 3-20,0 1 1,0 3 234,0-4 1,1 4 188,3-3 256,-3 4-58,4-2 67,-5 0-288,0 4-249,0 6 0,4 8-80,0 9 1,0 3 84,-4 1 0,0 3-118,0 6 1,0-1-2,0 0 1,1 0-170,3 1 0,-3-5 30,3 1 1,1-5-168,-1 5 0,3-10-95,-3 2 1,4-8 124,-5 1 0,1-4-252,-4 0 234,5-1 0,-3-3-315,1-1 154,-1-4-749,-2 2-1327,0-5 2390,0-5 0,-5-1 0,-2-6 0</inkml:trace>
  <inkml:trace contextRef="#ctx0" brushRef="#br0" timeOffset="3">16880 10873 8302,'0'-17'175,"0"4"97,0-3 1,0 5 151,0-1 320,0 6-182,0-4 0,1 8-139,3-1 1,-1 3-168,4 3 1,5 5-15,3 7 1,5 3 30,-1 5 0,3 1-164,1 3 1,-4-2 114,0 5 0,0-4-257,4 0 1,-2 2 34,-2-1 1,2 0-43,-6-4 1,4-4 2,-4 0 0,2-5 72,-2 1 0,-3-3 66,4 0 0,-4-5 43,0 1 343,-1-5-273,1 2 264,-1-5-282,-5 0 0,-1-5-18,-5-3 1,0-6-199,0-1 0,0-7 102,0-1 0,-1-1-191,-3-6 0,2-1 119,-6-3 1,2-4-266,-2 0 1,-1-4 76,6 4 1,-3 4 58,3 3 0,1 2 33,-1-1 0,1 6 30,2 5 1,-3 5-258,-1-2 184,0 4-571,4 0 210,0 6-1504,0 1 1365,5 15 0,1-2-379,6 7 0,-1 3 1008,1 1 0,4 2 0,2 2 0</inkml:trace>
  <inkml:trace contextRef="#ctx0" brushRef="#br0" timeOffset="4">17622 10964 8232,'0'-11'0,"0"3"139,0 0 0,0 5 577,0-5 70,0 5-286,0-2-239,-5 5 1,-1 0-13,-5 0 1,-1 5-140,1 3 0,-1 6 75,1 1 0,-1 6-84,1-2 0,3 2 22,1 2 0,4 0-196,-1 0 0,3 0-73,1-1 0,1-3 39,3 0 115,-2-5 0,8 3-225,-3-6 255,3 1 0,6-5-194,-1 1-54,5-6 206,-7 4 0,11-12 235,-5-1 8,5-3-136,-6-2 0,5-4 150,0-3 1,-4-3 177,0-1 0,-7 1-111,0-1 0,-6 0-474,-6 0 111,0 0 69,0 0 1,-9-2-286,-2 2 171,-13-2-293,5 12 1,-14 2-362,2 7 0,-2 3-613,-1 1 1,5 6 1354,2 5 0,3 6 0,1 6 0</inkml:trace>
  <inkml:trace contextRef="#ctx0" brushRef="#br0" timeOffset="5">17988 11010 8311,'-5'-12'0,"0"5"-47,-3-1 1,3 4 498,5-3-31,0 4 1,0-3 625,0 2-667,0 3 0,4 1-82,0 7 0,3 3-8,-3 2 0,4 1-228,-5 2 1,6 3 130,-1 4 0,-3-3-274,-1 0 0,1-3 80,-1 3 0,0-5-208,-4 1 0,0-2-68,0-2-188,0 0 230,0 1 174,0-6 260,0-1-212,0-5 175,0-5 1,0-1-142,0-6 1,0-4-43,0-3 0,0-3-16,0 0 1,3-3-168,1-1 0,4 0-30,-4-4 0,4 3 57,0-3 1,2 8 112,2-1 1,3 4-49,0 0 0,2 3-161,-2 4 0,-2 6-12,2 2 1,-3 3-171,0 1 1,-1 1 26,1 3 1,-1 6 427,1 5 0,-1 11 0,0-2 0</inkml:trace>
  <inkml:trace contextRef="#ctx0" brushRef="#br0" timeOffset="6">18376 10975 8283,'-5'-11'-415,"-1"0"0,-1-1 931,4 1 0,1 3-76,2 1 0,0 3 402,0-4-190,0 6-74,0-3-451,0 5 1,4 1 73,0 3 0,4 2-104,-5 5 1,5 1 147,-4-1 0,3 2-266,-3 2 1,4-2 70,-4 2 0,-1-2-158,-3-2 0,4 1-34,0-1 0,0-3 151,-4-1 0,1 0-46,3 0-319,-3 3 191,4-8 1,-3 3-3,1-5 162,-1 0 0,4 0-30,-2 0 0,-3-2 138,3-1 0,1-4-87,-1-4 0,3-1 8,-3 1 1,4-4 12,-4 0 0,3-2-19,-3 2 0,1 2 70,-1-2 0,-3 2-28,3 2-28,-3 4 0,0 2 25,3 5-91,-2 0 1,6 5 54,-4 3 0,5 2-72,-1 2 1,-2-1 38,2 0 1,-1 1-10,5-1 1,-1-3-26,1 0 1,-1-2 32,0 1 1,1 0 12,-1-3-13,1-3 1,-1 4 25,1-5 0,-5 0-12,1 0 1,-4-4 5,3 0-13,-4 1 4,7-3 1,-9 4 2,3-6-5,-3 6 5,4-8 1,-2 7-7,4-5-244,-4 6 245,7-3 1,-7 5-6,4 0 0,-4 5 121,1 3 0,-3 2-78,-1 1 1,0 1-25,0-1 1,1 0-8,3 1-212,-3-1 0,6-1 84,-4-2 1,0 1-335,5-5 0,-1 0-139,5-4 1,0 0-1031,4 0 1628,-4 0 0,10 0 0,-4 0 0</inkml:trace>
  <inkml:trace contextRef="#ctx0" brushRef="#br0" timeOffset="7">19221 10975 8386,'0'-17'96,"0"0"1,0 6-31,0-1 1,0-3 129,0 0 552,0 0 1,0 3-234,0 1 1,-5 3-124,-2 1 1,-1 4-115,-3-1 0,2 3-331,-7 1 0,-1 1 29,-2 3 0,1 2-17,-1 6 0,4 3-15,-4 0 0,6 2 70,2-2 0,0-1-204,8 5 0,-5-4 41,4 4 0,0-5-115,4 1 1,0-2 86,0-1 0,5-2-32,3-3 1,3-2 117,5-5 1,-4 0-29,4 0 0,-2 0 78,1 0 0,-3-3 4,4-1 0,-4-5 103,0 1 0,-5-1-72,1 2 1,-2-3 208,2 2-160,2-2 0,-9-2 165,3 1-161,3 5 1,-6-1 294,3 4-302,-3 1 1,-1 7 0,-1 3 177,-3 7 0,3-1-101,-3 1 1,-1-1 6,1 5 1,0 0-42,4 4 1,0-4-172,0 0 0,1-5 109,3 1 1,2-2-109,6-1 0,-1-6-114,1-2 1,3-3 56,0-1 0,2 0-570,-2 0 0,-2-1 254,2-3 0,-2 1 460,-2-4 0,5-1 0,2-3 0</inkml:trace>
  <inkml:trace contextRef="#ctx0" brushRef="#br0" timeOffset="8">19518 10724 8189,'-6'-23'365,"1"6"0,5 0-59,0 6 0,4-1-116,-1 1 181,6 4 93,-7-3 1,4 9-38,-2-3 1,-3 9-162,3 7 0,1 4 43,-1 7 0,1 5-33,-1 2 1,-3 5-38,3 3 1,-3-1 5,-1 4 1,0-4-116,0 1 1,0-2 114,0-2 1,0-5-244,0-2 1,1-3-39,3-1 0,-3-5-69,3-3 0,-3-2-358,-1-2 0,4 0 283,0 1 1,1-6-691,-1-2 374,-3-3-1716,4-1 2212,-5 0 0,5 0 0,2 0 0</inkml:trace>
  <inkml:trace contextRef="#ctx0" brushRef="#br0" timeOffset="9">20181 10484 8209,'0'-11'-834,"0"3"417,0 1 1217,0 4-428,-5-2 1,2 5 319,-5 0-438,6 0 0,-7 1 22,5 3 0,-3 3-15,3 4 0,-5 5-9,1 3 0,-2 4 26,-1 4 0,-1 2-48,1 5 0,-1 4-53,1 1 0,-2 4 91,-2-1 1,2-2-264,-2 2 0,0-1 65,4 1 0,-2 1-114,9-5 1,0 0-16,4-4 1,5-1 115,3-2 1,6 0-39,1-4 0,5 0 46,-1-5 0,-1-4-3,1-3 0,-5-2 10,1-2 1,-2 0-142,-1-4 223,-1 3-749,0-3 0,-4 0-112,-3 1 1,-2-5-1494,2 0 509,-3-1 1185,4-2 1,-5-2 505,0-1 0,0-9 0,0-6 0</inkml:trace>
  <inkml:trace contextRef="#ctx0" brushRef="#br0" timeOffset="10">20375 10918 8182,'-1'-25'167,"-3"2"0,2 4 342,-1 0 0,0 4-157,-1 7 0,2-1-108,-6 6 1,4-1-93,-3 4 0,3 1 122,-4 3 1,1 6-306,-5 5 1,2 9 81,3-1 0,-2 6-14,5-2 1,0 3-8,4-3 1,1 4-102,3-5 1,2 0-70,6-7 1,1-3 135,2-4 0,-1-2-22,5-3 0,-4-2 67,4-5 0,0-1-29,4-3 0,0-2-32,0-5 0,-2-5-31,-2 1 1,2-5-6,-6 1 0,0-4 42,-4-4 1,-4 3 39,-3-3 1,-4-2 39,-4-1 0,-4 1 41,-7-2-242,-3 6 1,-6-3 89,-3 5 1,3 7 44,-2 4 0,-2 2 374,1 6-1386,5 0 1,6 11 98,5 4 1,0 2 416,4 6 1,2 0 495,5 4 0,0 5 0,0 1 0</inkml:trace>
  <inkml:trace contextRef="#ctx0" brushRef="#br0" timeOffset="11">20649 11090 8191,'11'0'28,"1"0"186,-1 0 0,-1 1-51,-2 3 0,1 2 83,-5 6 0,3-1-125,-3 0 0,4 2 119,-5 2 0,3 2-230,-3 2 0,-1 1 134,1-5 0,-1 4-30,-2-3 1,0 3-134,0-4 0,-4 0-54,0-4 0,-1 1-530,1-1 461,3 1 1,-5-2-486,2-2 1,3-2 53,-3-2 573,2-3 0,-3 9 0,-1-4 0</inkml:trace>
  <inkml:trace contextRef="#ctx0" brushRef="#br0" timeOffset="12">21026 10770 8028,'0'-12'-146,"0"1"1,0 3 737,0 1-79,0 4-44,0-2 0,0 6-98,0 3 0,4 6-15,-1 6 0,1 4-136,-4-1 0,0 4-30,0 3 0,0 0-15,0 4 0,0-3-103,0 3 0,0-4-43,0 0 1,0-1 107,0-3 1,0-3-471,0 0 1,0-8 30,0 0-1027,0-2 950,0 2 0,2-4-1194,1-4 1573,-1-1 0,3-2 0,-5 0 0</inkml:trace>
  <inkml:trace contextRef="#ctx0" brushRef="#br0" timeOffset="13">21106 10599 8188,'0'-18'236,"0"-3"178,0 6 1,0 0-218,0 4 0,5-1 0,2 1 0,-1 3 260,-3 1 0,4 4-126,0-1 1,0 4-64,0 4 1,1 6-24,3 5 1,1 6-41,-1-2 0,1 4 22,-1 3 1,4 3-16,0 6 0,1-2-5,-5-3 0,0 3-121,1-2 0,-1 5-98,1 2 0,-2 1 63,-2-5 1,0-4-192,-4 1 0,4-5 73,-4 5 1,-1-2-28,-3 1 1,0-2 77,0-5 1,0 0-233,0 0 1,-5 0 1,-2 0 0,0-4 130,0 0 1,-1-5-270,-3 1 0,-2-3 93,-2 0 0,2-2-556,-2-2 0,2-3 21,2-5 827,4 0 0,-8 0 0,3 0 0</inkml:trace>
  <inkml:trace contextRef="#ctx0" brushRef="#br0" timeOffset="14">21917 10827 8077,'0'-11'413,"-5"-1"68,3 6-253,-3 1 1,4 5-1,-3 0 1,3 5 8,-3 2 1,3 4-174,1 0 1,0 5 101,0 4 1,0 1 9,0 2 1,0 0-41,0 0 1,4-1-117,-1 1 0,6-4 80,-1 0 0,2-3-134,1 3 1,1-5 13,-1 1 0,1-4 73,-1-3 0,1 1-31,-1-5 0,0-1 51,1-3 1,1 0 92,2 0 0,-1 0-84,5 0 0,-5-5 12,1-2 0,-1-5-77,1-3 0,-3 1 71,-1-5 1,-1 4-146,-6-4 1,4 0 82,-5-4 1,1-4-261,-4 1 0,0-5 79,0 4 1,-4 0-368,1 0 1,-5 7 123,4-3 1,-3 8-467,3-1 72,0 9-147,4-3 439,0 13 0,5-1 204,3 9 1,-2 0 295,2 1 0,-6 4 0,8-3 0,-3 4 0</inkml:trace>
  <inkml:trace contextRef="#ctx0" brushRef="#br0" timeOffset="15">22328 10850 8077,'0'-8'-1904,"0"1"2661,0 4 0,0-1-210,0 8 0,1 2-197,3 6 0,-3 1-87,3 2 1,-2 3-132,2 4 1,-2 1-43,1 0 1,-1 1-205,-2 3 1,0-6 76,0 6 1,0-9-172,0 5 1,0-8 66,0 0 1,0-2 2,0-2-196,0-4-99,0 3-131,0-9 320,0 4 1,0-6 100,0-3 1,0 1 159,0-4 0,0-5-118,0-3 1,0-1 96,0 0 1,0-1-95,0-6 0,0 0 194,0 0 1,1 4-88,3 0 1,-3 5 427,3-1 85,-3-3 123,-1 5-280,0 2-86,0 6 1,1 5-21,3 0 1,-1 6-111,4 6 0,1 0-48,3 7 0,1-1 82,-1 1 1,4 3-206,1-3 1,3-1 22,-4 1 1,4-5 32,-4 1 0,4-6 122,-4-2 1,1 0-64,-5 0 1,0-2 86,1-5 0,-1 0-87,1 0 0,-5 0 43,1 0 1,-4 0-13,3 0 1,-4-5-19,1-2 0,-3-1 28,-1-3 1,0 2-3,0-6 0,0-2-68,0 2 1,-1-6-4,-3 2 0,3-2-461,-3-2 0,-3 0 203,0 0 1,2 4-162,1 0 0,-1 5 103,1-1 1,0 6-1008,4 2 70,0 4 515,0-2 1,2 5 104,1 0 0,0 0 572,5 0 0,-1 5 0,5 1 0</inkml:trace>
  <inkml:trace contextRef="#ctx0" brushRef="#br0" timeOffset="16">22762 10827 8094,'0'-6'24,"0"-5"188,0 10-125,0-4 0,4 6 104,-1 3 1,5 4 148,-4 7 0,3 0-200,-3 8 0,4-3 26,-4 7 0,-1 2-300,-3 2 0,0-2 106,0 1 0,0-4-373,0 0 209,0-7 121,0-2 1,0-6-197,0 1-38,0-1 0,2-4-151,2-4-457,-3-1 454,4-2 459,-5 0 0,5 0 0,1 0 0</inkml:trace>
  <inkml:trace contextRef="#ctx0" brushRef="#br0" timeOffset="17">22739 10827 8106,'0'-11'-43,"0"-1"144,0 1 237,0-1-209,5 1 1,1 3 274,6 1 0,3 4-69,0-1 1,6 4-141,-2 4 1,3-1 95,5 4-458,-3 1 167,4 3 0,-6 2-101,-3 2 1,1 3 103,-5 5 1,-3 0 0,-5 0 0,-4-1 45,1 1 1,-8 0-131,-4 0 0,-2 0 102,-1 0 0,-2-1-82,-2 1 1,1 0-7,-5 0 1,5-4-123,-1 0 1,2-5-43,1 1 0,1-2-238,0-2 0,3-1-677,0-2 336,6-3 530,-3-5 1,7-1 279,6-3 0,-1-2 0,9-6 0,1-4 0,1-2 0</inkml:trace>
  <inkml:trace contextRef="#ctx0" brushRef="#br0" timeOffset="18">23139 10827 8215,'0'-11'260,"0"-1"0,0 1 73,0-1-197,5 6 0,-4 0 169,3 2-9,2 3 1,-5 1-82,3 7 1,-2 8 27,-2 4 1,0 0-118,0 4 1,0-1-168,0 8 1,0-3-16,0 3 0,-4-3 72,0 4 0,0-6-97,4 2 1,0-5 39,0-3 1,0-1-26,0-3 1,1-3 23,3-1 0,3-1-13,4-6 0,4 0-147,0-4 1,4 0 115,-3 0 1,3 0-167,-4 0 0,1-4 57,0 0 1,-4-4-299,4 0 1,-5-2 144,-3-2 1,0 5 347,-4-1 0,0 1 0,-4-5 0</inkml:trace>
  <inkml:trace contextRef="#ctx0" brushRef="#br0" timeOffset="19">23116 10987 8215,'0'-12'0,"-1"2"-27,-3 3 1,2 0 30,-1 4 1,3 1-136,3-2 0,0 2 98,5-2 1,-1 3 236,5-3 0,3 3-62,0 1 0,5-4-247,-1 0 1,2 0-47,-2 4 1,1 0 102,-5 0 0,2 0-262,-2 0 0,-6 0 310,2 0 0,3 0 0,4 0 0</inkml:trace>
  <inkml:trace contextRef="#ctx0" brushRef="#br0" timeOffset="20">23241 10736 8154,'-5'-12'3,"4"1"128,-4 4 414,5-3-303,5 9 0,0-3 0,3 8 0,2-1 30,-2 4 0,3-3-30,4 4 1,-2-2-1,2 2 0,-2 2 30,-2-3 0,4 0-30,1 0 0,-1 0-2653,-4 0 1658,6 8 0,-4-3 753,2 7 0,-4-3 0,-3-4 0,-2 3 0,-2 0 0,-3 6 411,3-2 1,-3 2-130,-1 2 1,0-4-212,0 0 1,0-1-78,0 1 1,0 1-156,0-5 0,0 4-78,0-3 258,0-1-309,0-4 221,5-4-405,-3-2 82,3-5-268,-5 0 1,-5-5 313,-3-3 1,2 2 203,-2-2 1,4 1 141,-3-5 0,3-1 0,-4-2 0,6-3 0,-3-4 0</inkml:trace>
  <inkml:trace contextRef="#ctx0" brushRef="#br0" timeOffset="21">23447 10816 8154,'5'-17'-260,"-2"4"371,4-2 111,1 2 1,3 2 34,1 0 1,-1 3 40,1 0 0,-1 6-93,0-2 1,5 3-1,-1 1 0,5 0-74,-1 0 1,-1 0-161,1 0 1,-4 5-83,4 2 1,-5 4 96,1 0 0,-3 4-52,-5 0 0,2 5 117,-5-5-43,0 5-49,-9-2 47,-1 5 1,-7 0-51,-2-1 35,2 1 1,-9-1 8,3-3 1,2 2 1,-2-2 1,1 2 32,-1-2-8,2-3 2,6 1-11,4-5 107,-3 5-82,9-6 18,-4 1-28,5-1 1,5-4 208,3-4-207,2-1 0,6-2-67,3 0 0,-1 0-141,1 0 1,-4-4-835,4 0 518,-5 0 186,8-1 1,-9 4 302,3-4 0,1 0 0,0-2 0</inkml:trace>
  <inkml:trace contextRef="#ctx0" brushRef="#br0" timeOffset="22">24281 10553 8106,'0'-18'-771,"0"5"386,0 6 1749,0 4-377,0-2-204,0 5-516,0 5 0,0 7-111,0 7 0,0 6 38,0 2 0,1 8-60,3 0 1,-2 5-123,6-2 1,-5 4 59,0-4 1,2 4-31,-1-4 0,1-4 34,-1-3 0,-3-2-171,3 1 1,-1-2 61,1-5 1,-3-5-65,3-3 1,-3-2 34,-1-2 1,0 1-178,0-1 1,0-3-1299,0-1 751,0-4-321,0 7 337,5-9 770,-4-1 0,14-6 0,-2-5 0</inkml:trace>
  <inkml:trace contextRef="#ctx0" brushRef="#br0" timeOffset="23">24521 10713 8106,'5'-28'46,"-4"9"1,4-7 205,-5 11 0,4 0 108,0 4 1,3-1 114,-3 1 325,0 4-503,1 2 0,0 15-19,3 6 0,-3 9-83,-5 6 1,0 3-1,0 4 1,-2 6-230,-1 6 0,-2-5 112,-3-3 1,-1-2-419,5-2 0,0 0 168,4-8 0,0-3-143,0-4 0,0-2 119,0-5 0,0-1-28,0-4 0,0 1-534,0-1-372,0-5-708,0 5 1838,0-10 0,-5 4 0,-1-5 0</inkml:trace>
  <inkml:trace contextRef="#ctx0" brushRef="#br0" timeOffset="24">24361 11033 8214,'-7'-13'546,"4"-1"50,6 10 0,4 0-239,4 4 0,1 0-91,-1 0 1,2 2-431,2 1 0,3-1 111,4 1 1,1-1-734,0-2 0,4 0 422,-1 0 0,1 0-390,-4 0 0,-4 4 72,0-1 682,-5 1 0,8 1 0,-5 2 0</inkml:trace>
  <inkml:trace contextRef="#ctx0" brushRef="#br0" timeOffset="25">24749 11113 8106,'-11'3'-3,"-1"1"1,5 1 101,-1-1 1,4-1 69,-3 4 1,4-3-8,-1 4 1,-1-5 180,1 5 0,0 0-97,4 3 1,-3-3-256,-1-1 1,0 1-73,4 3-14,0 1 1,0-1 177,0 1 1,0-5 4,0 1-54,5-6 0,1 3 1,6-5 1,-1 0-4,1 0 0,-1 0 21,1 0 1,3 0-38,0 0 0,4-5 60,-4-2 1,4-2-1,-3 1 0,-1-2-15,-4 2 1,-4-6-8,-4-1 0,-1-1-64,-2 1 1,0 2 67,0-2 1,-7 2-135,-4 2 1,-6 4 114,-5 3 1,-1 3-308,0 1 0,0 5-151,0 3 0,2 3-172,2 4 1,2 2 590,6 2 0,-1-3 0,1-4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09T09:58:36.58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16016 14711 7974,'0'0'0</inkml:trace>
  <inkml:trace contextRef="#ctx0" brushRef="#br0" timeOffset="1">15983 14677 8018,'0'-6'0,"0"-1"0,0 4 0,0 1 0,0-3 0,0 5 0,5 0 0,-4 0 0,4 0 1155,-5 0-931,0 5-105,0-3-21,0 3 150,0-5-141,0 5-38,0 1 1,0 5 92,0 0-98,0 1 0,0-1 55,0 0-66,0 0 1,4 1 41,0-1 49,0-5-10,-4 4-89,0-4 70,5 6-140,-4-1 91,4 0-37,-5 0 0,0 1 2,0-1 0,0 0-4,0 0 0,0 1 19,0-1 0,1 0-10,3 1 1,-3 3-33,3 0 1,1 1 33,-1-1 1,1-3-88,-2 3 1,-1-1 41,1 1 1,2-2-7,-1 2 1,1-3 42,-1-1 1,-3 2-22,3 2 0,-3-3 25,-1 3 1,4-2-29,0-2 1,-1 0 11,-3 1 0,0-1 2,0 0 1,0 0-26,0 1 1,0 3 3,0 0 0,0 0-2,0-4 0,0 0-18,0 0 1,0 1-8,0-1 0,0 0-46,0 0 68,0 1 0,0-1-23,0 0 1,0 0 2,0 1 17,0-1 1,2 0-7,1 0 1,-1 1-25,1-1 0,-1-3 15,-2-1 0,0 1 0,0 3 0,0-4 12,0 1 0,0-4-6,0 3 1,0-3 21,0 3 1,0-3-44,0 4 43,0-1 0,0 4-28,0 1 48,0-1 1,0 0-32,0 0 0,0-3 1,0-1 1,0-3-121,0 4 0,0-5 100,0 5-412,0-6 219,0 3-6,0-5 0,5 0 1,1 0-1</inkml:trace>
  <inkml:trace contextRef="#ctx0" brushRef="#br0" timeOffset="2">16962 14733 8018,'-7'-5'0,"2"3"0,5-6 0,0 4 0,0-3 0,0 4 0,0-7 0,0 8 254,0-6 504,0 6-330,0-3-53,0 0-62,-5 4 15,4-4 43,-4 5 99,5 0-325,0 5 1,0-3 4,0 6 0,0-1-43,0 4 0,-1 6 30,-3 1 0,3 0-25,-3 1 1,3-1-10,1 5 0,0-1 13,0 1 0,0-1-79,0 1 1,0 0 80,0-1 1,0 1-39,0-1 1,0-2 22,0 3 0,0-3-131,0 6 0,1-2 33,3-2 0,-3 1-91,3-1 0,-3 1 75,-1-1 0,4 4-11,0 1 0,-1-1 28,-3-4 0,4 1 12,0-1 0,0 0 8,-4-4 0,3 4-14,1-4 1,0-1-44,-4-2 0,4 1-4,-1-1 0,1 0-8,-4-4 1,0 1 52,0-1 0,1 0-7,3 0 0,-3 1 171,3-1-172,-3 0 115,-1 0-103,0 1 1,0-5 78,0 1-52,5-6-3,-3 3-7,3-5-493,-5 0-289,0-5 1,0 3-72,0-6-351,0 6 1173,0-8 0,0 3 0,0-4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09T09:58:37.019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1188 6715 8317,'-23'-11'0</inkml:trace>
  <inkml:trace contextRef="#ctx0" brushRef="#br0" timeOffset="1">1165 6681 8254,'0'-11'-1551,"0"-1"2216,0 1 0,1 3-149,3 1 0,-3 3-19,3-4 1,-1 6 268,0-2 72,-1-2-50,3-1-252,-5 1 260,0-4-260,0 8-284,0-3 1,1 7-1,3 1 1,-2 4 137,6 4 0,0 6-122,3 2 0,0 2-156,1 2 0,3 4-45,0 0 1,6 3 120,-2-3 0,-2 3-166,2-3 0,1 3 124,2-3 1,-3-1-289,0-3 0,-1 4 116,1 0 0,2-5-147,-6-3 0,4-1 34,-4 1 1,4 2 60,-4-6 0,1 0 54,-5-4 0,0 1 19,1-1 1,-1-3 28,1 0 1,-1-2-28,0 1 1,-3 2-5,0-5 0,-5 1 0,5-1-242,-5-3 0,3 4-514,-2-5-333,-3 0-822,4 0 797,-5 0-48,-5 0 1,3 0-176,-6 0 1344,0 0 0,-8-5 0,-2-1 0</inkml:trace>
  <inkml:trace contextRef="#ctx0" brushRef="#br0" timeOffset="2">1770 6750 8119,'-1'-24'-243,"-3"5"1,3 5 1204,-3 2-619,3 1 1,-3-1 0,0 1 776,2 0-242,0-1-640,-3 1 1,3 1 386,-6 2-88,6 3 29,-3 0-324,-1 3 1,4-1-36,-6 6 0,-1 5-8,-6 7 0,-3 8-65,-4 8 1,-6 7-94,-3 4 1,-3 2-249,-4 2 1,1 3 140,16-24 1,0 0 0,-14 24 37,0-3 1,6-2-242,6-2 0,2-4 159,2-7 1,1-3-125,3-6 1,2 1-10,-2 0 0,3-5-14,5-3 0,-2-2-534,5-2 0,-1-1 598,1-2-1585,3-3 825,-4-5 188,5 0 0,6 0 765,6 0 0,4-5 0,7-1 0</inkml:trace>
  <inkml:trace contextRef="#ctx0" brushRef="#br0" timeOffset="3">1804 7104 8127,'0'-18'1284,"0"3"-292,0 7-231,6-2 59,-5 9 1,4-3-293,-5 8 1,4 2-111,0 6 1,-1 4-79,-3 3 1,4 4-102,0 4 1,0-2 109,-4 5 1,0-3-96,0 3 1,0-3-256,0 4 1,1-7 110,3-1 1,-3-1-171,3-3 1,-3-2 77,-1-2 0,0-2-570,0-2 0,0-3-2427,0-1 2252,5 1 0,-3 0-1377,1-1 2104,4-4 0,-1 7 0,5-4 0</inkml:trace>
  <inkml:trace contextRef="#ctx0" brushRef="#br0" timeOffset="4">2159 7412 8140,'-12'-13'-192,"6"-2"0,1 9 566,5-6 0,0 1-40,0 0 0,0 3 707,0 0-554,5 6 0,-3-3-180,6 5 1,-4 6 155,3 6 1,0 4-135,0 7 1,2 4-29,-5-1 0,1 10-60,-1-2 0,-3 3-274,3-3 0,-4 0 115,-4 1 1,2-5-255,-6 0 0,0-4-248,-3 0 0,0-3-483,-1-4 0,5-2-520,-1-6 1,4 1 1422,-4-1 0,6 1 0,-3-1 0</inkml:trace>
  <inkml:trace contextRef="#ctx0" brushRef="#br0" timeOffset="5">2547 7298 8143,'-8'-17'0,"1"6"0,4 0 1561,-1 3-480,3 3 54,1 0-322,0 5-871,5 0 1,-4 1-630,3 3 0,-3-2 475,-1 6 0,2-5-790,2 0 797,-3 4 1,5-5-1948,-2 6 1070,-3-6 1082,9 4 0,-8-1 0,3 1 0</inkml:trace>
  <inkml:trace contextRef="#ctx0" brushRef="#br0" timeOffset="6">2810 7264 8371,'-7'-2'1857,"3"-1"-971,3 1-571,1-3 1,0 4-75,0-3 0,1 3-113,3-3 216,-3 3-813,5 1 0,-5 0-489,3 0 131,-3 0 0,5 0-1115,-2 0 976,-3 0 966,9 5 0,-3-4 0,9 9 0,2-3 0</inkml:trace>
  <inkml:trace contextRef="#ctx0" brushRef="#br0" timeOffset="7">3084 7229 8143,'6'0'-824,"-1"-1"2441,-5-3-284,0 3-129,0-4-3338,0 5 1106,0 5 1028,5 1 0,-4 6 0,4-1 0</inkml:trace>
  <inkml:trace contextRef="#ctx0" brushRef="#br0" timeOffset="8">3403 7287 8168,'0'-18'1164,"0"3"0,2 3-997,1 4 0,0 3 351,5 5 120,-6 0 0,7 5-275,-5 3 0,3 4-264,-3 3 0,4 8 25,-4 7 1,0 4 94,-4 4 0,0 3-187,0 5 1,-9 3 104,-3 1 0,-7-1-265,0-3 1,1-6 21,-1-2 1,5-6-625,-1-1 0,6-11-420,2-1 1,4-5 1149,-1-3 0,13-4 0,4-2 0</inkml:trace>
  <inkml:trace contextRef="#ctx0" brushRef="#br0" timeOffset="9">4169 6624 8006,'-17'-29'0,"4"5"370,-2 5 1,6 5-60,2-1 1,4 6 133,-1 1 0,2 6 285,-2-2-289,3 2 0,-4 4-151,5 2 1,0 6 91,0 5 0,0 9 40,0-1 0,6 7-137,5 1 0,6 6 168,6 1 0,1 5-98,3-1 0,-3-3-234,2-1 1,2-1 3,-1 1 1,0-3-210,-5 4 0,1-8 109,0 0 1,-1-5-411,-3 5 0,-3-10-262,-4 2 1,-1-4 333,0 0 0,0-2-284,-4-6 348,3 1 0,-7-2-1079,4-3 790,-4-1 1,1-6-615,-8 0 0,1 0 138,-4 0 1014,-1 0 0,-8-6 0,-2 0 0</inkml:trace>
  <inkml:trace contextRef="#ctx0" brushRef="#br0" timeOffset="10">4511 6670 8052,'0'-29'0,"0"2"0,2 4 535,1 4 0,0 3-169,4 4 0,-4 5 933,1-1-884,2 5 0,-5 3-228,3 8 1,-8 7-43,-3 4 1,-5 9 86,-3 6 0,-4 7-239,-8 9 1,-2 3-139,12-23 0,0 1 0,-1 1 0,1 0 146,-2 5 1,-1-1 0,1-3 0,-1 0 35,-1 1 1,0 0 0,1-5 0,1-1-133,1 1 0,2 0 0,-14 16-134,4 1 1,3-12-188,4 0 1,4-11-511,7 0 1,3-8 448,5 1 1,0-8-573,0 0 1,5-5 36,3 0 1207,7-1 0,8-7 0,6-2 0</inkml:trace>
  <inkml:trace contextRef="#ctx0" brushRef="#br0" timeOffset="11">4751 7070 8008,'5'-18'49,"-4"1"1,10 6 421,-4-1 1,0 2-78,0 3 0,-3-2 781,4 5-749,-6 0 0,3 5-16,-5 3 0,-1 4-183,-3 7 1,-2 0 88,-6 8 1,-4 1-239,-3 7 1,-3 3 94,-1 0 1,1 0-181,-1 5 1,4-4 99,0-1 0,8-3-411,0-1 1,7-4 170,0 0 0,3-3-181,1-4 0,5-2 120,3-6 0,3-3 75,5-1 0,-3-4 44,7 1 0,-1-3 5,3-1 1,1-1-134,0-3 0,0 1 127,0-4 1,0-1 174,-1-3 0,-4-1-90,-3 1 0,-3-4 257,-5-1 1,2 1-91,-5 4 0,-1-5-15,-7 1 0,-8 4 118,-7 3 0,-3 6-58,-5-2 0,-2 8-331,-5 3 1,1 5 103,2 3 0,4-1-968,8 5 1,3-5 987,4 1 0,6 8 0,1 1 0</inkml:trace>
  <inkml:trace contextRef="#ctx0" brushRef="#br1" timeOffset="12">5745 6761 8257,'0'-6'401,"0"-1"315,0 4-232,0 1 64,0-3 2105,0 5-2237,0 5 0,0 3-99,0 7 1,0 3 149,0 5 0,1 1-39,3 3 0,-3 2-160,3 5 1,1 0-169,-1 1 0,5-1 117,-2 0 1,0-1-108,0-2 1,-3 0 89,4-4 0,-5 0-329,5-5 0,-4 0 111,3-3 1,-4-2-302,1-6 1,-2 0-320,2 1-290,-3-6-788,4 4 757,-5-8-295,0 3 0,0-7 569,0-1 0,-1 0-825,-3-5 754,3 1 756,-4-10 0,0 5 0,-1-5 0</inkml:trace>
  <inkml:trace contextRef="#ctx0" brushRef="#br1" timeOffset="13">6042 6875 8086,'0'-17'1030,"0"0"-678,0 6 6,0-1 0,0 5 113,0-1 416,0 5-130,0-2-581,0 21 1,0-6-65,0 13 0,0 1 152,0 2 1,0 6-225,0-1 0,3 3 78,1 4 0,4-3-380,-4 4 0,1-9 180,-1-3 0,-3-3-93,3-1 0,1-6-267,-1-1 205,4-4 0,-5-2-1269,5-2 573,-6-3-1001,3-5 782,-5 0 1152,0-5 0,0-3 0,0-7 0,-5 2 0,-1-3 0</inkml:trace>
  <inkml:trace contextRef="#ctx0" brushRef="#br1" timeOffset="14">6053 6944 8086,'0'-23'0,"-1"5"363,-3 3 0,3 6 212,-3 2-7,3 4 0,2-2-100,3 5 0,0 5-229,7 3 0,-2 7-3,6 4 1,3 4 27,1 3 1,6 0-224,2 4 0,3-3 129,-3 3 1,3-6-208,-3-1 1,4-1 59,-5-7 1,1 0 180,-4-3 0,0-5-22,-1 1 0,-3-6 13,0 2 0,-5 1-47,2-1 1,-4 0 173,0-4 121,-1 0-249,1 0 0,-2-1 133,-3-3 0,-2-2-126,-5-6 1,0 1-139,0-1 0,0-4 46,0-3 1,-1 0-165,-3-4 0,2 3-24,-6-7 0,4-2 91,-3-2 0,3 0-432,-4 0 1,6-2 180,-2 3 1,3 2-433,1 1 1,0 7 275,0 1 1,0 9-383,0-2 1,0 7-1452,0-2 1070,0 4 285,0 8 1,0 3 872,0 7 0,0 3 0,0-1 0</inkml:trace>
  <inkml:trace contextRef="#ctx0" brushRef="#br1" timeOffset="15">6727 6875 8158,'-8'-10'0,"1"3"97,4-4 0,-2 5 1431,5-5-671,0 4-108,0 2-179,0 5 1,0 7-371,0 4 0,0 3 57,0 9 1,4-2-157,0 10 1,5-1 88,-2 5 0,0 3-366,0 0-108,-4 0-245,7-4 0,-9-5 316,3-2 0,-3-4-65,-1-4 0,1-3 90,3-4 1,-3-5-1327,3 1 603,-2-6-518,-2 4 1094,0-6 0,0-6 335,0-1 0,-6-8 0,0-3 0</inkml:trace>
  <inkml:trace contextRef="#ctx0" brushRef="#br1" timeOffset="16">6636 6853 8158,'0'-18'472,"0"3"1,0 2-57,0 1 1,5 2 215,2 3 0,3 0-174,2 3 0,4 3-35,3-3 0,8 3-91,3 1 1,5 0-228,3 0 0,-3 4 137,3 0 1,-2 8-191,-2 0 1,-1 3-574,-2 0 497,-3 3 1,-7 6 0,-2 2-343,-4 0 0,-3 1 206,-5-4 1,-2 0-33,-5-1 0,-5 1 95,-2 0 0,-8 0 239,-4 0 1,-7 0-70,-1-1 1,-4 1-28,0 0 0,2-4 81,-1 0 1,0-5-82,0 1 0,-2-2-480,6-1 1,4-2 211,7-3 1,6 0-713,1-4 0,7-1 385,1 2 0,5-7-352,7-1 1,4-3 464,3 3 0,1-4 436,-1 4 0,3-5 0,-4 3 0,5-5 0,-1-1 0</inkml:trace>
  <inkml:trace contextRef="#ctx0" brushRef="#br1" timeOffset="17">7092 7229 8158,'19'-3'0,"-1"-2"186,-1-2 0,-2 5 56,-4-2 1,-3 3 585,0 1 0,-5 0-71,5 0 0,-4 1-313,3 3 1,-3-2 507,4 6 0,-6-4-390,2 3 0,1-3 140,-1 4 0,0-5 239,-4 5-1619,5-5 542,-4 2-1944,4 0 1308,-5-4 772,0 4 0,0-5 0,0 0 0</inkml:trace>
  <inkml:trace contextRef="#ctx0" brushRef="#br1" timeOffset="18">8132 6715 8096,'1'-10'-454,"3"3"990,-3-3 0,5 4 293,-2-1-27,-3 2-478,4 5 1,-5 2-32,0 6 0,0 5 6,0 9 1,0 8 144,0 4 0,0 1-285,0 7 1,0-1 79,0 1 0,0 2-240,0-2 1,2-3 77,2 0 1,-2-5-332,6-4 1,-4-2 162,3-5 0,-4-1-160,0-3 0,3 1-418,-3-5 0,1-3-80,-4-5-987,5-4 644,-3 2 291,3-5 1,-5-1 800,0-3 0,5-8 0,1-5 0</inkml:trace>
  <inkml:trace contextRef="#ctx0" brushRef="#br1" timeOffset="19">8109 6864 8101,'0'-18'-25,"1"3"25,3 7 0,-3-2 1487,3 3-755,2 1 0,1 1-273,4 5 0,2 3 9,2 5 1,3 0-167,5 11 1,1 4 55,2 4 1,-2 5-120,3-2 1,-2 3-259,2 1 0,-3-1 36,3-2 0,-2 1-21,2-6 0,-3-3 39,3-4 1,-2-5 38,2 1 0,-3-2 173,2-2 0,-1-3-154,-3 0 0,-3-6 94,1 2 0,-7-3-62,3-1 0,-7 0 294,-2 0-68,1 0 0,-2-1-111,-2-3 0,1-2 55,-1-6 1,0 0-92,-4-4 0,-2-1-91,-1-6 0,0-5 96,-5-2 1,5-5-249,-5-3 1,4 1 80,-3-5 1,3 1-364,-4-5 0,6 2-14,-2 2 0,3-1-202,1 4 0,0 3-360,0 5 0,0 1 402,0 7 0,0 3-131,0 8 1,1 6-312,3 2-197,-3 3 1,9 7 519,-2 6 1,2 5 613,1 10 0,1 2 0,-1 5 0</inkml:trace>
  <inkml:trace contextRef="#ctx0" brushRef="#br1" timeOffset="20">9194 7001 8233,'-5'-10'0,"-3"2"0,2-2 779,-2 2 1,4 3-254,-3 2 0,3 0 840,-4-1-837,1 3 0,-5-4-234,1 5 1,-1 5-157,1 3 1,-4 3 126,0 4 0,3 3-240,5 5 0,-1 0 105,-4 0 0,6-1-153,2 1 1,3 0 29,1 0 1,0-2-73,0-2 1,5 2-120,3-6 0,6-1 23,1-6 0,5 0 249,-1-4 1,4 0-82,4-4 1,-2-5 84,6-3 1,-6-3-67,2-4 0,-5 1-14,-2-5 1,-4 4 26,-5-5 1,-4 3-28,-3-2 1,-4-3-138,-4 3 0,-8-2-252,-7-2 1,-2 0-415,-2 0 0,-5 4 354,-2 0 1,0 5-386,0-1 1,6 7 224,1 4 0,5 3-63,7 1 0,3 1-129,1 3 788,4 2 0,3 11 0,6 1 0</inkml:trace>
  <inkml:trace contextRef="#ctx0" brushRef="#br1" timeOffset="21">9445 6990 8233,'0'-17'1082,"-5"4"-407,-1-3 1479,-1 4-917,2 6-1001,5 1 0,0 6 14,0 3 0,4 2-189,0 6 0,5 4 82,-2 3 1,3 3 106,2 1 0,-1 0-298,1 0 1,-1-4 86,1 0 0,-5-5-151,1 1 1,-4-3-54,3 0 159,-4-6 153,2 4-21,-5-8-10,0 3 0,0-7-60,0-1 0,-4 0-61,0-5 0,-3 0 93,3-8 1,0 4 181,4-4 1,0-1-114,0-2 0,0-3-167,0-1 0,4-3 108,0-1 1,4-1-581,0 1 1,6 5-166,1-1 1,2 2 320,-2 10 0,-1-2-856,5 9 0,-1 1 467,1 3 0,2 1-1191,-2 3 1906,-2 7 0,4 7 0,-3 5 0</inkml:trace>
  <inkml:trace contextRef="#ctx0" brushRef="#br1" timeOffset="22">9833 7058 8158,'0'-18'1184,"0"2"-737,0 4 0,0-3-98,0 0 166,0 0 824,0 3-397,5 1 7,-3 5-649,3 0 1,-4 6-238,3 0 1,-3 6-57,3 1 0,1 8 173,-1 4 1,1-1-141,-1 1 0,-2-1 88,6 1 0,-6 3-142,2-3 0,-1-2 2,1 2 0,1-5-139,2 2 0,2-8 57,-5 0 0,5-5-158,-2 0 100,4-1 1,0-2 145,0 0 0,1-4-85,-1 0 0,-3-5 64,-1 2 0,0-4 10,0 0 0,2-4-8,-5 0 0,1-1 2,-1 5 0,-3 0 65,3-1 1,-3 1 50,-1-1 90,0 1-173,0 4-205,0-3 1,0 10 128,0 0 1,2 5-21,1 7 1,-1-1 60,2 1 1,-2-1-59,2 1 1,-2-1-32,6 0 1,0 1-170,3-1 341,0-4 0,5-2-125,-1-5 0,0 0 153,-3 0 1,0 0-122,3 0 1,-2-5 106,2-3 1,-2 2-92,-1-2 1,-1 0 102,0-3 1,1 3-31,-1 1 0,1-1 27,-1-3 1,-3 1 111,-1 2-166,-4-2 1,6 7 167,-6-4-148,1 4 0,-4-1-157,0 8 0,4-1 97,0 4 0,0 1-238,-4 3 0,0 4-39,0 1 0,0 0-51,0-1 1,1-1-699,3 5 0,-2-5 430,6 2 0,-4-4-303,3 0 0,1-2 69,3-3 843,1 4 0,-1-10 0,1 4 0</inkml:trace>
  <inkml:trace contextRef="#ctx0" brushRef="#br1" timeOffset="23">10701 7070 8158,'7'-23'17,"-1"1"188,-2 3 0,-2-1 539,6 5 0,-5-1-38,0 5 1,-1-1-266,-2 1 1,0 3 183,0 1-383,0 4 1,-5-2 221,-3 5 1,-6 1-139,-1 3 1,-6 3-481,2 4 0,-1 2 64,1 2 1,-1-1-120,5 5 1,-1-4-33,5 4 0,3-4 66,1 4 1,4-3 14,-1 3 1,4-5-60,4 1 1,2-6-27,6-2 0,1-4 32,2 1 1,1-3 39,3-1 1,2 0 72,-6 0 1,4-5-149,-4-3 0,4 2-55,-4-2 1,1 1 964,-5-5 0,-5 5-662,-2-1 0,1 1 0,-1-5 0,0 4 0,-4 1 0,0 4 0,0-3 536,0 2 1,-1 3-11,-3-3-198,3 8-253,-10 2 0,9 9-85,-6 1 0,4 0 108,-3-1 0,4 2-89,-1 2 1,3 1 57,1-5 1,1 2-173,3-2 0,3-2 86,4 2 1,0-6-194,1-1 1,-1-6 4,1 2 0,3-3-22,0-1 1,5-1-218,0-3 1,0-1 103,-1-3 0,1-2 25,-5 3 1,4-7 70,-3-1 0,-1-5 82,-4 5 0,1-5-75,-1 1 0,-3-4 216,-1-4 0,0-2 148,0-5 1,2 0-130,-5-1 1,0 0 401,-4-3 1,4 2-186,-1-2 0,1 7 527,-4 0 0,0 6-351,0-2 1,-4 8 806,1 4-319,-1 2 91,4 2-765,0 4 1,0 9-383,0 9 1,0 7 171,0 8 1,5 4 120,3 4 1,-2 1 1,1 3 1,1-1-69,4 5 0,-1-6-278,0-2 1,-3-1 53,0-6 0,-2-1 470,2-3 0,0-1 17,-4-3 1,1-3-139,-1-4 0,-3-1-831,3 0 404,-3 1-1993,-1-1 1124,0-4-2078,0-2 3201,0-5 0,-5 0 0,-1 0 0</inkml:trace>
  <inkml:trace contextRef="#ctx0" brushRef="#br1" timeOffset="24">11718 6419 9107,'-8'7'543,"1"1"0,-1 1-303,-3 6 0,-2-1 122,-2 5 1,-2 5-97,-2 6 1,-1 3 92,5 2 0,-4-1-26,3 0 1,1 4 54,4 0 0,1 2-199,2-2 0,-1 1 50,5 3 1,0 1-109,4-5 1,0 2 133,0-2 0,5-4-194,3 0 1,3 0 35,5-3 0,0-3-169,3-2 0,3-1-17,-3-3 1,2 0 58,2-3 1,-4-3 121,0-4 0,-5 3-25,2 0 0,0-3 2,-1-5 1,0 1 4,-3 3 0,-4-4-128,-1-3 221,-4 2-866,7-5-280,-9 4-693,4-5 524,-5 0 0,-5-10 0,-1-3 1</inkml:trace>
  <inkml:trace contextRef="#ctx0" brushRef="#br1" timeOffset="25">12026 7618 8052,'0'7'-903,"0"1"451,0-6 845,0 9 0,0-9 310,0 6 132,0-6-224,0 3 1711,0-5-1975,0-5 1,0-1-116,0-5 0,4-1 124,0 1 1,1-2-74,-1-2 1,-3-2-95,3-2 0,-2-4 57,2 1 1,-3-3-172,3-5 0,1 0-214,-1-5 1,1-3 161,-1 0 1,-2 0-173,6 4 1,-5-4 57,0 0 1,3-4 0,-3 4 0,5 0-7,-4 3 1,3 6-182,-3 3 0,4 3-174,-4 4 440,-1-3 1,1 9 169,0-2-276,0 8 211,-4 2-294,0 5 191,0 5 1,0 1 18,0 5 1,5 1-30,2-1 1,0 1 15,0-1 1,1-3-67,3-1 0,1-3 40,-1 4 1,5-6-7,-1 2 0,0-3 13,-4-1 0,1 0 40,-1 0 1,1-4-41,-1 1 1,-3-6 53,-1 1 1,1-2-58,3-1 0,1-1 144,-1 1 1,-1-4-52,-2-1 1,2 1 25,-2 4 0,-3 3 65,-1 0 0,-3 5-74,-1-5-135,0 5 144,0-2-238,0 21 0,0-2 87,0 12 1,0 0 44,0 0 0,-1 3-192,-3 6 1,3-1 39,-3 0 0,2-3-208,2-1 0,0-4 110,0 0 1,0-6-154,0 0 0,0-7 104,0 3 0,0-4-521,0 0 0,0-5 261,0 1 1,4-4 571,0 3 0,5 1 0,-3 4 0</inkml:trace>
  <inkml:trace contextRef="#ctx0" brushRef="#br1" timeOffset="26">12631 7275 8909,'0'-6'2044,"2"1"-1496,2 5 0,-3 5-120,3 2 0,-3 5-182,-1 3 1,0-1-173,0 5 1,0-1 114,0 1 0,-1 2-648,-3-2 1,3 2 330,-3-2 1,-1-3-809,1-4 0,0-1 440,4 1 0,0-5-1445,0 1 1941,5-6 0,1 3 0,6-5 0</inkml:trace>
  <inkml:trace contextRef="#ctx0" brushRef="#br1" timeOffset="27">13157 6990 7981,'-12'-18'0,"1"1"520,0 6 0,3-1-105,0 1-134,6 5-113,-8-4 1,7 7 165,-4-5 0,-1 5-95,-4-5 0,5 5-14,-1 0 0,1 1 1,-5 2 1,1 0-49,-1 0 0,1 5 12,0 3 0,-1 7-134,1 4 0,-1 3-50,1 1 1,3 3 116,1 1 1,4 3-194,-1-3 1,3 0 74,1-4 0,0-4-75,0 0 1,3-5 16,4 1 1,-2-4-78,10-3 1,-4-3 82,4-5 0,-1 0 90,1 0 1,-2 0-63,2 0 0,-2-5 19,-2-3 0,0-2-36,1-1 0,-6-5 48,-2 1 1,1-4-84,-1 4 1,0-5 81,-4 1 1,-2-3-79,-1-1 0,0 2 44,-4 2 1,3-2-59,-4 6 0,6 0 246,-2 3 1,1 6-61,-1 2 69,3-2-158,-4 5 0,6-4-98,3 5 1,4 1 106,7 3 0,0-2 155,8 6 0,-1-6-139,8 2 0,-3-1 190,3 1 1,-4-3 60,0 3 0,-2-3-161,-1-1 1,0 0-150,0 0 0,-4-1 207,0-3-1168,-5 3 503,2-5-1483,-4 6 1422,-6 0 0,-2 0-282,-8 0 1,-2 0 818,-6 0 0,1 6 0,0 0 0</inkml:trace>
  <inkml:trace contextRef="#ctx0" brushRef="#br1" timeOffset="28">13579 6419 8083,'-3'-12'1400,"-1"1"2,0-1-991,4 1 0,1 4 88,3 4-204,-3-4 1,6 7 36,-4 0 1,3 5-84,1 7 1,3 4 109,-2 3 1,6 7-125,1 0 0,4 6 222,-4-1 0,6 2-139,-2 1 1,2-4-226,2 1 0,-1-1 109,-3 4 0,1-3-240,-5-1 0,6 1-44,-2 3 1,-3-1-77,-1-2 1,-6 0-82,-1-4 0,-6 5 148,2-2 0,-3-1-66,-1 2 0,0-6 57,0 2 1,-3-2-45,-1 2 1,-5-7 33,1 3 1,-2-4 60,-1 0 0,-1 1-261,1-4 0,0-1 73,-1-4 0,2 1-746,2-1 0,-2-3 423,3-1 1,0-4-317,0 1 1,-1-3 875,-3-1 0,-1-10 0,1-3 0</inkml:trace>
  <inkml:trace contextRef="#ctx0" brushRef="#br1" timeOffset="29">1279 8223 8245,'-6'-11'0,"2"-1"-578,3 1 1,1 3 12,0 1 790,0-1 0,1-4 86,3 1 1,-3 3-67,3 1 0,1-1 94,-1-3 1,0 3-135,-4 1 0,1 3 1061,3-4-394,-3 6 353,4-3-300,-5 5-601,0 0 1,0 10-6,0 5 0,0 7 16,0 4 0,0 8-69,0 8 0,0 7-15,0 0 0,4 2-208,0-2 1,-1 1 148,-3-1 0,4 5-554,0-9 1,4-2 60,-5-5 1,5-7-122,-4-4 1,1-3 196,-1-2 1,-2-4-52,6-3 0,-4-6-507,3-1 476,-4-5 0,3 2-426,-2-5 117,-3 0-249,4 0 1,-5-2 249,0-1 0,0-4 615,0-4 0,0-6 0,0-1 0</inkml:trace>
  <inkml:trace contextRef="#ctx0" brushRef="#br1" timeOffset="30">1713 8166 8161,'0'-18'0,"0"-2"1612,0 5-533,-5 4 21,4 1-620,-4 9 1,5 2-62,0 11 0,4 9-67,-1 10 0,5 4 193,-4 7 1,1 1-273,-1 11 1,1-5-185,2 4 0,2-6-78,-5-1 0,5-2 74,-1-5 1,-2-3 6,1-5 1,-3-7 101,4-5 0,-6-5-316,2 1 1,1-2-422,-1-2 1,0-3 14,-4-1-1902,5-4 1482,-4 2-356,4-5 0,-10 0 618,-2 0 1,-4 0-86,0 0 1,-5-1 770,-3-3 0,-8-2 0,-2-6 0</inkml:trace>
  <inkml:trace contextRef="#ctx0" brushRef="#br1" timeOffset="31">1359 8646 8161,'-6'0'1151,"1"0"-453,5-5-112,10 3 1,1-3-112,8 5 0,7-1-262,-4-3 0,9 3 45,-1-3 0,7-1-386,1 1 0,4-3 176,-4 3 0,4-4-990,-4 4 0,-1-3-556,-7 3 0,-2 0 286,-5 4 1212,0 0 0,0-5 0,0-1 0</inkml:trace>
  <inkml:trace contextRef="#ctx0" brushRef="#br1" timeOffset="32">1987 8623 8161,'-5'11'629,"-1"1"1,-2-1-149,1 0 1,3 2 342,-4 2 0,6-1-321,-2 5 1,3-1-95,1 1 0,0 1-357,0-4 1,3 4 67,1-1 0,8-1-171,-5 1 1,10-5 123,-6 1 0,3-6-28,-3-1 1,5-6-48,-1 2 0,4-4-50,-4-4 0,6 0 18,-2-7 0,2 2-15,2-6 0,-4-2 135,0 2 0,-6-5-43,-2 1 0,-1 1-153,-6-1 1,0 1 106,-4-1 0,-6-1-164,-6 5 0,-1-5 50,-6 5 0,-1-3-412,-7 7 0,2-2 213,-5 10 1,0-1-623,0 4 0,2 5 938,5 2 0,0 9 0,1 1 0</inkml:trace>
  <inkml:trace contextRef="#ctx0" brushRef="#br1" timeOffset="33">2821 8269 8115,'-6'-12'0,"-3"1"336,5-1 0,0 5 97,4-1 658,0 6 197,0-8-439,0 8-769,0-3 45,0 5 1,0 5-602,0 3 1,0 2 342,0 1 1,0 1-1051,0-1 0,1 1 105,3-1 1078,-3 1 0,15-1 0,-4 0 0</inkml:trace>
  <inkml:trace contextRef="#ctx0" brushRef="#br1" timeOffset="34">2844 8554 8115,'-8'12'7,"1"-1"1,4-3 1461,-1-1-422,3 1 492,1 3-556,0 1-470,0-6 1,4 0 218,0-2-226,-1-2-253,-3 3 0,2-5 104,1 0-357,-1 0 0,8-5 0,-4-2 0</inkml:trace>
  <inkml:trace contextRef="#ctx0" brushRef="#br1" timeOffset="35">3586 9194 7598,'1'-8'472,"3"1"0,-3 3-10,3-4 0,-2 1 51,-2-5 0,3 1-209,1-1 1,1 0 117,-1-4 1,2-1-80,6-6 1,1-1-91,2-3 0,-1-2-160,5-5 0,-1-1 126,1 1 0,2-5-203,-2-3 0,-2-3-38,-2 0 1,-2 0 64,-2 3 1,-5-2-54,-2 2 0,-3 4-212,-1 4 1,0 1-11,0 6 0,-1 2 99,-3 6 0,2 2-6,-6 6 91,6-1-177,-3 6 332,5 1 0,0 6-249,0 3 0,0 6 109,0 5 1,1 4 27,3-3 1,-2 3 9,6-4 0,-1 0 20,5-3 1,-1-1 51,1 0 0,-1 0-98,1-4 0,3 2 20,0-5 0,1 0 13,0-4 1,-4-2-150,4-1 1,-2 0 126,1-5 0,-1 1-37,5-5 0,-5 1 31,1 0 0,-2-5 2,-2 1 1,1-1 161,-1 0 1,-3 4-107,-1-4 1,-4 0 80,1 1 1,1 0 16,-2 3 288,1 1-169,-4 4-230,0 2 1,4 12 14,0 4 0,0 6-10,-4 5 1,0 8-188,0 4 1,0 0 123,0 4 0,0 2-509,0-2 1,0-4 211,0-4 1,0-4-261,0 0 1,3-7 187,1-3 1,5-5-412,-1-3 0,2 1 809,1-6 0,6 1 0,1-4 0</inkml:trace>
  <inkml:trace contextRef="#ctx0" brushRef="#br1" timeOffset="36">4603 8326 8125,'-12'-5'1473,"6"2"-867,2-4-345,3 4 1965,1-2-1827,5 15 0,1-7-218,6 4 0,-1-4-103,0-3 1,6 0 76,2 0 0,3 0-170,0 0 1,1 0-359,0 0 1,-4-5 272,0-3 0,-1 2-819,1-2 675,3 6 1,-10-7-2135,3 5 925,-7 0 1453,-3 4 0,-10 5 0,-1 2 0</inkml:trace>
  <inkml:trace contextRef="#ctx0" brushRef="#br1" timeOffset="37">4580 8509 8125,'-7'11'676,"2"-5"0,7-1 57,1-5 0,4 0-262,4 0 0,1 0 24,-1 0 1,6 0-101,2 0 0,2-1 197,2-3 0,1-1-192,3-2 0,-3-4-284,2 4 1,-5 1-175,-2-2 0,-5 2-373,1-2 1,-2 3-1132,-2 5 0,-3 0 279,-1 0 1283,-4 0 0,2 0 0,-5 0 0</inkml:trace>
  <inkml:trace contextRef="#ctx0" brushRef="#br1" timeOffset="38">5402 8063 8105,'0'-6'181,"0"-4"0,0 7 8,0-5 0,0 5 213,0-5 0,0 6-24,0-4-177,0 6 0,0 6 0,0 1 0,4 12-12,0 4 0,-1 7-66,-3 1 1,0 2-158,0 1 0,0 4-1079,0 0 0,0 2 882,0-2 1,0-4 230,0 0 0,0 1 1639,0-5 0,2-2-1083,2-1 1,-2-5-442,6-3 0,-4-2-247,3-6 1,-3 1 107,4-1 1,-6-3-877,2-1 302,-3-4-1414,-1 2 1592,0-5 1,0-5 0,0-1 0</inkml:trace>
  <inkml:trace contextRef="#ctx0" brushRef="#br1" timeOffset="39">5779 8143 8061,'0'-15'149,"0"0"0,0-1-50,0 5 711,0 0 280,0 4-718,0 2 0,-4 11-236,0 6 1,-5 4 93,2 7 1,1 1-174,-2 3 1,5-3 134,0 3 0,1-3-69,2-1 0,7 0-50,4-1 0,6-4-192,5-3 1,1-6-21,0-1 0,0-6 84,0 2 1,3-4 80,1-4 0,0-2 18,-4-5 0,3-5-71,1 1 1,-2-4 48,-6 4 0,-2-4 90,-6 4 0,-1-6-65,-2 2 1,-3-1 15,-5 1 0,-5-3-117,-3 3 0,-3-1-232,-4 1 0,-3-1-306,-5 5 1,0-1 237,0 5 1,1 5-205,-1 2 0,4 2 180,0 2 0,5 3-127,-2 5 1,2 0 88,-1 12 1,3-5 168,-4 4 1,5 0 246,3 4 0,-7 5 0,2 1 0</inkml:trace>
  <inkml:trace contextRef="#ctx0" brushRef="#br1" timeOffset="40">5825 8314 8061,'-2'11'-365,"-1"-4"1,0 2 1060,-5-5 1,5 5-178,-5-2 1,0 3 45,-3 2 0,0 3-162,-1 0 1,1 6-61,-1-2 1,2 4-60,3 3 1,-2-2-248,5 3 1,0-3 38,4-1 1,1-2-46,3-1 1,2 0 54,6-5 0,4 0 23,3-3 1,3-2 75,1-3 0,3-1-78,1-6 0,4 0 54,-5 0 0,5-2-29,-5-2 1,5-2-136,-5-5 1,1-1 158,-4 1 1,-5-4 0,-3-1 1,-2-3 3,-2 4 0,-5-5-35,-2 1 1,-5 1-165,-7-1 1,-4 0 86,-11-4 0,-6 5-290,-6 3 1,0 4 111,-7 3 0,0 3-374,-4 5 1,6 1-163,2 3 1,8 2-398,8 6 0,4 1 1062,6 2 0,1-3 0,0 5 0</inkml:trace>
  <inkml:trace contextRef="#ctx0" brushRef="#br1" timeOffset="41">9788 7915 9009,'0'-7'1481,"0"2"0,0 7-971,0 1 0,3 5-186,1 7 1,1 7-5,-1 4 0,-3 7-62,3 2 0,1 0-30,-1 7 0,4-5-177,-4 1 1,4-3 62,0 0 1,-2-5-248,2 1 1,-4-6 110,3 2 1,-3-7-308,4-1 0,-6-5-22,2 1-26,3 3 1,-6-5-185,3 2 1,-2-4-1048,2-3 696,-3-3 1,4-4-593,-5 3 843,0-3 0,0 3 661,0-8 0,0-2 0,5-5 0,2-1 0</inkml:trace>
  <inkml:trace contextRef="#ctx0" brushRef="#br1" timeOffset="42">10096 7983 8213,'0'-23'477,"0"1"1,0 0-55,0 3 1,0 2-198,0 6 1153,0 0-918,0 4 0,4 8-23,0 11 1,-1 9-176,-3 10 1,2 4-87,2 7 1,-3 0 85,3 8 1,1-3-322,-1-2 0,3 1-86,-3 0 1,5-7-85,-2-5 0,0-1 74,0-6 0,0-4 58,0-4 0,2-5-402,-5 1 1,4-6 175,-5-1 1,1-5-1648,-4 5 788,0-6 336,0 4 0,-5-6 439,-2 0 0,-7 0 406,-2 0 0,-9-11 0,1-1 0</inkml:trace>
  <inkml:trace contextRef="#ctx0" brushRef="#br1" timeOffset="43">9856 8394 8213,'-11'-5'289,"4"3"206,4-6 476,1 6-612,2-9 1,7 10-90,4-3 0,7 3-203,9 1 1,2 0 130,5 0 0,4 0-550,0 0 1,3-1 298,-7-3 1,2 3-687,-10-3 0,1 3 47,-4 1 1,-2-4-179,-2 0 1,-3-1 869,-9 1 0,8 3 0,-2-4 0</inkml:trace>
  <inkml:trace contextRef="#ctx0" brushRef="#br1" timeOffset="44">10359 8314 8213,'6'0'877,"-1"0"-302,-5 0 209,0 5 1,1 2 97,3 4-528,-3 1 1,8 4-51,-5 3 1,1 7-112,-1 0 24,-3 1 0,6 0-285,-4-1 96,-1 1 48,3-4 0,-4-4-76,3 0 0,-3-5 4,3 1 1,-1-4-52,0-3-6,-1 2-807,3-9 387,-5 4-652,0-5 1,5-10-1,1-2 1</inkml:trace>
  <inkml:trace contextRef="#ctx0" brushRef="#br1" timeOffset="45">10861 7960 8328,'-6'0'1199,"1"0"1,5 2-288,0 1-459,5-1-1,-4 8-208,4-4-331,0 6 226,-3-1-39,8 0 0,-8 0-1050,6-4 485,-6 3 166,4-8 0,-3 4-635,1-2-1868,0-3 2802,-4 4 0,5-5 0,1 0 0</inkml:trace>
  <inkml:trace contextRef="#ctx0" brushRef="#br1" timeOffset="46">10896 8246 8168,'-8'16'0,"0"-4"1597,6-1-616,-3-4-587,5-1 0,0 0 1296,0-2-826,0-3-553,5 4 1,-3-3-162,6 1 94,0-1-275,-2 3 1,4-5-191,-2 0 0,2 0-2510,1 0 2731,-4 0 0,3-5 0,-4-2 0</inkml:trace>
  <inkml:trace contextRef="#ctx0" brushRef="#br1" timeOffset="47">11398 9000 9467,'6'0'1176,"5"-5"0,-10 2-792,3-5-108,2 1 1,-4-5-30,6 1 1,-4-6-23,4-2 0,-6 2 38,2-2 1,2 0-247,2-4 1,-2-5 130,2-3 1,-2-2-301,2-1 0,2-4 120,-2 0 0,-2-5-100,1 1 1,-3-1-79,4 1 0,-6-2-159,2 2 1,-3 2 96,-1 2 0,0 7 49,0 0 0,-1 9 493,-3 0-176,3 6 317,-9 0-97,9 10-323,-4 0 65,5 6 1,1 6-187,3 1 0,-2 0 98,6 0 1,-1 1 46,5 3 1,3-1-68,0-2 1,1 1 9,-5-5-132,0 5 0,1-8 97,-1 3 0,-3-3 3,0-1 0,-1 0 12,5 0 1,-5 0-19,1 0 1,1-4-79,6 0 0,-2-5 80,2 2 0,-3-2 86,0 1 1,3-6-86,0 3 1,-3-3 136,-5 2 1,0 1-10,0 0 1,2-1 94,-5 1 0,4 3 155,-5 1-227,1 4 0,-4-1 267,0 8 0,0 4-67,0 7 0,0 3 30,0 4 0,0 6-77,0 3 0,0 2-230,0 1 1,0-1 1,0-2 0,0-4-474,0-4 1,0-1-494,0-3 0,4 1 505,0-5 0,1 1-279,-1-5 1,-3-3-110,3-1 851,2-4 0,1 7 0,4-4 0</inkml:trace>
  <inkml:trace contextRef="#ctx0" brushRef="#br1" timeOffset="48">12335 8063 8165,'-23'-11'0,"5"1"209,3 2 1,7 2-71,4 2 631,3 3-41,1-5 696,0 6-1056,5 6 1,1-1-35,6 2 0,-5 0-85,1-4 1,0-1 122,3 1 0,6-1-196,2-2 0,-2 0-102,2 0 1,2-2-210,5-1 1,2 0 117,3-5 0,2 5-651,-3-5 1,-1 2 353,2-2 1,-7 2-308,-1 2 1,-2 3-174,-5-3-1296,-1-2 660,-9 4 935,-1-3 0,-10 5 494,-2 0 0,-9 5 0,-1 2 0</inkml:trace>
  <inkml:trace contextRef="#ctx0" brushRef="#br1" timeOffset="49">12323 8143 8165,'-4'8'-362,"0"-1"1,1-3 931,3 4 0,1-6-122,3 2 0,1-1 111,2 0 1,4-1-121,-4 1 0,8 0-230,4 1 0,-1-3 34,1 3 1,2-3-169,5-1 1,-2 0-228,3 0 1,-2-4-249,2 1 0,-7-3-741,3 3 0,-8 1 1,1-1 1140,-4-4 0,0 1 0,-1-6 0</inkml:trace>
  <inkml:trace contextRef="#ctx0" brushRef="#br1" timeOffset="50">12643 7823 8183,'-6'-17'742,"2"1"-297,2 9 329,2-3 1,-1 10-228,-3 0 0,2 6-128,-6 9 1,4 3-166,-3 5 1,-1 5-128,-3 2 1,1 7-70,2 1 0,-2 4 140,2-4 1,-2 0-471,-1-4 0,1-1 200,2-2 0,2 0-556,2-4 1,3-4 299,-3-4 0,2-5-605,2 1 0,0-2 210,0-2 0,2-1 723,2-2 0,2 2 0,5-4 0</inkml:trace>
  <inkml:trace contextRef="#ctx0" brushRef="#br1" timeOffset="51">13008 7812 8299,'-6'-18'0,"1"-2"682,5 5-577,0 4 1444,0 6-1113,0 5 1,0 12 4,0 7 0,0 7-191,0 9 1,0 4 260,0 3 0,-1 4-377,-3 3 0,3-6 59,-3 3 0,3-4-481,1 0 1,0-3 227,0-5 1,0-5-20,0-2 0,0-4 77,0-4 1,3 1-390,1-4 1,4-1 142,-4-4 0,1-3-782,-2-1 1,0-4 86,5 1 1,-5-3-1044,5-1 1986,-5 0 0,12 0 0,-3 0 0</inkml:trace>
  <inkml:trace contextRef="#ctx0" brushRef="#br1" timeOffset="52">13397 7892 8205,'0'-22'1233,"0"3"-1044,0 3 0,0 8 44,0 0 307,0 6 0,-2-3-129,-1 5 0,-4 1-278,-4 3 1,-2-2 93,-2 6 0,2 1-119,-2 6 1,-1 2 20,0 2 0,5 2 13,3-2 1,6-1-177,-2 1 1,3-4 63,1 4 0,6-5-127,5 2 0,2-4 37,6 0 0,0-2 4,4-3 1,4-1 93,-1-6 0,5 0-176,-5 0 0,1-6 189,-4-1 0,-2-5-8,-2-3 0,-2 3 103,-6-4 1,-3-1-114,0-3 1,-6 0-242,2 1 1,-4-2 86,-4 2 0,-3-3-459,-9-1 0,2 2 142,-5 2 0,0 2-15,-4 6 0,-1 4 127,-2 3 1,5 3-325,-1 1 1,3 9 39,-1 2 1,4 5 251,5-1 0,-5 3 358,1 5 0,0-1 0,3 6 0,1 2 0</inkml:trace>
  <inkml:trace contextRef="#ctx0" brushRef="#br1" timeOffset="53">13294 8109 8205,'0'6'1268,"0"4"1,-5-3-751,-3 4 0,2 4-63,-2 1 1,1 0-259,-5-1 0,5-1 66,-1 5 0,4 0-251,-3 4 0,4-4 110,-1 0 0,3-1-201,1 1 0,5 1 108,3-4 0,6-1-105,1-4 0,5-1 47,-1-2 0,3-3 223,1-5 0,1 0-128,2 0 1,0-1 18,4-3 1,-4 1 163,0-4 1,-2-2-119,-1-6 1,-1 2 197,-3-2 0,0-3-97,-8-1 1,2 1-308,-9-1 0,0 0-84,-4-4 1,-9 0-246,-3 1 0,-7 4-299,0 3 1,-4 3 327,-3 5 0,-5 1-326,-7 6 1,1 2-45,-5 2 646,6 7 1,-4 2 0,6 3 0</inkml:trace>
  <inkml:trace contextRef="#ctx0" brushRef="#br1" timeOffset="54">1496 9948 8205,'-5'-12'985,"3"2"-60,-6 2 248,5 3-271,-2 5-413,5 0 0,0 5-109,0 3 1,2 7 69,1 4 1,0 3-134,5 1 0,-1 5-70,5 2 0,3 3 54,0 1 1,5 1-40,-1-1 1,3 1-166,1 3 0,0-1 165,-1 5 1,1-5-213,0 1 0,0-4-71,0-3 0,0-1-74,-1-7 1,0 2-109,-3-6 0,1 2 114,-4-2 1,-1-3-103,-4-4 116,1-1-707,-1 1 271,1-1-1064,-6-5 639,-1-1-1295,-5-5 869,0-5 1,-4-1 693,0-5 0,-5-1 668,2 1 0,-3-6 0,-2-1 0</inkml:trace>
  <inkml:trace contextRef="#ctx0" brushRef="#br1" timeOffset="55">1942 10039 8090,'-7'-23'0,"-2"5"455,6 3 1,-5 2 350,4 2 311,0 0-676,4 4 0,-1 2-185,-3 5 1,3 3-1,-3 4 0,-1 6-39,1 10 0,-5 1-94,2 3 1,-3 3 128,-2 8 1,-1 1-227,-2 3 1,-4 7 70,-7-4 0,1 2-228,-1-5 0,2 1 59,1-5 1,4 0-35,0-3 1,4-6-5,-4-3 1,5-1 82,-2-3 1,5-3-438,3 0 1,-1-5 163,6 2 1,-5-7-1869,4-2 943,0-4 1225,4 2 0,-5-5 0,-1 0 0</inkml:trace>
  <inkml:trace contextRef="#ctx0" brushRef="#br1" timeOffset="56">1519 9776 8510,'-5'-11'1060,"-3"-1"-723,3 6 288,0-4 424,5 9-198,0-9-556,0 8-18,0-3 1,5 1 85,3 1 0,2-3-9,1 3 0,6 0-35,2-4 0,3 4-267,0-1 0,1 2 185,0-2 0,0 3-172,0-3 1,5-1 105,2 1 0,-1-4-400,2 4 1,-1-3 148,4 3 1,-4-4-824,-4 5 1,-2-1 165,-1 4 1,-1-4-2646,-3 0 3382,-3 0 0,-4 4 0,-1 0 0</inkml:trace>
  <inkml:trace contextRef="#ctx0" brushRef="#br1" timeOffset="67">1588 11615 8022,'0'-6'1848,"0"1"0,0 13-1548,0 4 1,0 11 43,0 0 1,0 12-35,0 3 0,0 9-49,0 3 0,0 0-446,0 0 1,0-3 351,0 2 1,0-3-328,0-4 0,0-3 172,0-5 0,5-1-405,2-2 1,0-3 184,0-5 0,-4-6-20,0-1 1,3-4-77,-3 0 1,1-5-199,-4 1-443,0-5 47,0 2-858,0-5 1756,0-5 0,-5-2 0,-1-4 0</inkml:trace>
  <inkml:trace contextRef="#ctx0" brushRef="#br1" timeOffset="68">1599 11821 8159,'-6'-12'262,"2"1"-175,-3-1 2020,6 1-1368,1 5 1,10 2-111,6 8 1,4 3-175,-1 8 0,8 4-213,3 8 1,3-2-68,1 6 0,-3-1 83,-1 5 0,-3-1-334,3 0 1,-4-1 142,0-2 1,-3-3-266,-4-6 1,1 1 63,-4 0 0,0-5-17,-1-3 1,-2-4 102,2-3 1,-6 2 55,-1-2-262,-1-3 0,1 4-34,0-5-292,-6-1 379,3-3 0,-3 0-672,1 0 1,-1-5-6,1-2 0,-1-3 878,-2-2 0,0-4 0,0-2 0</inkml:trace>
  <inkml:trace contextRef="#ctx0" brushRef="#br1" timeOffset="69">2136 11615 8111,'0'-11'0,"-4"3"230,0 0 0,0 1 1074,4-5-262,0 1-455,0 5 0,0 2-118,0 8 1,0 7-178,0 8 1,0 8 77,0 3 1,0 8-104,0 4 1,0 4-31,0 3 1,0 2-145,0 2 0,0-3 174,0-8 1,2-2-31,1-2 1,0-6 0,5 2 0,-5-8 29,5-3 1,-4-6-31,3-5 1,-4-1-1,1 1 1,-2-2-3409,2-3 2513,-3 4 931,4-10-273,-5 9 0,0-9 0,0 4 0</inkml:trace>
  <inkml:trace contextRef="#ctx0" brushRef="#br1" timeOffset="70">2478 11889 8016,'0'-11'1445,"0"-1"0,5 2-781,3 3-652,2-4 1,5 10 599,1-3 1,-4 3-197,0 1 1,-2 0-175,9 0 1,-1 0 13,1 0 1,2 0-194,-2 0 0,3 0 45,1 0 0,0 0-70,-1 0 1,1 0-66,0 0 1,0-4 77,0 0 1,0-1-486,-1 2 1,-4 0 232,-3-5 1,-2 5-1713,-1-5 829,-6 5-999,-1-2 2083,-5 5 0,-5 0 0,-1 0 0</inkml:trace>
  <inkml:trace contextRef="#ctx0" brushRef="#br1" timeOffset="71">2604 12015 9597,'11'0'1080,"2"0"232,2 0-605,-2 0-379,14 0 1,-7-2 387,10-1 0,-3-4-321,3-4 1,0-1-67,0 1-102,3 0-522,-9-1 1,4 2-512,-5 2 1,-5 0-2983,-3 4 3788,-7 0 0,-3 4 0,-5 0 0</inkml:trace>
  <inkml:trace contextRef="#ctx0" brushRef="#br1" timeOffset="72">3929 11101 8219,'0'-8'231,"0"1"0,0 3 397,0-4-131,0 6-97,0-3 1,1 5-92,3 0 1,-2 6 54,6 6 0,0 4-27,3 7 1,0 4-1,1-1 1,1 6-72,2-2 1,-1 3-3,5 2 0,-4-2-210,4-3 0,-1 6 68,1-6 1,1 1-42,-5-9 0,6 1-45,-2 0 0,-3-4-168,-1 0 1,-2-5 136,-1 1 0,-1-6-176,0-1 0,-3-2 23,0 2 0,-5 1 60,5-6-734,-5 1 357,2-4-1245,-5 0-438,-5 0 1111,-2 0 1037,1-5 0,-4-1 0,3-6 0</inkml:trace>
  <inkml:trace contextRef="#ctx0" brushRef="#br1" timeOffset="73">4283 11135 8017,'-5'-12'0,"3"-4"0,-1 9 365,-4-3 70,6-2 756,-4 6-737,5 1 1,-1 5-217,-3 0 0,1 10-6,-4 5 1,-1 7-27,-3 4 1,-2 4-38,-2 4 1,1 5-122,-5 3 1,-4 1 130,-4-1 1,1-1-175,3-3 0,0-4-363,0 0 1,2-6 213,2-9 0,2 2-778,6-6 399,4 0-1110,-3-4 379,9-4 1254,-4-2 0,10-5 0,1 0 0</inkml:trace>
  <inkml:trace contextRef="#ctx0" brushRef="#br1" timeOffset="74">3895 11021 8194,'0'-11'-250,"0"-1"0,0 5 677,0-1 1,1 0-58,3-3 1,1 3-9,2 1 1,3 3-69,-2-4 0,-2 6-206,2-2 0,1 1 141,6 0 0,-1 1 16,5-1 1,0 1 108,4 2 1,4 0-126,-1 0 0,5 0 26,-5 0 1,6 0 0,-1 0 1,-4 0-293,0 0 1,-3 0 96,-1 0 1,2 0-710,-2 0 1,1 0-218,-8 0 0,-1 2 865,-4 1 0,1-1 0,-1 3 0</inkml:trace>
  <inkml:trace contextRef="#ctx0" brushRef="#br1" timeOffset="75">4660 11272 8052,'-7'-5'285,"-3"4"0,4-4 0</inkml:trace>
  <inkml:trace contextRef="#ctx0" brushRef="#br1" timeOffset="76">4637 11261 12645,'1'10'653,"3"-2"0,2-3-322,6-5 0,0 4-100,4-1 1,1 1-16,6-4 1,0-1 43,0-3 1,4 2-143,-1-6 1,-3 5 10,-4 0 0,-4-2-152,4 1 0,-8-4 218,0 4 13,-2 1-1585,-3 3 1,-2-4 653,-8 0 1,-2 0-2011,-6 4 2733,1 0 0,-6 5 0,0 2 0</inkml:trace>
  <inkml:trace contextRef="#ctx0" brushRef="#br1" timeOffset="77">5379 11010 8130,'0'-12'-555,"0"1"0,0 3 1676,0 1-236,0-1-146,0-3-100,0-1-59,0 6 37,0 1 0,0 5 1,0 6-379,0 6 1,0 4-85,0 7 0,4 5 46,0 2 0,0 5-269,-4 3 0,1-3 110,3 3 0,-3-2-81,3-2 0,-3 0-121,-1 0 1,4-3-163,0-1 1,-1-4-198,-3 0 0,4-5 196,0-2 1,1-5-595,-1 1 307,-3-2-336,4-2 0,-3-5-45,1-2 991,-1-3 0,3-1 0,-5 0 0</inkml:trace>
  <inkml:trace contextRef="#ctx0" brushRef="#br1" timeOffset="78">5733 11021 8096,'0'-18'255,"0"2"-118,0 4 1,0 1 175,0 0 0,4-1 190,0 1 464,0 4-160,-4-3-516,0 9 1,-5 1-254,-3 8 1,-2 2 57,-2 1 1,-3 6-154,0 2 0,0 2 92,3 2 0,1 0-144,-1 0 0,6 0-38,2 0 0,3-4-4,1 0 1,1-5 74,3 1 1,4-3 18,7 0 1,3-5-12,5 1 1,1-5 46,2 0 0,-2-6 98,3-5 0,1-2-89,-1-2 0,-2-3 119,-6 0 1,-2-2-84,-6 2 1,-1 3-7,-2-4 1,-3-1-102,-5-2 0,-1 1 107,-3-1 1,-6 4-531,-6-5 1,-4 5 188,1-4 0,1 10-303,-1 2 0,4 4 226,-4 3 1,4 1 39,-4 3 0,5 3-133,-1 4 0,6 2 487,1 2 0,4-1 0,-3 5 0,4-5 0,-7 13 0,4-3 0</inkml:trace>
  <inkml:trace contextRef="#ctx0" brushRef="#br1" timeOffset="79">5653 11250 8096,'0'6'-30,"-1"3"197,-3-5 0,3 4 218,-3 0 0,-1-2-102,1 2 0,-3 3 170,3 5 0,0 0-83,4-1 0,-4-1-267,0 5 0,1-3-144,3 3 1,1-5 91,3 1 0,2-2-179,5-2 0,1 0 107,-1 1 1,6-6 71,2-2 1,1-3-2,-1-1 0,7 0 98,-4 0 0,4-5-8,-3-2 1,-1-4 109,1 0 0,-1-2-82,-3-2 1,-3 1 127,-4-5 0,-5 4-317,1-4 0,-5 4 134,0-4 0,-3 3-345,-3-3 0,-9 2 98,-7-3 0,-4 0-83,-3 5 1,-4 5 63,-4 6 0,-5 3-537,-3 1 1,-1 9-130,1 2 1,0 8-879,8 0 1536,-3 3 0,13 0 0,-4 1 1</inkml:trace>
  <inkml:trace contextRef="#ctx0" brushRef="#br1" timeOffset="80">3849 11878 8126,'-12'0'-361,"5"0"450,-1 0 36,6 0 408,-3 0 783,5 0-933,5 0-103,1 0 1,2 0-100,-1 0 1,-3 0-29,4 0 66,-6 0 0,5 0-84,-4 0-2,-1 0 1,8 0-126,-3 0 0,0 0-17,0 0 0,1 0 112,3 0 0,5 0-10,-1 0 1,4 0-19,-4 0 1,5-2 63,-1-1 1,2 0-22,-2-5 1,2 6-6,-2-2 0,2-1 4,-2 1 1,2 0 13,-2 4 1,-1-3-12,1-1 1,-4 0-29,4 4 0,0 0-74,4 0 0,0 0-17,0 0 0,-1-1-39,-3-3 0,2 3-476,-2-3 0,4 1 407,4 0 0,-7 1 107,3-2 0,1-2 79,3-2 0,-1 3 76,-3 2 0,0-2-136,0 1 1,0 0-24,-1 4 1,0-1 14,-3-3 0,1 3-31,-4-3 1,3 2 33,-4 2 0,4 0-33,-4 0 0,4 0 19,-4 0 1,6 0-4,-2 0 0,1-1 5,-1-3 1,3 3-4,-3-3 1,2 3 42,2 1 0,0-4-36,0 0 1,0 1-35,-1 3 1,-3 0 34,0 0 1,-5 0-71,2 0 0,0 0 62,-1 0 1,1 0-81,-5 0 1,2 0 69,2 0 1,-1 0-19,5 0 0,-4 3 46,4 1 0,0 0-37,4-4 0,0 0 74,0 0 0,1-4-61,3 0 1,0-1 93,4 2 0,-2 1-76,-2-2 0,-4 3-1,-1 1 1,1-4 15,-4 1 1,-2-1-13,-2 4 1,2 0 28,-2 0 1,1 0-28,-1 0 0,-2 0 26,2 0 1,2 0-25,-2 0 0,5 0 9,-1 0 1,2 0-27,-2 0 1,1-1-2,-5-3 1,2 2 20,-2-1 1,-2 1-6,2 2 1,-2-1-29,-2-3 1,0 3 16,1-3 1,-4 3 75,-1 1 1,-3 0-50,4 0 131,-1 0 1,5 1 111,-1 3-63,0-3 0,1 4 0,-1-5 0,1 0-67,-1 0 1,-3 0-20,-1 0 0,-3-3 121,4-1-231,-6 0 130,3 4-1452,-5 0 0,-9 0-1738,-2 0 3044,-3 0 0,-7 5 0,-4 1 0</inkml:trace>
  <inkml:trace contextRef="#ctx0" brushRef="#br1" timeOffset="81">4112 12186 7507,'-12'0'1915,"4"0"-1366,1 0-287,4 0 1,-6-1 322,6-3-130,-1 3-227,4-9 0,0 7-106,0-5 1,5 5 110,3-5 1,2 5-150,1 0 1,2-2 145,2 1 0,-2 0-236,2 4 0,3 0 32,1 0 0,1 0-52,-1 0 1,1 0-43,-4 0 0,3 0-38,-4 0 1,0 5-202,-3 3 1,-2 2 125,-3 1 0,-2 1-40,-5-1 0,0 0 41,0 1 0,0 3 40,0 0 1,-3 1 21,-1-5 1,-5 4 11,1 0 0,-2 1 139,-1-5 1,-1 1-130,1-1 0,-1-3 166,1-1 0,3-3-66,1 4 216,4-6 1,-6 4 88,6-2-112,-1-2 0,5 3-90,3-5 0,2 0 97,6 0 1,-1 0-45,0 0 1,5 0-10,-1 0 1,4 0-145,-4 0 1,4 0 59,-4 0 1,4 0 23,-3 0 0,-1 3 87,-4 1-337,6 5 0,-5-3 54,4 6 1,-7-4 37,-2-1 1,-4 1 11,1 3 1,-3-2-107,-1 2 0,-5-2 66,-3 7 1,-6-4 61,-1 0 1,-4-1 119,4 1 1,-4-1-125,3 0 1,-4 1 297,1-1 0,3-1-83,0-2 0,4 1-23,0-5 1,1 1-87,-1-1-251,1-3 1,3 4-692,1-5 1,3 0 28,-4 0-1395,6-5 2239,-3-2 0,5-4 0,0 0 0</inkml:trace>
  <inkml:trace contextRef="#ctx0" brushRef="#br1" timeOffset="82">4820 12049 8078,'-5'-11'0,"3"-1"264,-2 1 0,3 3 396,1 1 0,0 3 456,0-4-282,0 6-535,0-4 170,0 6-338,0 6 1,0 4 78,0 5 0,0 9 74,0-1 0,-1 7 18,-3 1 1,-1 2 0,-3 1 0,0 2-143,4 2 1,-5-2-116,1 6 0,-1-1-64,2 1 1,-3 1 160,2-5 1,-1 0-403,1-4 1,0-4 168,4-4 0,-4 1-103,4-4 1,1 1 21,3-9 0,-4 0-245,0-3-470,0-1-281,4 1-668,0-6 964,0-1 872,5-5 0,2 0 0,4 0 0</inkml:trace>
  <inkml:trace contextRef="#ctx0" brushRef="#br1" timeOffset="83">5002 12266 8156,'-6'-6'751,"1"1"-137,5 5-45,0 0 1,5 8-126,3 4 1,3 7 33,4 0 0,-2 4-43,2 3 1,-2-1-142,-2 1 1,-3 0-270,0 0 1,-5-2 159,5 3 1,-6-7-246,2-1 1,1-5 111,-1 2 0,0-4-194,-4 0 99,0-1 1,0-3 99,0-1 117,0-4 209,0 2-260,0-5 1,-1-4 1,-3 0 1,1-5-157,-4 2 1,4-3 106,-1-2 0,2-3-206,-2 0 0,3-7-90,-3-1 1,3-3-110,1-5 1,0-6 50,0 3 1,4-6-154,-1 1 1,6-2 73,-1 3 0,2 3 64,1 5 0,0 6 210,-4 1 1,3 1-94,-2 7 1,1 0 327,-2 3 0,4 5-3,-4-1 1,3 6 28,2-2 0,0 3-4,4 1 1,0 0-112,3 0 0,4 0-20,0 0 1,0 0 6,3 0 0,2-4-78,-1 0 1,1-1 43,-1 1 1,-2 2-64,5-6 0,-6 5 40,-1 0 0,3-2 114,-7 1 1,4 0 44,-8 4 0,0 0-79,-4 0 1,1 0 53,-1 0-17,1 0-368,-1 0 231,-5 0-1363,0 0 556,-6 0 0,0 5 0,0 1 0</inkml:trace>
  <inkml:trace contextRef="#ctx0" brushRef="#br1" timeOffset="84">5551 12209 8097,'0'-6'721,"0"-5"33,0 10-142,-6-4 100,5 5-69,-9 0-378,4 0 1,-6 4-71,1 0 0,3 6 41,1 1 1,-1 2-25,-3 6 0,-5 0-26,1 4 1,0 0-105,3 0 0,1 1-137,0 2 0,-1-2 43,1 3 1,4-4-147,4-4 1,1 1 73,2-5 1,2 2-126,1-2 1,4-3 42,4-1 1,6-1 132,2-6 0,-1 4 43,1-5 1,0 1 6,3-4 1,1-1 96,0-3 0,-1 2-73,-3-6 1,1 0 74,-5-3 0,0 0-68,-3-1 1,-6 4 72,-2 1 1,-3-1-59,-1-3 0,-6-1-135,-5 1 1,-10 1 14,-5 2 1,-6-1-79,1 6 1,-2 0-150,-1 7 1,4-2 73,-1 6 0,7 3-422,1 5 0,6-1 201,5-4 1,6 1 430,2-1 0,8 1 0,2-1 0</inkml:trace>
  <inkml:trace contextRef="#ctx0" brushRef="#br1" timeOffset="85">6887 11512 8190,'-7'-11'1560,"2"4"-869,0-3-244,4 9 44,-4-4-214,5 5 214,0 0-235,5 0 0,-2-4-32,4 0 0,1 1-42,3 3 1,-3-2-223,-1-2 1,1 3 76,3-3 1,1 3-126,-1 1 1,-3 0 62,0 0 0,-1 0-67,5 0 0,-1 1 81,0 3 0,1-1-77,-1 4 0,-3-3 34,-1 4 0,1-1 39,4 5 1,-1-2-13,0-2 1,1 2 29,-1-3 1,1 0-145,-1 0 1,4-4 130,0 1 0,2-3 47,-2-1 0,-2 0-54,2 0 1,2 0 142,-2 0 1,0-4-84,-3 0 0,-5 0 143,1 4-141,-1-5-13,0-1 1,2-2 81,-6 1 1,1 3-64,-4-4 1,0 1-66,0-5 1,0 1 48,0 0 1,-1 0-203,-3 4 0,3-3 59,-3 2-363,3-2 1,0 4-328,-3 2-141,2-3-1,-3 6 1,5-3 338,0 8 0,4 2 601,0 6 0,0-1 0,-4 1 0</inkml:trace>
  <inkml:trace contextRef="#ctx0" brushRef="#br1" timeOffset="86">6932 11798 8073,'0'-8'0,"0"1"0,0 3 358,0-4 1,0 4-64,0-3 0,0 3 142,0-4 1,0 4-127,0-3 1,0 3 61,0-4 0,0 5-99,0-5 1,2 5-1,2 0 1,-2-2-41,6 1 0,-5-1 14,5 1 1,0 3-85,3-3 0,-3 3 70,-1 1 0,1 0-228,3 0 0,1 0-85,-1 0 1,-3 1-75,-1 3 1,1-2 44,4 6 0,-1-4-87,0 3 1,1 0 39,-1 0 1,2 3 95,2-2 1,-1-2 24,5 2 1,-5-2-11,1 2 0,2-2 69,-2-2 1,4-3-39,-4 3 1,4-3 105,-3-1 0,-1 0-45,-4 0 0,4 0 96,1 0 0,-1-3-48,-4-1 0,-3-4-56,0 4 1,-2-5-22,1 2 0,2-3 28,-5-2 0,0 1-83,-4-1 0,0 5-68,0-1 1,0 1-206,0-5 0,-1 6-210,-3 2 0,1 3-457,-4 1 0,4 1-1399,-1 3 2375,-2 2 0,0 11 0,-6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09T09:58:37.11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1759 13739 8060,'0'0'0</inkml:trace>
  <inkml:trace contextRef="#ctx0" brushRef="#br0" timeOffset="1">1725 13716 8074,'-8'0'302,"0"0"0,6 6 0,-2 1 1,3 5 401,1 3 0,-4 3 111,0 4-413,0 1-142,4 5 1,0 1 343,0 6-365,5-1-749,-3 5 680,3 2 9,0 5 0,-4-1 238,3 1-595,2 0 201,-5-6 0,5 5 230,-6-4-813,0-1 463,0-6 0,0-2-224,0-6 187,0-4 6,0 0 1,3-10-230,1 3 262,0-2 100,-4-1 163,5-1-595,-4-5 126,4 5-806,0-10 265,-3 4 193,3-5-427,-5 0 1,1-5 1075,3-3 0,-3-7 0,4-3 0</inkml:trace>
  <inkml:trace contextRef="#ctx0" brushRef="#br0" timeOffset="2">1747 13933 8169,'-5'-11'115,"4"0"1,-4-1 244,5 1 0,1-1 470,3 1 0,2 0-308,6-1 0,-1 4 6,1 1-285,-1-1-168,6 2 23,0-4 1,6 8 78,0-1 1,0 3-176,0 3 1,0 4 266,-1 4-699,1 1 397,-5-1 0,-2 1-541,-4-1 271,-1 5 217,-4-3 0,-2 5-345,-5-3 244,0-2 59,-5 8 1,-3-7 73,-7 5 1,-7 0 29,-4 4 1,-2-4 38,1 0 0,3-3-184,-3 3 116,3-5 26,1 2 0,6-8-441,1-1 276,4-4 1,4 2-7,0-5-1007,6 0 534,-3 0 671,5 0 0,10-5 0,3-2 0</inkml:trace>
  <inkml:trace contextRef="#ctx0" brushRef="#br0" timeOffset="3">2296 13922 8131,'0'-6'1029,"0"1"-146,0 5-438,5 0 1,-3-4-79,6 0 0,-1 0-7,5 4 167,-6 0-233,9 0 0,-6 0-109,10 0-119,-5 0 128,8 0 1,-6 0-271,3 0 77,3 0 0,-4 0-481,0 0 348,3 0-291,-8 0 1,3-4-1316,-4 1 566,-6-1 1172,-1 4 0,-20 0 0,-4 0 0</inkml:trace>
  <inkml:trace contextRef="#ctx0" brushRef="#br0" timeOffset="4">2924 13819 8214,'0'-11'0,"0"-1"990,0 1-154,-5 5 87,3-5-146,-3 10-352,5-4-415,0 5 238,0 5 0,0 2-290,0 9 96,5 2 0,-2 8 150,5 1 0,-1 4 59,5-5 1,-1 5-207,0-5-585,-4 1 369,3-4 1,-5-2-276,3-2 331,2 3 0,-5-9-82,2 2 210,4-2 1,-10-7-45,9 4 338,-9-9-288,4 4 14,-5-5 297,0 0-135,5 0 0,-3-1-88,2-3 1,1-3 120,-2-8 1,2 1 195,-1-5-231,-2 0-88,8-4 0,-8-1-42,6-3-88,-1-2 29,0 0 0,2-6-157,-5 1 1,3 0-5,-3-4 1,5 3-234,-2 5 1,0 3 107,0 8 0,-4 3-352,1 4-669,2 6 563,-5 1 277,4 10-1018,0 1 610,-3 11 859,8-4 0,-4 13 0,6-2 0</inkml:trace>
  <inkml:trace contextRef="#ctx0" brushRef="#br0" timeOffset="5">3700 13819 8078,'-5'-11'394,"4"3"766,-3 1-612,-2-1-65,0-3-183,-6 4 0,1-2 52,-1 6-410,1-1 117,-6 4 0,3-4 175,-5 0 0,5 2-135,-1 5 1,-1 0-616,0 5 420,1-1 0,4 8-109,-1 1 269,1 4 0,0-2-50,-1 5 0,6-2-175,2-2 1,3 1 183,1-4-251,0 4 246,0-7 1,1 3-286,3-4-25,2-6 283,6-1 1,0-5-14,3 0-1,-2 0 64,9-5 0,-8-1-13,5-6 0,-4 1-106,4-1 358,-5-4-138,2 3 1,-5-5-89,-4 3 1,2 2 41,-5-2 0,3 3-208,-3 0 152,0 1 11,-4 4 1,0 1 61,0 2-289,0 3 43,0 6 0,0 4 154,0 10 1,-1 0 108,-3 4 1,3 0-116,-3-1 1,3 1 19,1 0 0,0 0 18,0 0-485,0 0 271,0-6 0,1 0-695,3-6 451,2 1 136,6-6-271,-1-1 256,0-5 1,5-1-75,-1-3 1,4-2-300,-4-6 657,5 1 0,-2-6 0,5 0 0</inkml:trace>
  <inkml:trace contextRef="#ctx0" brushRef="#br0" timeOffset="6">4009 13317 8241,'0'-18'1651,"0"1"-1129,0 6-387,0 0 53,0 4 0,0 3 188,0 8 130,5 3-174,-4 9 0,5 7-225,-2 7-156,-3 8-669,5 3 494,-6 10 249,0-4 1,0 7 262,0-4-821,0 4 453,0-2 0,0-1-74,0-5 0,0-3-28,0-9 0,-4 2 68,0-10 1,0-3 88,4-4 0,0-5 239,0 2-245,0-4-32,0-5 233,0 3-695,0-9-1004,0 4 529,0-5 379,5 0-83,-4-5 704,10-1 0,-10-11 0,4-1 0</inkml:trace>
  <inkml:trace contextRef="#ctx0" brushRef="#br0" timeOffset="7">4203 13819 8156,'-6'-7'0,"2"-1"1207,-3 5-482,6-2-242,-4 5 1594,5 0-1389,0 11-640,0-4 36,0 15 1,0-4 339,0 4-579,0 1 187,0 0 1,1 1 231,3 3-834,-3-3 505,10 4 0,-9-7-335,6-2 247,-1 3 1,5-11-346,-1 1 269,1-1 56,-1-9 1,0 3 632,1-5-261,4 0 0,-2-5-113,5-3 443,0-2-338,-1-2 0,4-3 280,-3 0-47,-3-5-169,6 2 1,-10-5 17,4 0 0,0-1-11,-1-3 1,1-2 9,-5-5 0,1 0-72,-1-1 0,-1 2-39,-2 3 1,-3 3 144,-5 8-595,0 3 211,0 4-701,0 6-559,-5 1 872,-2 10 1,-3 1-3788,3 6 4253,2 4 0,-6 2 0,-1 5 0</inkml:trace>
  <inkml:trace contextRef="#ctx0" brushRef="#br0" timeOffset="8">4694 13819 8024,'-18'0'0,"3"0"0,6-1 277,1-3 67,1 3 191,1-4-93,0 0-1,6 3-212,0-3 483,0 5 0,6 0-453,1 0 0,3 5 88,2 3-47,-1 2-128,1 2 1,-1-1-31,0 1-115,1-1 203,4-5-257,-3 4 78,9-3 0,-5-1 92,6-2-224,0-3 59,0-1 1,0-1 89,0-3 1,-1 2-126,1-6 1,-4-1 62,0-6 1,-5 2 55,1-2 1,-3 2-182,-4 2 162,-3-1 2,-5-4 1,0 3-158,0-2-39,0 2 189,-5 2-285,-7-1 119,-1 1 1,-8 1 120,2 2-202,-3-2 89,-1 9 0,-3-3 50,-1 8-9,0 2 30,0 6 1,2 4 171,-1 3 42,2 3-184,1 6 0,0-3 4,0 5 6,5 1-77,2 8 0,8-3-6,1 2 0,5-6 83,2-2 0,7-5-9,8 2 1,3-8-34,5-4 810,-1-2-518,1-2 1,5-4 476,3-3-352,-3-3-75,5-1 1,-8-5 196,5-3 0,-3-2 83,3-1-1018,-4-1 399,2 6 1,-10-4 244,-3 2-2382,-3 3 1504,0-5 1,-2 7 105,-2-4 575,-3 4 0,-5-7 0,0 4 0</inkml:trace>
  <inkml:trace contextRef="#ctx0" brushRef="#br0" timeOffset="9">5551 13796 8095,'0'-6'-31,"1"1"785,3 5 1,-1-4-300,9 0 0,-3 1 235,6 3-454,3 0 136,-6 0-195,10 0 1,-4-2 176,5-2-277,-1 3 35,1-4 0,0 4 93,0-3 0,0 3-107,0-3 0,-4 3 256,0 1-834,-5 0 220,2 0-923,-4 0 454,-1 0-1274,0 0 1128,-4 0 457,-2 0 418,-5 0 0,0 0 0</inkml:trace>
  <inkml:trace contextRef="#ctx0" brushRef="#br0" timeOffset="10">5608 13945 8170,'7'0'354,"1"0"1,3-4 1155,5 0-988,4-5 0,3 3 861,1 0-829,9-4 1,-5 7 268,2-5-358,-2 6-172,0-3 0,-4 1-104,3 0-183,-8 0 177,2 4 0,-8 0-1517,2 0 728,-2 0 486,-2 0-3113,1 5 1616,-1-3 1617,-4 8 0,3-4 0,-4 6 0</inkml:trace>
  <inkml:trace contextRef="#ctx0" brushRef="#br0" timeOffset="11">6990 13351 8373,'0'-8'-310,"0"1"0,0 3 310,0-4 0,0 5 0,0-5 1257,0 5 0,0-3-40,0 2-748,0 3 108,0-4 164,0 5-364,0 5-179,0 6 0,3 8 58,1 8 0,4 2 33,-4 6 0,3 4-232,-3 3 1,0 2 90,-4 2-117,0-6 1,4 4-208,-1-6 1,3 0 86,-3-4 1,0-4-32,4 1 0,-4-7-496,1-1 334,2 0 117,-5-11 1,6 5-597,-3-6 384,-3 1-32,4-6 0,-5 0-946,0-2 31,0-3-242,0 5 1566,0-6 0,-5 0 0,-1 0 0</inkml:trace>
  <inkml:trace contextRef="#ctx0" brushRef="#br0" timeOffset="12">6898 13431 8439,'0'-18'574,"0"-3"-219,0 8 0,4-7-6,0 4 1,6-3 190,1 4 0,1-1 87,3 0-424,3 4 0,3-5 202,6 6-397,5 4 195,-8-3 0,13 9-139,-3-3 1,0 4 153,0 4 1,-3-1-285,3 4 0,0 5 49,-3 3 9,-3 0-785,0 2 668,-11 0 0,0 2-478,-6 0 386,-4 0 1,-2 0-6,-5 0 164,0 1-51,-5-3 75,-7 5 90,-5-9-105,-11 8 1,1-7-67,-7 5-40,2-5 115,-12 8 0,7-10-87,-5 4 1,0-4-153,-4 0 0,6-1-501,2 1 395,7-6-61,8-1-418,7-5 864,10 0 0,-5 5 0,5 1 0</inkml:trace>
  <inkml:trace contextRef="#ctx0" brushRef="#br0" timeOffset="13">8006 13031 8355,'0'-11'-6,"0"-1"16,0 1 1,0 0 709,0-1-272,0 1 158,0 4 110,0-3-520,0 9 1,-1-8 414,-3 5-317,-2 0 1,-6 6 333,1 1-432,-1 4 1,-3 8 197,0 0 112,0 6-310,-2 1 1,4 8-21,-2 4 20,-3 5 1,5 2-89,-7 5 0,7 0-54,-3 4-1367,-1 2 1017,4 5 256,-4-5 1,7 3-101,3-6 0,-2 3 29,5-6 1,0 2-27,4-6-249,0-3 192,5 1 1,-2-10-85,4 1 244,6-6-32,0-2 0,8-3 443,-2-5-167,-2 1 3,4-5 136,-3 0-195,5-4 0,-1 3 99,-3-2 0,1-2-109,-5 1 1,4-3 1397,-4 4-1528,1-6 1,-5 5-887,0-3 253,-4-3 273,-2 4-2615,-5-5 2961,0 0 0,0 0 0</inkml:trace>
  <inkml:trace contextRef="#ctx0" brushRef="#br0" timeOffset="14">8303 13145 8052,'0'-7'23,"0"-1"168,0 1 1,0-1 295,0 0-81,0 6 0,1-3 215,3 5-356,-3 0 1,4 5-7,-5 2 0,5 9 112,3 3 1,-2 7-12,2 5-40,0 7-125,-2 2 0,4 2 44,-2 0-134,-3 0 0,0 0 255,-5 0-1275,5-5 920,-4 2 1,4-6-183,-5-3-329,0 3 396,0-8 0,0 2-503,0-4 423,0-5 0,0 2-63,0-4 1,4-1-430,0-4 769,0 1 1,-4-5-455,0 1 0,0-4 423,0 3-1149,0-4 183,0 2 910,0-5 0,0 5 0,0 1 0</inkml:trace>
  <inkml:trace contextRef="#ctx0" brushRef="#br0" timeOffset="15">8737 13305 8223,'-1'-11'-457,"-3"-1"1,3 1 1515,-3 0-180,3 4 40,1-3-131,0 9-536,0-4 1,0 14 15,0 2 1,0 9 109,0 3-200,0 0 8,0 10 1,0-4-86,0 6-20,5-1 1,-4 0-277,3 0 0,1-1 147,-1-2 1,1-2-106,-2-2 0,-1-7-41,2 3-12,-3-3 1,3-2-245,-1-3 0,1-2-996,-4-2 450,0 1 382,0-1 614,0 0 0,0-4 0,0-2 0</inkml:trace>
  <inkml:trace contextRef="#ctx0" brushRef="#br0" timeOffset="16">8760 13294 8201,'0'-12'-289,"-5"1"144,3 0 1,-3-1 539,5 1 1,0 3 582,0 1 1,5 4-387,3-1 0,2 9-171,2 7 1,3 4-256,0 7 1,5 5 80,-1 2 0,3 2-211,1-1 0,0 5 13,0-1 1,-2-2-34,-2-3 1,1-5-47,-4 2 0,-1-4-198,-4-4 0,5 1 269,-1-4-8,0-1 0,-4-8 29,1 1 87,-6 0-71,4-2-4,-3 4-511,4-9 161,-5 10-314,5-10 404,-10 4 0,4-4 29,-5 3-1502,0-3 684,0 4 655,0-5 0,5-5 0,1-1 0</inkml:trace>
  <inkml:trace contextRef="#ctx0" brushRef="#br0" timeOffset="17">9228 13145 8075,'-6'-11'389,"1"0"0,5-1 163,0 1-318,0 4 393,0 2 31,0 5-295,0 5 0,0 8 50,0 10 0,0 6-248,0 9 12,5-2 0,-4 8-23,3-2 1,-3 2-243,-1 2-761,0-5 714,0 3 157,0-13 0,0 5-172,0-9 1,0 2-209,0-6 1,0 1 116,0-9-166,0 6 191,0-14 0,0 9-811,0-9 1397,0 3-926,0-3-1135,5 3 1691,-4-9 0,10 9 0,-5-3 0</inkml:trace>
  <inkml:trace contextRef="#ctx0" brushRef="#br0" timeOffset="18">9456 13477 8284,'0'-12'575,"-1"5"669,-3-1-550,3 5 103,-4-2-434,0 10 0,2 6-158,-4 4 0,4 6-16,-1 2 0,2 0-86,-2 4-63,3 2 151,-4-5 0,5 8-312,0-6 124,0 1 0,5-4-277,1-5 172,6 3 0,-1-9-107,0-1 614,6 0-382,-4-9 0,7 3 25,-5-5 412,5-5-274,-2-2 0,4-4 202,-3 0-305,2-6 0,-4 3 61,2-5 1,1 0 109,-4-4-9,-1 0-425,-9 1 143,-1-1 0,-5 0 285,0 0-1127,0-5 618,-5 4 0,-5-4-91,-5 5-842,-6 0 756,4 6 0,-7 5-777,-3 8 522,3 3 347,-9 1 1,9 5 345,-3 3 0,3 7 0,1 3 0</inkml:trace>
  <inkml:trace contextRef="#ctx0" brushRef="#br0" timeOffset="19">9833 13454 8399,'7'5'1194,"3"1"-688,-9 11 1,9-3 274,-2 5-475,2 0-107,-4 4 1,3-1-96,-5 1 229,5-5-181,-8 4 0,8-6-215,-5 3 132,0 3-34,-4-10 0,0 5-5,0-6 82,0 1-409,0-1 76,0-5 105,0 5 19,0-10 108,0 4 480,0-5-460,0-5 1,0-1 310,0-6-280,0 1 1,0-2 102,0-2-89,0-3 0,1-6 37,3-3 1,1-1 18,2-2 1,5-7 69,-1 3-699,1-8 319,9 6 1,-7-2-536,5 8 417,0 7 44,4 1 1,0 10-181,0-3 0,-2 7-33,-2 4 1,2 4-252,-6 4 0,0 4 110,-3 7 606,-1-3 0,1 10 0,-1-4 0</inkml:trace>
  <inkml:trace contextRef="#ctx0" brushRef="#br0" timeOffset="20">10347 13431 8341,'0'-18'1067,"0"2"-493,0 4 71,0 6-254,0-4 313,0 8-313,0-3-200,0 5 1,2 5 31,1 3 1,0 6-37,5 1 1,-6 6-114,2-2 1,-2 2 316,2 2-573,-3 0 180,5 0 0,-5-4-21,3 0-137,-3-5 211,4 2 0,-5-8-267,0-1-8,5 1 244,-4-2-330,4 0 185,0-6-17,-3 0 92,8 0 39,-4 0 0,2-6-9,-1-1 132,-4-3-117,7-2 1,-7 1-6,4-1 202,-4 1-181,7-6-3,-9 5 1,8-9 9,-5 6 0,4 0 16,-5 4 0,2-1 44,-1 1-42,-2 4 81,3 2-79,-5 5-137,0 0 85,0 5 0,1 2 1,3 4 1,-3 4 40,3 1-270,-3-1 115,-1-4 1,5 5 110,3-1-311,-3 0 292,5-9 1,-4 3-44,6-5 272,-1 0-236,1-4 0,-1 0 184,0 0-59,1 0 1,-1-4-38,1 0-74,-1-5 37,1 3 65,-1-5 1,-3 3-14,-1 0 1,1 1-20,3-5 139,-4 1-151,3-1 1,-8 1 20,6 0-15,-1-6 18,0 4 2,3-3-21,-4 5-25,1 4 0,-1 2 30,-2 5 15,-3 0-296,4 5 253,-5 2 1,0 5 0,0 3-367,0 3 206,0 0 0,0 4-406,0-3-258,0 7 477,0-2 1,1 3-1587,3-8 929,-3 3 316,10-5 676,-5 1 0,5 4 0,1-5 0</inkml:trace>
  <inkml:trace contextRef="#ctx0" brushRef="#br0" timeOffset="21">11238 13397 8167,'0'-18'166,"-5"-4"0,3 10 620,-6-4-372,5 4 0,-3 4 458,2 1-314,-2 4-315,-6-2-156,-4 5 95,3 0 1,-5 5 19,3 3 1,1 6-112,-5 1 1,5 5 16,-1-1-272,2 3 204,7 1 0,-3-1-552,5 1 379,1 0 0,3-5-346,0-3 302,0-2 0,0-2-104,0 1 163,0-1 78,5-5 0,-3 3-1,6-5 1,-1 0 11,5-4 0,-1 0-46,1 0 233,-1 0-172,1-5 0,0 0-3,3-3 0,-2-2 32,2 2 1,-2-2-3,-2-1 1,0-1-17,-4 1 1,2-1-3,-5 1 112,5 0-110,-8-1 0,4 5-12,-5-1 79,0 5-64,-5 9 0,3 2 0,-6 11 0,4 0 0,-4 4 0,5 0 0,-5 0 1363,6 0-866,-4 0-177,6 0-235,0-1 1,0-3-291,0 0 1,0-5 105,0 2 0,6-8-141,1 0 1,3-5-412,2 0 322,4-1-59,-3-2 0,3-4-207,-4 0 1,3-5-7,0 2-689,0 2 780,-3-6 1,-4 6 509,-1-2 0,-4-9 0,2 4 0</inkml:trace>
  <inkml:trace contextRef="#ctx0" brushRef="#br0" timeOffset="22">11467 13065 8128,'-12'-16'524,"6"3"-279,-4 2 1,10 6 425,0 5 1,1 1-5,7 3-276,-6 7-136,8 7 0,-5 10-141,3 2-64,2 3 120,-9 7 1,4-3-87,-5 4-50,5 1 1,-3 0 113,2 0 0,-3-9 134,-1 1-94,0-2-117,0-3 65,0-1 1,0-6 43,0-3-304,0 2 64,0-8-67,0 4 0,0-6-892,0 0-1389,0-4 1429,0 3 325,0-9 654,0 4 0,5 0 0,1 2 0</inkml:trace>
  <inkml:trace contextRef="#ctx0" brushRef="#br0" timeOffset="23">11992 12917 8208,'0'-11'0,"0"-1"15,0 1 0,0 3 219,0 1 13,0 4 1,0-7 178,0 9-121,0-5 1,0 5 243,0-3-274,0 3 0,0-3 181,0 8-185,0 2 0,-1 6 16,-3-1 0,1 7 163,-4 5-140,-1 5 118,-3 11-370,-1 2 1,0 4 312,-4 1-1157,4 0 1002,-10 0 1,8 0 154,-5 4-360,5-8 174,3 7 1,2-9-382,5 2 273,0-3 5,4-5 1,1-3 36,3-1-161,8-10 191,0 7-310,10-9 138,-9 0 0,7 2 338,-5-5-498,5-5 660,-7 0 1,7-5-528,-4 3 219,-1-3-137,1 0 1,-7-4-557,3 3 110,-3-2 264,2-2-2075,0 0 554,-4 5-598,-2-4 2269,-5 4 0,0 0 0,0 1 0</inkml:trace>
  <inkml:trace contextRef="#ctx0" brushRef="#br0" timeOffset="24">12357 13271 8121,'0'-11'8,"0"-1"16,0 1 155,0-1 0,4 1 536,0 0-357,0-1-119,-4 1 181,0 4 149,0-3-427,-5 9 37,-2-4 1,-5 5-13,-4 0 0,2 9-113,-5 2 0,6 4 88,-3 1 1,0 5 56,1 6 1,-1 3-190,5-3 0,5 3-16,2-3 0,2 3-88,2-3 1,2 0 9,2-4 0,2-4-56,5 0 1,2-5 121,2 1 0,2-4-334,2-3 330,2-3 56,-3-5-43,5 0 1,0-1 42,0-3 1,3-2 6,1-6 0,0-3-63,-5 0 260,1-6-103,0 4 0,-5-5-7,-3 3-93,-7-3-54,-3 5 1,-5-6-311,0 0 367,0 0 0,-9 0-817,-3 0 509,-7 1 0,-2 0-83,-6 3 0,1-1-90,3 4 0,0 3-73,0 5-279,5-2 376,2 8 0,4-3-388,1 5 807,5 5 0,-5 7 0,5 6 0</inkml:trace>
  <inkml:trace contextRef="#ctx0" brushRef="#br0" timeOffset="25">12711 13522 8184,'-11'0'1257,"5"0"-733,1 0-262,5 0 0,0 5 105,0 3 283,0 2-233,0 7-187,0-5 1,0 10-103,0-3 1,0 3 299,0 0-716,0 1 272,0 0 0,-2 0 250,-1 0-1246,1 0 695,-8-6 0,8 4-514,-6-6 604,5 0 0,-5-7-1597,4-1 1824,-5 1 0,8 3 0,-5 1 0</inkml:trace>
  <inkml:trace contextRef="#ctx0" brushRef="#br0" timeOffset="26">13020 13157 8039,'-8'-22'835,"1"3"-440,4-2 1,-2 8 109,5-2-78,0 7-8,0-2 159,0 9-394,0-4 0,0 7 66,0 6 0,1 4-3,3 11 1,-3 9-157,3 2 0,-3 4 160,-1 0 1,0 2-127,0 2-91,0-3 1,0-5 10,0 1 1,0-8-227,0-4 1,0-1-469,0-7 463,5 0 1,-3-3-250,2-1 0,-3-3-867,-1-1 339,0-4-579,0 2 1542,5-5 0,-4 5 0,4 1 0</inkml:trace>
  <inkml:trace contextRef="#ctx0" brushRef="#br0" timeOffset="27">13168 12963 8270,'0'-30'271,"-5"8"0,4 1 1169,-3 6-943,3 0 1,2 5-155,3 2 0,-2 3 240,6 5-249,-5 0-128,7 0 1,-4 5 265,6 3-282,-1 2 1,0 6 65,1 3 0,3 4 29,0 4 1,4-2 44,-3 6-140,4-6 1,-6 8 189,5-2-262,-5 2-46,2 1 0,-4 0-268,-1 0 136,-5 1 72,5 4 0,-10-5-403,3 0 272,-3 1 0,-1-6-418,0 5 327,-5-5 1,-1-1-49,-6-5-554,1 0 502,-1 0 0,-3-4-165,0 0 1,0-5-90,3 1 1,-2-2-1373,3-2 931,-3-4 1005,13 3 0,-10-4 0,5 5 0</inkml:trace>
  <inkml:trace contextRef="#ctx0" brushRef="#br0" timeOffset="28">13591 12883 8209,'0'-23'0,"0"0"0,0 5 163,0 3 1,0 2-21,0 2 1373,5 0-507,-4 4-613,4 2 0,-1 8-65,0 4 0,1 7 131,-1 13 0,-3 6 9,3 5 0,1 9-139,-1-1 1,3 6-1067,-3-3 919,0 6 1,-4-3 247,0 5-651,0-5 229,0-1 0,0-6-410,0 1 309,0-11 176,0 4 1,0-15-381,0 2 164,0-7 0,0 2 5,0-6 1,0 0 77,0-3 0,4-1 316,0 0 0,-1 1-489,-3-1 0,2-4-740,1-4 10,-1 4 0,4-6-1781,-2 3 1844,-3-3 887,4-1 0,0 0 0,2 0 0</inkml:trace>
  <inkml:trace contextRef="#ctx0" brushRef="#br0" timeOffset="29">14265 13111 8178,'-12'-11'-798,"1"4"1733,4-3-5,2 4 12,5 0 0,0 0-369,0 1-390,0 4 0,0-3 184,0 8 94,5 2-262,2 6 0,4 3 63,1 0 1,-1 6-16,1-2 1,0 2 309,3 2-312,3-5-62,0 3 0,5-7 61,0 5 1,3-5 183,5 2-459,2-4 70,-4 0 1,5-2 311,0-3-1080,-4-1 550,3-6 0,-9 0 56,2 0 0,-3 0 144,-4 0 1,-2 0 95,-6 0-92,1 0 57,-6 0-238,-1 0 220,-5 0 0,-3 3-25,-4 1 0,-2 1 45,-10-1-339,0-3 131,-4 9 0,-5-3 86,-2 4 1,-8 1-127,-4-1 1,-3 1-648,0-1 770,4 5 0,-1-4-56,8-1 194,-3 1-147,13-6 0,-3 2-574,8-1 366,8-4 0,2 3-4,5-2-1185,0-3 881,9 4 1,7-5-86,7 0-440,3 0 1091,0 0 0,6 0 0,1 0 0</inkml:trace>
  <inkml:trace contextRef="#ctx0" brushRef="#br0" timeOffset="35">16777 12574 8142,'-1'-16'0,"-3"4"0,2 1 229,-6 3 0,5-2 12,0-1 0,1 3 755,2 1-109,0 4-524,0-7 0,2 10-26,1 0 0,0 5 494,5 6-580,-1 6 377,5 1-304,4 5 1,-2 4 72,5 4 1,1 2 36,7 1 1,-2 4 7,6 0-1448,-1 5 1219,5-2 0,-5 1-221,1 0 50,-1 0 1,-2 3 97,-5 1 1,-5 4-245,-7-1 0,-5 1-194,-2-5 0,-3 0 150,-1-4 1,-5 3-33,-2-6 92,-9 0 0,4-4 73,-3 0 51,-3-5-39,5 4 1,-7-8-14,5 1-273,-1-2 126,0-1 0,3-1-645,-2-3 432,-3 2 165,5-8-2538,-8 4 1282,8-6 1467,2 0 0,-4 1 0,2-1 0</inkml:trace>
  <inkml:trace contextRef="#ctx0" brushRef="#br0" timeOffset="36">17759 13248 8138,'-5'-6'0,"4"0"0,-3 2 37,3 2 143,1-8 1,0 8 476,0-6-236,0 1-118,0-5 0,4-3 0,0 0 0,5-1 41,-2 5 0,3-2-104,2-2 1,-1-1-29,1-3 0,-1-3 58,0 3 1,5 1-177,-1-1 0,1 4 70,0-4 1,-4 5-146,3-1 1,-6 6 85,-1 1 1,-4 6-195,3-2-153,-4 3 180,2 1 1,-1 6 23,0 5 0,1 2 36,-1 6 1,-2 0-50,6 4 0,-2 0-106,2 0 0,2-4 37,-3 0-121,9-5-62,-4 7 133,10-8 128,-4-2 1,1-2-27,0-5 0,-2 0-5,3-4 0,1 0-81,-2 0 697,3 0-345,1-5 0,-6-2-45,-1-4-104,1 0-17,-4-1 0,3 2-231,-4 2 226,-6-2 0,1 4-127,-4-6 1,-1 1-238,1 0 0,-3 0-406,-3 4 0,0-2 50,-4 5 185,4 0 1,-7 4-346,2 0 1,-2 0 852,-1 0 0,-6 11 0,-1 1 0</inkml:trace>
  <inkml:trace contextRef="#ctx0" brushRef="#br0" timeOffset="37">17851 13408 7998,'-7'-8'-270,"4"1"1471,1 4-244,2-7-48,0 4-591,5-6 0,2 2 9,4 3 0,-3-4 57,-1 4 0,1-2 118,3 1-326,1-2 1,-4 4 176,-1-6-287,-4 6 140,7-4 0,-5 7 147,3-4-368,2-1 81,-4 2 1,2 0-157,-1 2 46,1 2 0,-1-3-78,1 5 1,-4 0 103,4 0 0,-5 2-285,5 1 0,-4 4 120,3 4 1,-3 1-104,4-1 0,-4 4 63,3 1 0,1-1 119,3-4 0,1 1 25,-1-1 1,0-1 30,1-2 0,3 2-12,0-2 0,4-3 13,-3-2 0,4-1 152,-1-2 1,-1 0-44,1 0-110,-5 0 264,7 0-100,-8 0 0,3-2-118,-4-1 15,-1 1-4,1-8 1,-2 8-631,-2-6 410,-3 5 0,-5-3 67,0 2 0,0 2 58,0-6 0,-2 4-1330,-1-3 1,1 3 1415,-2-4 0,-2 6 0,0-3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1T07:30:10.58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1336 3780 8172,'0'-11'-12,"0"-1"351,0 1 293,0 0-269,0 4 1,0 1 2,0 2 46,0 3 122,0-4 558,0 5 0,2 4-844,1-1 0,0 8 0,4 0 0,-4 5 30,1 7 1,1 1-107,-1 3 1,0 2 8,-4 6 1,0 3-257,0 0 61,0 5 0,-2-6-46,-2 4 0,3-2 168,-3 2 1,3-6-466,1 3 1,0-9 159,0 5 0,5-8-104,3-4 0,-2 0 111,2-7 1,-1 0 5,5-3 1,-1-1 28,1 1 0,-5-5-244,1 1-82,-6-6 226,3 9-718,-5-10 236,0 4 272,0-5 1,-5-5-1,-1-1 1</inkml:trace>
  <inkml:trace contextRef="#ctx0" brushRef="#br0" timeOffset="1">1747 3803 8222,'-5'-18'481,"4"2"851,-4 4-1053,5 1-128,0 5 1,-1 1 332,-3 5 0,3 1-57,-3 3 1,3 7-46,1 8 1,0 8-135,0 3 1,0 3-4,0 2 0,0 0-59,0 3 0,1-1-127,3 5 1,-2-5 133,6 1 0,-4 2-194,3 2 1,-4-6-197,1-2 0,-3-4 122,-1 1 0,1-3-100,3-5 1,-3-4 57,3 0 0,-3-5-38,-1 1 1,0-2-157,0-2 1,0-3-677,0-1-73,0-4-520,0 7 930,0-9 1,-5 4 649,-2-5 0,-4-5 0,0-1 0</inkml:trace>
  <inkml:trace contextRef="#ctx0" brushRef="#br0" timeOffset="2">1405 4363 8193,'-5'-7'2031,"3"-3"-1277,-3 4-391,5 0 0,2 1 12,1 5 1,5 0 156,7 0 1,4 0-386,8 0 0,-2 0 57,6 0 0,3 0-556,4 0 1,0 0 291,-4 0 1,1-4-739,-1 0 1,-4-1 415,1 1 0,-2 1-722,2-4 1,-4 4 260,-4 0 0,-1-3 843,-3 3 0,2-1 0,-3 4 0</inkml:trace>
  <inkml:trace contextRef="#ctx0" brushRef="#br0" timeOffset="3">2021 4340 8122,'-7'0'1696,"-1"0"-1372,6 0 0,-5 1 347,4 3 0,0-1-225,-5 4 0,5 2-109,-5 6 0,4-1-98,-3 5 0,4-4-157,-1 5 0,3-5 53,1 4 0,0-5-90,0 1 1,5 0-256,3-3 0,2 2 115,1-7 0,1-2-71,-1-1 1,4-3 69,1-1 0,4 0 40,-1 0 1,2-5 37,2-2 1,-1-3 58,-3-2 0,1-3 55,-5 0 0,4-2 139,-3 2 0,-2-2-1,-7-2 1,-2-2-140,-5 2 0,0-3-110,0-1 0,-10 4 111,-5 0 1,-7 5-341,-4-1 0,-3 7 118,-6 5 0,0 6-324,-3 5 0,6 5-254,-2 6 1,7-4 703,0 8 0,8 2 0,3 4 0</inkml:trace>
  <inkml:trace contextRef="#ctx0" brushRef="#br0" timeOffset="4">2912 3780 8125,'0'-6'749,"0"-4"-147,0 9-148,-5-5 1,4 5 209,-3-3 166,3 3 172,1-4-1515,0 5-239,0 5 0,4-2 752,0 4 0,4 6 0,-1 5 0</inkml:trace>
  <inkml:trace contextRef="#ctx0" brushRef="#br0" timeOffset="5">2969 4260 7987,'-7'4'631,"-1"0"0,6 1-193,-2-2 598,3-1-586,1 8 1,-2-9 767,-1 3-393,1-3 354,-3-1 218,5 5-448,0-3-338,0 3-945,0-5 432,0-5-1896,5 3 1306,-3-8 0,8 5-1577,-3-3 2069,3-2 0,2 4 0,-1-5 0</inkml:trace>
  <inkml:trace contextRef="#ctx0" brushRef="#br0" timeOffset="6">3735 4728 7875,'0'7'362,"-5"-2"81,3-5 531,-3 0-270,5 0-484,0-5 196,0-2-251,0-4 1,1-2 128,3-2 0,-1-2 120,4-2 1,-3-5 11,4 5-275,-1-5 48,5 6 0,-1-8-217,1-1 68,-6 0-230,4-1-143,-3 4 311,-1-9 1,3 5-43,-5-2 1,-1-6-37,-3 6 1,0-4-29,0 7-144,0-5 120,0 8 0,0 0 36,0 5 82,0 5 0,-3-2 349,-1 4 15,0 6-192,-1 1-53,4 0 1,-6 5-7,3 0-206,3 10 155,-4 3 0,5 7-14,0-5 0,0 4-19,0-4 0,1 6-259,3-2 125,3-3-6,9 1 1,-3-10-24,2 1 138,3-6-58,0 4 149,-1-6-113,5 0 1,-4-2-38,4-2 0,-3-2 2,1-5 1,-5 2-4,4-3 71,-5 9-21,2-18 1,-3 14 160,2-9-166,-7 4 12,7-5 202,-9 5-197,1-5 1,2 2-19,-6 0 241,1-1-209,-4 5 0,1 3 0,3 1 233,-2 4 8,3-2-164,-5 5-236,0 5 188,0 2 0,0 9 113,0 3-95,0 3 0,0 1-3,0 4-3,0 3-322,0 4 323,0-5-204,0 4 187,0-9 1,3 3 8,1-8-366,0 2 206,-4-8 1,1 4-1040,3-6 794,-3 0 0,4-3-63,-5 0 1,2-6-311,2 2 748,-3-3 0,9 4 0,-4 2 0</inkml:trace>
  <inkml:trace contextRef="#ctx0" brushRef="#br0" timeOffset="7">4511 4100 8016,'0'-11'549,"-5"-1"0,3 1-295,-6-1-30,5 6-201,3 1 0,3 5 22,5 0 889,-6 0-564,8 0 1,-3 0 464,4 0-402,1 0-159,4 0 0,-2 0-318,5 0 91,0 5 1,4-4-78,0 3 1,0-3 162,-1-1 0,3 0-254,1 0 1,-4 0 85,4 0 0,-8 0-511,5 0 0,-7 0 233,4 0 0,-7 0-568,3 0 1,-4 0-769,0 0 1649,-6-5 0,-1 4 0,-5-4 0</inkml:trace>
  <inkml:trace contextRef="#ctx0" brushRef="#br0" timeOffset="8">4625 4203 8016,'-11'11'26,"3"-3"-13,1 0 0,3-6-13,-4 2 1041,6-3-163,-3-1 436,5 5-880,0-4 0,5 5 224,2-6 250,9 5-542,1-4 0,10 3 67,0-8 0,4 1 20,0-4-168,-3-1-837,5-3 479,-9 4 0,8-2-93,-6 6 0,0-5-136,-7 4 1,-3 0 301,-4 4 0,-1 6 0,0 0 0</inkml:trace>
  <inkml:trace contextRef="#ctx0" brushRef="#br0" timeOffset="9">5379 3792 8050,'0'-8'913,"0"0"-512,0 6 0,1-3-286,3 5 0,-1 0 136,4 0 1,-3 0 195,4 0 1,-1 0-103,5 0 0,3 0-114,0 0 1,6 4 18,-2-1 1,2 1 9,2-4 1,1 0-148,3 0 0,2 0 118,5 0 1,-3 0-183,-1 0 0,-4 0-95,0 0 0,-2-4-45,-1 1 1,-4-1-13,0 4 0,-9 0 47,2 0-166,-3 0 159,-3 0 0,-1 1-155,-5 3 1,0-2 55,0 6 0,-5 1 268,-3 6 1,-3 3-95,-4 5 0,-3 5 104,-5 2 1,4 3-170,0 1 1,4 1-12,-4-1 0,5 0-75,-1 1 1,2-2 89,2-3 0,3-2 37,0-5 0,6-2-25,-2-2 0,3 2 217,1-6-336,0 0 15,0-3-420,-5-1-649,3-5-884,-3-1 2094,5-5 0,0 0 0,0 0 0</inkml:trace>
  <inkml:trace contextRef="#ctx0" brushRef="#br0" timeOffset="10">6087 3963 8034,'0'-11'362,"-5"-1"1,3 2 1469,-6 2-1088,6 3-554,-4 5 1,5 2 154,-3 1-283,3 9 139,-9 1 0,7 9-225,-4 1 58,4 5 0,-2 5-18,5-2 1,0 0 160,0-4 1,0 3-336,0-3 1,5-2 52,3-6 1,0-2 1,3-6 0,-5 0 105,10-4 1,-6 2 38,5-5 0,1 0 22,0-4 1,0 0-2,-1 0 0,2-5 125,2-3 1,2-2-79,-2-2 0,3-4 307,1-3-238,0-3 0,-2-2 104,-2-2-60,-7 1-122,-2-8 0,-9 4-30,3-5 1,-4 0 17,-4-1 1,-3 5-621,-9 0 366,-1 9 0,-8-4-260,-1 10 1,-2 4-331,-3 8 1,-4 1-300,4 2 1,1 5 403,7 3 0,2 7-621,2 4 1272,-3 8 0,9-3 0,-3 4 0</inkml:trace>
  <inkml:trace contextRef="#ctx0" brushRef="#br0" timeOffset="11">6419 3940 8048,'5'-11'0,"-4"-1"0,5-3 1845,-2 0-1153,2 0 1,11 3 87,2 1-259,-3-1-239,6 1 0,-6 1 511,4 2-450,1-2 0,-3 5-102,5-3 1,3 3-121,1 5 1,-4 0-138,-4 0 0,0 2 31,4 1 216,0 4-499,-1 4 272,-4 6 0,-1-3 71,-6 5-411,1 0 251,-1 4 1,-5 4-54,-2 4 0,-3 1 76,-1-2 0,-9 7 23,-2-3 0,-12 3 33,0-3 0,-3-1 2,-1-2 0,3 0-18,-3-4 0,4-2 4,4-6 1,3-2-23,5-6 1,3 0 39,0-4 0,6 3 0,-3-8 0,6 6 918,3-4-565,2 0 0,6-4 46,-1 0 1,5 0 57,3 0 0,4 0-117,4 0 1,-2 0-98,6 0 0,-6-4-227,2 0 0,-3 1 132,-1 3 1,-2 0-480,-2 0 1,-1-4-235,-3 0 1,-6 0-1560,3 4-2054,-3 0 4178,-3 0 0,-6 10 0,-6 3 0</inkml:trace>
  <inkml:trace contextRef="#ctx0" brushRef="#br0" timeOffset="12">10599 3620 8081,'0'-7'132,"0"-1"249,0 6 13,0-3-42,0-1 508,0 5-202,0-4 34,0 5-615,0 10 0,3 3 41,1 10 1,4 5-49,-4 2 0,3 3-4,-3 1 1,1 2 29,-1 2 1,-2-2-203,6 2 1,-5-3 35,0-1 0,0-3-91,1-1 1,-3-4 69,3 0 1,-2-3-133,2-4 1,-3 2-7,3-6 1,-2 0 52,-2-4 0,0 1-781,0-1 330,5 1-288,-4-1 174,4-5 741,-5 5 0,0-10 0,0 4 0</inkml:trace>
  <inkml:trace contextRef="#ctx0" brushRef="#br0" timeOffset="13">10964 3666 8177,'0'-18'-10,"0"3"0,0 6 653,0 2 0,4 3 321,0-4 38,-1 6-672,-3-3 1,2 11-211,2 5 1,-3 8 124,3 12 0,1 6 62,-2 12 0,1-4-317,-4 4 1,0-2-200,0 2 1,0 0-85,0-11 0,0 0 196,0-4 1,4-6-38,0-5 0,0-2 128,-4-5 1,0-1-50,0-4 0,4 1-68,-1-1 0,1-3-181,-4-1 1,0-3-1109,0 4 575,0-6-725,0 8 738,0-8 824,-5 3 0,-6-5 0,-7 0 0</inkml:trace>
  <inkml:trace contextRef="#ctx0" brushRef="#br0" timeOffset="14">10599 4146 8117,'0'-7'972,"5"-3"-534,1 9 0,5-5-85,1 2 0,4 3-60,3-3 1,7 3-242,0 1 0,7 0 105,2 0 1,0-4-716,7 0 1,-4-1 325,4 1 0,-8 1-613,4-4 1,-8 4 180,4 0 664,-8 1 0,7-3 0,-3-1 0</inkml:trace>
  <inkml:trace contextRef="#ctx0" brushRef="#br0" timeOffset="15">11272 4112 8121,'0'-7'1512,"0"2"-487,0 5-155,0-5-386,0 4-272,0-4 0,0 14 8,0 2 0,0 8 30,0 0 0,0 3-99,0 0 0,0 3 87,0 1 1,0-5-284,0 1 1,2-6 67,1-1 0,-1-2-132,2-2 1,-3 0-61,-1 1 1,0-5-92,0 1 0,1-2-441,3 2-791,-3 2 85,4-4 951,-5 1 1,0-1 455,0-2 0,5-3 0,2 4 0</inkml:trace>
  <inkml:trace contextRef="#ctx0" brushRef="#br0" timeOffset="16">11843 3757 8072,'0'-11'1073,"0"0"1,0 3-744,0 0-326,0 6-47,0-3-95,0 5 0,0 5-992,0 2 1,6 4 1129,1 0 0,-2 6 0,0 0 0</inkml:trace>
  <inkml:trace contextRef="#ctx0" brushRef="#br0" timeOffset="17">11912 4066 14538,'0'6'1523,"0"-1"-1155,0-5-3868,0 5 1770,0-3 1730,0 8 0,0 1 0,0 7 0</inkml:trace>
  <inkml:trace contextRef="#ctx0" brushRef="#br0" timeOffset="18">12677 4557 10958,'0'-6'1178,"0"-5"0,4 5-885,0-5 0,0-1-115,-4 1 0,3-4 59,1-1 1,1-4-125,-1 1 1,-3-3 86,3 0 1,1-6-208,-1-3 1,1-2 18,-1-1 0,2-2-211,6-2 0,-3 2-7,2-6 1,-3 4-413,3-4 421,0 5 0,-4-6-250,4 5 295,-4 0 0,1 8 66,-4 4 0,4 3-12,-4 4 1,-1 2 82,-3 6 0,2 1-67,2 2 236,-3 3-150,4 5-116,-5 0 0,0 5 42,0 3 0,0 6 70,0 1 1,0 0-44,0-3 0,1 3-55,3 0 0,2-3 36,6-5 0,-1 0 77,1 0 0,3-2-8,0-5 1,2 0 17,-2 0 0,-3 0 34,4 0 1,0-5-77,-1-2 24,6 1 0,-9-4 5,4 3 0,0-7-19,-1-1 171,1-1-81,-5 5 0,-1-1 75,-2 1 19,2 0 142,-9-1-274,4 6 0,-3 1-156,1 5 1,-1 1 112,1 3 1,-1 7-44,-2 8 1,0 3 75,0 1 1,3 1-93,1 2 1,4 4 51,-4 4 1,3-5-144,-3-2 0,1-3-40,-1-1 1,-1-4-108,4 0 0,-3-5-193,4 1 1,-6-2 197,2-2 1,-3-3-652,-1-1 0,4-3-39,0 4 980,0-6 0,1 8 0,1-3 0</inkml:trace>
  <inkml:trace contextRef="#ctx0" brushRef="#br0" timeOffset="19">13499 3906 8502,'-6'-11'1583,"1"-1"-1722,5 1 110,0 4 531,0 2 796,0 5-735,5 0-427,-4 0 0,13-1-54,-2-3 1,7 3 87,0-3 1,7 3-209,5 1 1,-2 0 72,2 0 0,-6 0-85,2 0 0,-3-4 13,-1 0 0,-6 0 99,-1 4 1,0 0-808,-1 0 0,1 0-1011,-5 0 402,0 0 698,1 0 656,-6 0 0,-1 0 0,-5 0 0</inkml:trace>
  <inkml:trace contextRef="#ctx0" brushRef="#br0" timeOffset="20">13591 4054 8125,'-7'0'2325,"2"0"-1356,5 0 0,5 0-677,3 0 1,4 0-67,3 0 1,4-3 27,7-1 0,2-1-196,3 1 9,-3 3 0,-2-8-862,1 5 584,-5-5 1,2 8 142,-5-3-1629,0 3 1124,-3 1 0,-3 0 573,2 0 0,-2-5 0,-2-2 0</inkml:trace>
  <inkml:trace contextRef="#ctx0" brushRef="#br0" timeOffset="21">13888 3643 8060,'-1'-18'890,"-3"3"-333,2 8 550,-3-4-387,5 10-547,0-4-16,0 15 0,0 4-154,0 13 1,-3 3 78,-1 8 0,-5-1-168,1 5 1,-2-1 1,-1 1 1,-1 1-250,1-5 1,-1 0-143,1-4 1,3-5 201,1-2 0,3-3-458,-4-1 1,6-4 21,-2 0 709,3-5 0,-4 8 0,-2-5 0</inkml:trace>
  <inkml:trace contextRef="#ctx0" brushRef="#br0" timeOffset="22">14276 3643 8065,'0'-11'203,"0"-1"1,0 1-204,0 0 254,0 4 39,5 2 560,-4 0-178,10 4-362,-5-4 0,9 5-81,0 0 1,6 0-164,-2 0 1,2 0 81,2 0 1,4 0-168,-1 0 0,1 0 128,-4 0 58,5 0-346,-4 0 171,4 0 1,-9 0-55,0 0 1,-5 0-37,1 0 0,-2 0 38,-2 0 108,-4 0-51,3 0 14,-9 0 1,5 0 9,-2 0-140,-3 0 130,4 5 0,-5-3 22,0 6-109,0 0 86,0 8 1,-5 2 169,-2 5 13,2 5 1,-9 1-27,2 5 0,-5 4-35,1 0 0,-4 4-21,1-4 1,1-4 13,-1-3-89,5-6 0,-2 3-7,4-5 1,5-1 128,-1-3-247,6-3 152,-9-4 0,10-1-154,-3 0 28,3 1 1,1-5 115,0 1-641,0-5 212,0 2-567,0-5 296,-5 0 233,4 0 411,-4 0 0,5 0 0</inkml:trace>
  <inkml:trace contextRef="#ctx0" brushRef="#br0" timeOffset="23">15121 3723 8122,'0'-11'214,"0"4"107,0-3 1,0 9 101,0-9 119,0 9-185,0-4 149,0-1-148,0 5-181,0-4-89,-5 5 1,3 0 129,-6 0 1,-5 5-134,-6 3 1,0 3-51,-4 4 1,4 4 114,-3 8 0,-1-2-131,4 6 0,2-6 50,2 2 0,2 1-155,2-1 0,4-1-26,4-3 1,1 0-7,2 0 1,2-4 109,1 0 1,1-5-23,8 1 1,-2-2 97,9-2 0,0-3-64,4-1 0,1-4 44,3 1 1,-2-3-23,5-1 1,-4-5 99,0-3-96,-2-2 0,-2-1 312,-3-1-143,-2 1 0,-6-6-179,0-2 1,1-2-3,-1-2 1,-3-5-186,0-2 78,-6 2 0,3-4 182,-5 5-831,-5-5 491,-1 8 1,-6 2-160,1 6-379,-1 4 446,-4 0 0,2 5-1274,-5-1 768,0 5 845,-4-2 0,0 16 0,0 1 0</inkml:trace>
  <inkml:trace contextRef="#ctx0" brushRef="#br0" timeOffset="24">15338 3735 8000,'0'-12'197,"0"1"0,4-4 601,0-1-588,5 1 96,2 4-134,2-1 0,3 1 51,-4-1 1,0 5 260,4-1 1,-4 1-151,4-5 0,-2 6-13,1 2 0,-6-1-114,2 1-41,-2 0 0,2 4-166,1 0 0,-1 0 35,1 0 201,-1 5-452,-5-3 175,5 8 0,-5-3 30,5 9 1,-1 0-55,-2 3 1,1 7 6,-5-4-266,0 9 183,-4-2 1,0 1-242,0 1 211,-5-1 0,-6 5 61,-4-1 0,-5-4 43,1 1 0,-2-3 208,2-2 1,-2 1-122,2-8 1,2 3 271,2 1 1,2-6-114,2-1 0,3-8 259,1 0-177,4 0 0,-2-1 482,5 1-438,0-6 1,5 3-77,3-5 1,3 0 129,5 0 1,1 0 57,6 0-218,5 0 1,1 0 170,5 0 1,1 0-127,-1 0 0,4 0-10,0 0 1,0 0-53,-4 0-63,1 0 1,-5 0 55,1 0 0,-10 0-117,2 0 0,-4 0 36,0 0-87,-7 0 226,-2 0-609,-4 0 245,0 0 85,-1 0-1757,-5 0 309,-5 0 964,-1 0 0,-7 0-2974,-2 0 3504,-3 0 0,-10 0 0,-1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09T09:58:37.15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7698 11569 8018,'-7'0'169,"2"0"118,5 5 141,0-3-40,0 3-10,0-5-27,0 5 21,0-4-249,0 4 176,0-5-355,0 5 196,0-3 0,2 3-2,1-5 65,-1 0 9,8 0-27,-4 0-120,6-5 156,-1 3-278,0-3-36,1 5 1,-5 0 113,1 0 0,-4 0-112,3 0 0,-3 0 126,4 0 1,-4 0-79,3 0 1,-3 0 41,4 0 0,-5 0-168,5 0 158,-5 0 0,3 0 45,-2 0 228,-3 0-256,4 0 242,-5 0-224,0-5 0,-5 4-1,-3-3 1,2 3 21,-2 1 1,1 0-26,-5 0 0,0 0-18,-3 0 1,2 0-14,-2 0 0,2 0-13,2 0 1,3 1-253,0 3 252,1-3 0,-1 4-2,0-5-156,6 5 137,-3-3-283,5 3-2880,0-5 3208,0-5 0,10-2 0,3-4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12T14:00:33.34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2889 10096 7951,'-6'-1'-146,"2"-3"817,3 3 0,1-6 369,0 4-643,-5 1 1,4-4-147,-3 2 0,3 2-8,1-6 1,1 4 29,3-3 1,-3 3 244,3-4-104,2 1-267,0-5 44,6 1 0,-1 1-249,1 2 1,-1-1 94,1 5-170,-1-5 79,6 8-79,0-9 1,1 10 28,-3 0 1,-2 5-12,-2 6 0,0-2-195,-4 3 1,3-3 97,-2 6 1,-2-2-77,2-2 1,-1 0 33,5 1 0,-1-1 170,1 1 0,-1-6-62,1-2 1,3 1 249,0-1 0,2-1-84,-2-3 1,-3-3 115,4-1 1,-4-5 231,0 1 0,0-2-175,4-1 0,-7-1 126,2 1 1,-3-2-118,-1-2 1,2 2 304,-5-2-211,0 2-376,-4 2 205,0 0-825,0 4 0,-2 7-214,-1 8 0,1-1 478,-1 5 1,1-3 435,2 6 0,5 3 0,2 0 0</inkml:trace>
  <inkml:trace contextRef="#ctx0" brushRef="#br0" timeOffset="1">3038 10427 8158,'-11'-6'-135,"4"1"0,-3 4 135,2-3 0,2 1 0,-2-4 0,5 4 0,-5-1 2838,6-2-1937,-9 0 0,9-2-35,-6 0-332,6 6 11,-3-8-475,5 3 1,5-4 114,2-1 0,7 5-151,1-1 0,6 1-22,-2-5 0,6 5-185,2-1 0,3 4-46,-3-3 0,0 4 105,-5-1 1,-3 3-137,0 1 1,-5 4 79,2 0 1,-5 4-15,-3 0 1,2 2 118,-3 2 0,-1-1-501,-3 0 290,4 1 1,-2-1-341,2 1 579,4-1 1,-5-5-75,5-2 0,-3-2 339,0-2 1,-1 0-110,5 0 0,-1-6 9,0-1 1,1-3-19,-1-2 0,-3 0 193,-1-4 1,-4 4 252,1-4-1005,-3 4-1031,-1 0 1,-1 6 1479,-3 2 0,-2 3 0,-6 1 0</inkml:trace>
  <inkml:trace contextRef="#ctx0" brushRef="#br0" timeOffset="2">4054 9856 8158,'-3'-11'-361,"-1"-1"0,0 5 637,4-1 0,0 1 1172,0-5-983,0 1 1,0-1-14,0 1 1,0 3 32,0 1 226,0 4-165,0-2-425,0 5 1,4 3 80,0 4 0,-1 3-56,-3 13 0,0 0-12,0 11 0,0-1 65,0 9 1,4-4-343,0 4 0,0-1 105,-4 1 1,0 1-421,0-5 1,0-4 239,0-4 0,4-5-197,-1-3 1,1 0 116,-4-7 1,2 0-784,1-3-3,-1-1 293,3-4-715,0-2 1506,1-10 0,6-7 0,-1-6 0</inkml:trace>
  <inkml:trace contextRef="#ctx0" brushRef="#br0" timeOffset="3">4397 9731 8119,'0'-12'0,"0"5"1017,0-1-144,0 0 143,0-3-252,0 5-316,0 0 0,0 8-54,0 2 0,0 3-139,0 8 0,-1 2-17,-3 2 1,3 6-113,-3-2 1,3 0-278,1 0 0,0-4 175,0 4 0,-4-2-163,0-5 0,0 3 19,4-4 0,-4 0 24,1-4 1,-5-3 106,4 0 1,0-5-189,4 5 1,-1-5 120,-3 0 1,3-1 95,-4-2-47,15 0 0,2 0 148,7 0 0,2 0-85,-2 0 0,3 0 38,1 0 1,3 1-60,1 3 1,0-3 75,-5 3 1,0 2-111,-3 2 0,1 1-2,-5-2 0,1 5-150,-5-1 0,-1 1 110,-2 3 0,-3 3-70,-5 1 0,-1 2 90,-3 2 1,-5 0 14,-10 0 0,0 3-32,-8 1 0,-1 0 85,2-5 1,-1-4-11,4-3 0,2-2 19,2-1 1,-2-2-574,6-3 0,-4-2-65,4-5-1594,0 0 1566,3 0 1,6-6 609,2-5 0,3-6 0,1-6 0</inkml:trace>
  <inkml:trace contextRef="#ctx0" brushRef="#br0" timeOffset="4">4488 9651 8308,'-17'-5'-7,"0"-2"0,11 0 623,2-1 0,3 4-525,1-3 0,-2 4 3466,-1-1-1588,1-2-1710,-3 5 0,10-4-73,3 5 1,6 0-328,1 0 0,7 0-157,1 0 0,-1 1 278,5 3 0,-3-3-1018,-1 3 0,0 1 487,0-1 0,0 4-1100,-1 0 1,1 2 1650,0 2 0,-5-6 0,-2-1 0</inkml:trace>
  <inkml:trace contextRef="#ctx0" brushRef="#br0" timeOffset="5">5002 10302 8077,'-5'6'5586,"4"-1"-5152,-4 0 0,5-2 800,0 4-877,0-4 0,0 3-248,0-2-1333,0-3 990,0 4-882,0-5 348,5 0 768,-4 0 0,4-10 0,-5-3 0</inkml:trace>
  <inkml:trace contextRef="#ctx0" brushRef="#br0" timeOffset="6">5299 9753 8131,'-7'-3'-399,"-1"-1"266,6-5 374,-4 3 1,6-2 574,0 0 705,0 6-590,0-8-626,0 3 1,0 0 245,0-1-297,6 0 1,0-3-119,5 0 0,1 0 103,-1 4 1,4-3-196,1 2 0,3-1-26,-4 2 1,0 0-31,-4 3 0,2 3-86,2-3 0,-6 3 36,3 1 0,-3 0 102,2 0 1,-5 5-37,-2 3 0,1-2-41,-1 2 0,0-1-31,-4 5 1,-1 3 9,-3 0 1,-3 2 2,-4-2 0,0-1 27,-1 5 0,1-5 125,-1 1 0,1-2-243,-1-2 1,2 1 95,3-1 0,-2 1 50,5-1 0,-4-3 286,5-1-156,-1 1-112,4-2-53,0 4 57,5-8 1,5 6 261,5-4-256,6 0 0,-2-3 78,7 3 1,0-3-59,4 3 1,-3-3 114,3-1 1,-4 2-98,0 2 0,-3 1-125,-4 2 1,1 3 89,-4-2 1,-5 2-277,-3 2 1,-6 0 27,2 3 0,-3-1 23,-1 5 0,-6-3 132,-5 3 1,-7-4-5,-9 4 0,2-1 231,-6 1 0,1 1-164,-4-5 0,3 2 311,1-2 1,0-6-88,0 2 0,3-3-62,8 0 1,2-3-235,1-5 1,7 0-518,-2 0-722,7 0 1,-1-2 637,5-1 0,6-4-348,6-4 1,4-1 1019,7 1 0,0-6 0,0 0 0</inkml:trace>
  <inkml:trace contextRef="#ctx0" brushRef="#br0" timeOffset="7">5893 9708 8211,'-1'-12'765,"-3"1"1,3-1-1189,-3 1 0,3 0 24,1-1 1,0 1 1376,0-1 0,4 5 1053,-1-1-1460,6 1 0,-2-5-201,4 1 1,2-1-123,2 1 0,-1 1-123,5 2 1,0-2 91,4 2 1,0 3-119,-1 1 0,0 3 164,-3 1 1,1 0-327,-4 0 0,3 0-63,-4 0 0,0 5-76,-3 3 0,-1 2-135,0 1 0,-3 1 130,0-1 1,-6 2 60,2 2 1,-4-1 103,-4 5 0,-2 0 148,-6 4 0,-4 0-97,-3 0 0,-3 0 113,-1-1 1,1 0 29,-1-3 0,5 1-73,3-4 1,3-1 126,5-4-146,-3 1 1,8-1-68,-2 0 1,3-3 71,1 0 0,5-6-29,3 2 1,3 1 2,5-1 1,0 4-18,3-5 1,4 1-24,0-4 1,0 4 6,3 0 1,-2 1-195,-1-1 1,0-2 128,0 6 0,-2-2-80,-1 2 1,0 2 62,-5-2 0,0 2-14,-3 1 1,-6 1 21,-2-1 0,1 0 261,-1 1 0,0-1 21,-4 1 0,-6 3 51,-1 0 0,-8 0 574,-4-3 1,-4-1-363,-4 1 1,2-1 309,-6 0 0,1-3-263,-4 0 0,-1-6-664,1 2 1,4-3 182,-1-1 1,10 0 175,-2 0 0,7 0-3057,1 0 0,4-1 2838,3-3 0,-2-7 0,4-7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12T14:00:33.35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8314 11364 8037,'-11'-5'220,"1"2"241,2-4-257,3 4 0,1-3 116,1 2 1,-1 1 94,4-4 0,1 3-24,3-4 1,-2 1-80,6-5 1,3 1 6,5-1 1,0 1-90,-1 0 1,3 3 28,5 0 0,-4 6-29,0-2 0,0 3 0,4 1 1,-4 1 28,0 3 0,-5 2-29,1 6 1,-3 4-1,-5 3 1,2 3 28,-5 0 0,-2 6-505,-5 3 1,-4 1-704,-4-2 0,-2 3 546,-2-2 0,1 0 223,-5 0 1,1 2-73,-1-3 0,-2-1 57,1 2 1,-1-6 106,-2 2 0,1-3 199,3-1 1,3-4-82,5 0 1,0-9 400,4 1-273,2-2 0,5-1 19,0 0 0,1-6-103,3 2 1,6-3 342,5-1 1,7 0-21,1 0 0,1-4-43,6 1 1,4-6-182,4 1 0,1-2 33,-5-2 0,0 5-222,0-1 0,-6 2 83,-5-2 1,-1-1-414,-7 6 0,-4-1 15,-3 4-451,-6 0 208,4 0 1,-8 0-1461,-2 0 423,-2 5-570,-5 1 2181,4 6 0,-3-1 0,4 0 0</inkml:trace>
  <inkml:trace contextRef="#ctx0" brushRef="#br0" timeOffset="1">8943 11878 8511,'0'-7'3111,"0"2"-1263,0 5-1348,0 5-645,0-3 186,0 8 1,0-8-1835,0 6 1136,0-6-817,0 4 1474,0-6 0,5 5 0,1 1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12T14:00:33.36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15235 12963 7992,'0'-8'0,"0"0"0,0 0 340,-5 2 198,4-4 1,-4 8 159,5-6 153,0 6-439,0-9 0,1 10-134,3-3 1,2-1 62,6 2 0,-1-1-21,1 4 0,3 0-112,0 0 0,5 0-33,-1 0 0,-2 5 0,-2 2 0,2 5-232,-2 3 1,-1-1 94,-6 5 0,-3 1-279,-5 7 1,0-2 120,0 6 1,-4-4-342,0 3 1,-6-1 191,-2 2 0,1 0-24,-4-4 0,1 3 49,-1-3 0,1-2 204,-5-6 1,3 2 329,-3-6 0,5 4-184,-1-4 1,4 1 313,3-5 0,-2 0-170,2 1 0,3-1 321,1 1-130,-2-6-477,5 4 0,-3-7 78,8 4 1,2-4-93,6 1 1,0-3 121,4-1 0,0 0-38,3 0 1,1-4-52,-4 0 1,3-1-43,-4 1 1,0 3-2,-4-3 0,-3 3 52,0 1 128,-6-5 104,3 4-321,-5-4 30,0 5 0,5-5 1,2-2-1</inkml:trace>
  <inkml:trace contextRef="#ctx0" brushRef="#br0" timeOffset="1">15635 13477 11823,'7'6'503,"-1"0"-212,-2-2-653,-3-3 1,5 6 183,-2-3-1811,-3-3 1989,4 4 0,-5-5 0,0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13T03:13:57.26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9377 11250 8027,'-2'-7'-1283,"-2"3"2181,3-2-277,-4 5-225,5-4 659,0 5-571,0-5-1,-5 3-139,4-3-185,-4 5 214,5 0-163,-5 5 20,3-3-1,-3 8-180,5-4 122,-5 11 1,4 0 157,-3 6-436,3 0 123,1 5 1,0 1 60,0 5 1,4 1-85,-1-1 0,3 2-346,-3 2-302,-1-8 607,3 8 1,-5-10-596,0 2 447,5-2 47,-4-5-16,4 0-116,-5-5 180,0 3 285,0-8-255,0 4 146,5-11 1,-4 0-707,3-2 172,-2-3 141,-2 4-367,0-5 1,0-5 0,0-1 0</inkml:trace>
  <inkml:trace contextRef="#ctx0" brushRef="#br0" timeOffset="1">9719 11352 8075,'0'-11'0,"0"5"400,0-5 118,0 5-109,0-5-30,0-1-28,0 6 1,0-4-135,0 8 192,-5-3-151,4 0-83,-9 4 1,3-3-114,-4 8-7,-1 2 0,0 7 275,-3 2-379,2-2 58,-4 9 1,7-5 287,3 6-524,2-5 171,5 4 0,0-5-37,0 6 1,1-1-149,3-3 1,2-2-344,5-1 365,6-9 0,1 7 48,4-10 1,1 0 106,0-4 1,0-1 188,0-3 0,3-4-152,1-7-95,5 2 412,-13-8-181,8 3 0,-10-1 193,6 0-165,-5 0 1,-2-3-51,-4 3 1,-6 1 17,-2 3 0,-3 1-156,-1-5 1,-5 5 108,-2-1 1,-9-1-368,-3 0 1,-2-3 90,-2 4 1,0 0-231,0 3 0,0 6 167,1 2 1,-1 3-417,0 1 0,0 5 156,0 3 1,2 3 540,2 4 0,2 3 0,1 5 0,-2 0 0</inkml:trace>
  <inkml:trace contextRef="#ctx0" brushRef="#br0" timeOffset="2">9673 11569 8075,'-6'7'257,"1"-2"-52,5 0 0,-1-3 80,-3 6 0,3-4 102,-3 3 0,3 1-123,1 3 0,-4 2-51,0 2 1,-4-2-236,5 2 72,-1 3 1,0-4 236,0 5-316,0 0 71,4-1 1,2-2-113,1-4 0,1 2-168,8-3 0,-3 3-135,6-6 228,3-3 19,-1 5-27,6-9 77,-5 4 0,7-5 97,-2 0 0,3-5 149,-4-2 0,2-4-122,3 0 0,-3-4 97,3 0 1,-7-2-42,-1 2 354,-5 2-247,-2-3 1,-4 0 570,-4 1-369,0-5-86,-4 7 0,-6-7-53,-6 5 1,-4-6 50,-7 2-730,-5 3 332,-1-1 1,-7 7 220,-2 3-1256,3 1 782,-10 6 1,10 6-63,-3 1 0,7 5-722,5 3 1110,2-2 0,1 13 0,0-2 0</inkml:trace>
  <inkml:trace contextRef="#ctx0" brushRef="#br0" timeOffset="3">15978 12928 8067,'0'-11'817,"0"3"-148,0 1-202,0 4 336,0-2 458,0 5-1086,0 5 0,0 3 233,0 7-135,5 8-98,-4 6 0,4 5 175,-5 1-439,0-1 172,0 5 1,0-6-225,0 5 0,0-5 107,0 5 1,0-2-136,0-2 41,0-5-111,0-1 1,0-2-163,0-4 1,0 3 34,0-10-18,0 0-17,0-4 135,0 1-510,0-1 417,0-4 0,1-2-520,3-5 8,-2 0 496,3 0 1,-2-2 374,1-1 0,5-4 0,-3-4 0</inkml:trace>
  <inkml:trace contextRef="#ctx0" brushRef="#br0" timeOffset="4">16286 12997 8090,'0'-18'0,"0"3"0,0 2 931,0 2-377,0-1-245,5 1 1,-4 3 480,3 1-378,-2 4 73,-2-2 471,0 5-682,-6 5-68,0 7 0,-5 2-60,-1 5-117,1 0 147,-1 9 1,2-4-166,3 2 22,2 4-60,5-6-472,0 4 394,0-6 0,1-3-78,3 0 1,7-5-95,8 2 0,-1-5 20,1-3-304,0-3 313,4-5 0,3-1 50,1-3 98,0-3-41,-4-4 1,-2 0 332,-2-1 1,2-3 24,-6 0 319,0-1-263,-4 5-160,-4-6 146,-2 5-4,-5-5-187,0 1 1,-1 2 137,-3-5-337,-3 5 114,-4-3 0,0 2-534,-1 0 274,-4 0 173,-2-2 1,-1 8-783,0-2 451,5 7 97,-8-1-550,10 5 492,-5 0 0,4 0-197,-2 0-285,8 0 500,-9 5 1,10 1 377,-5 6 0,-1 4 0,1-3 0,-1 4 0</inkml:trace>
  <inkml:trace contextRef="#ctx0" brushRef="#br0" timeOffset="5">16263 13225 8090,'0'7'928,"0"-2"-394,0 0-231,0 1 1,-3 6 154,-1-1-62,0 0-220,-1 6 1,4-1 176,-3 3-425,-3 3 111,6-9 0,-4 7-54,5-5 0,0 4 197,0-3 1,0 0-716,0-1 305,0-2-48,5 3 197,1-4 1,6-5-92,-1 1 231,1-5-64,4 2 1,2-5 233,5 0 27,0 0-232,0 0 0,3-5 54,1-3 1,-1-2-6,-3-2 0,-4 1 208,0 0-12,-5-1-194,3 1 467,-11-1-277,-1 1 0,-5-4 29,0-1 119,-5-4-152,-1 7 1,-7-7-165,-2 5 1,-4-2-185,-8 2 1,3 3-497,-3-4 1,0 9 204,0 3 0,-1-1-86,1 1 0,7 0 39,-3 4-1441,8 0 1864,-7 5 0,10 2 0,-5 4 0</inkml:trace>
  <inkml:trace contextRef="#ctx0" brushRef="#br0" timeOffset="6">19073 13054 8120,'-5'-6'-448,"3"-1"-180,-1 4 933,1 1 0,2-4 1277,0 2-833,0 3-241,0-9-91,0 8-95,0-3-83,-5 5-97,4 0 1,-8 2 89,5 1 1,-4 0-55,0 5 1,-2 3-1,-2 4 1,5 4-7,-1-3 1,0 4-185,-3-1 1,3 2-255,1 2 205,4 0 48,-7 0 0,9 0-146,-3 0 0,3-1-55,1 1 0,0-4-14,0 0 0,5-3 62,2 3 52,4-5 62,0 2 0,0-8 62,1-1 0,3 0-72,0 0 0,4-2 159,-3-5 22,4 0-148,-2 0 0,1 0 152,0 0 1,0-1 11,4-3 0,3 2-29,1-6 0,0 1-53,-5-5 196,1 1-103,0-6 0,0 3-5,0-5 1,-4 4 133,0-4 1,-5-4 144,1-4 1,-2-4-78,-2 0 0,-1 1-112,-2-4 1,-3 6-147,-5-7 0,0 5-233,0-1 102,-5-2 0,-7 9 1,-5 0-217,-6 5 1,-5 9 133,-2-1 1,-5 7-37,-3 0 0,1 3-798,-4 1-155,4 5 867,2 1 1,6 11-226,3 2-1245,1 2 771,-2 2 1,9 4 948,3-1 0,3 5 0,5-2 0,3 1 0,2 2 0,2-1 0</inkml:trace>
  <inkml:trace contextRef="#ctx0" brushRef="#br0" timeOffset="7">19598 13488 12864,'7'0'338,"-2"0"-383,-5 5 284,0 1-1986,0 1 597,0 3 518,0-9-1444,5 4 2076,-4-5 0,9 0 0,-4 0 0</inkml:trace>
  <inkml:trace contextRef="#ctx0" brushRef="#br0" timeOffset="8">20112 13088 8038,'0'-17'258,"0"5"0,0 2-59,0 2 1,0 2 344,0-2 0,-1 2-201,-3-2 1,3-2 204,-3 3-318,-2 2 1,-1-4-1,-4 5 1,3 0-206,1 4 1,-1 0 106,-3 0 0,-5 5-111,1 3 1,-4 2 43,4 1 1,-4 6-113,4 2 1,-1 2 43,5 2 0,0 1-80,-1 3 0,2-3 61,2 3 0,-1 1 2,6-2 0,-1 5-479,4-4 201,0-1 187,0-3 0,1 0-570,3 0 347,-3-6 179,9 0 0,1-6 42,4 1 0,4-2 91,-4-2 0,5-3 166,-1-5 1,7 0-123,0 0 1,1-2 146,-4-1 0,0-4 521,0-4-278,-1-6-145,1 5 1,-5-6 360,-3 3 0,-2-3-48,-2-5-5,-4-5-259,-2-1 0,-5-2-154,0 1 0,-1 0-272,-3-5 0,-4 1 323,-7 0-1366,-3-1 841,-10 6 1,0 1-705,-2 6 467,2 4 324,0-4 1,5 13-1389,0-2 577,0 7 431,11-1-818,-5 5 1423,11 0 0,-4 10 0,3 3 0</inkml:trace>
  <inkml:trace contextRef="#ctx0" brushRef="#br0" timeOffset="9">20455 13020 8118,'-12'-18'502,"6"2"62,2 4 1,3 1-95,1-1 1,0 1 249,0-1 0,1 1-29,3 0-486,-3-1 1,8 1-187,-5-1 1,5 5 53,-2-1 1,4 4 30,0-3-54,0 4 123,6-7-292,-4 9 231,8-4 1,-7 5 112,5 0-305,-5 0 17,8 0 0,-8 0 68,5 0 0,-4 1 22,4 3 1,-5 1-178,1 2 196,-2 4 1,2-5 41,0 5-208,-5 1 0,-1-1-39,-5 1 1,4-1-152,-4 0 1,-1 2 94,-3 2 1,-5-2-85,-2 2 1,-5 2 147,-3-2 1,2 0 124,-2-3 1,-1-1 252,0 0 0,1 0 46,4-4 69,-1 3-75,6-3-39,-4-1-40,9 4-97,-4-3 0,5 0-40,0 1 0,1-4-8,3 3 1,2-3-129,5 4 0,5-5-73,-1 5 195,5 0-106,-2-2 0,5 3 13,0-5 0,-1 5-16,1-2 1,-1 2-8,-3-1 1,-3 2 39,-4-3 0,-1 0-3,1 0 1,-1 1-21,0 3 1,-4-3 14,-3 0 1,-3-1 212,-1 5 0,-1-5 44,-3 1 0,-4 0 353,-7 3 0,-8 0-39,-7 1 1,-5-1 246,-3 1 0,-5-2-242,-3-3 0,-2 4 41,6-4 0,3 2 108,1-1-1162,2 2 692,7-9 1,6 5-1479,8-2 694,3-2-1313,0 3-2146,6-5 4035,1 0 0,15 0 0,3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1T07:16:10.586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1690 3027 8167,'-1'-8'182,"-3"0"0,3 4 297,-3-3 1,3 4 420,1-7-135,0 9-466,0-4-56,5 10 0,-4 6 14,3 8 0,1 4 1,-1 4 1,1 2-167,-1 5 0,-3 2 53,3 2 0,1 1-105,-1 3 0,1 1-230,-1-5 0,-3 4 126,3-4 0,-2 3-337,2-7 0,-3 2 197,3-10 0,-3 1-12,-1-4 1,0-2 17,0-2 0,0-2-63,0-6 0,0-3-437,0 0-570,5-6 123,-3 3 1145,3-5 0,0 0 0,1 0 0</inkml:trace>
  <inkml:trace contextRef="#ctx0" brushRef="#br0" timeOffset="1">1245 3164 8112,'-8'-12'390,"1"1"-273,4-1 1,2 1 211,5-1 1,5 6 202,-2 2 0,3-1 212,2 1 1,0-1-381,4 2 1,1 0-98,6-5 1,6 6 7,6-2 1,0-1-38,7 1 0,1-3-170,7 3 0,-1-4 113,8 4 1,-7-3-113,3 3 1,-6-1 27,-5 1 1,-3 3-284,-4-3 1,-2 3-110,-3 1 1,-1-4 191,-2 0 0,-7 0-290,3 4 0,-4-4 171,0 1 1,1-2-251,-4 1 0,-1 3 158,-4-3-968,1 2 0,-1 2 1282,0 0 0,1 0 0,-1 0 0</inkml:trace>
  <inkml:trace contextRef="#ctx0" brushRef="#br0" timeOffset="2">2398 3278 7925,'-6'0'3328,"1"0"-2862,5 0 163,5 0 0,-2 0-191,4 0 0,2 0-251,6 0 1,-1 0 31,5 0 0,4 0-128,4 0 1,1 0-26,-2 0 1,0-4-146,4 0 1,-4-3-361,0 3 0,-3-4 272,-4 4 1,1 1-339,-4 3 0,-1-4 166,-4 0 1,-3 0-1592,-1 4 987,1 0 943,-2 0 0,0 0 0,-6 0 0</inkml:trace>
  <inkml:trace contextRef="#ctx0" brushRef="#br0" timeOffset="3">2467 3518 9630,'-6'0'4210,"0"0"-2590,6 0-1011,6 0 1,4 0 2,5 0 1,7 0-364,0 0 1,6 0-300,7 0 0,-2 0-693,-3 0 1,3-4 546,-3 0 0,0-1-1466,0 1 1,-5 3 77,2-3 1584,-3 3 0,-1-4 0,0-2 0</inkml:trace>
  <inkml:trace contextRef="#ctx0" brushRef="#br0" timeOffset="4">4203 2490 8128,'-12'-5'1021,"1"3"-424,0-3 202,4 0-58,2 4-424,5-4 0,5 10 123,3 3 0,7 6-65,4 1 0,1 9-148,-1-1 1,4 7 11,0 1 0,0 7-308,4 4 0,-4 1 129,-4-1 1,2 1-197,-2-5 0,1 2-225,-1-5 1,-2 0-426,-6-8 1,1-2 217,-1-6 0,-3 2-266,-1-6 0,-3 0-18,4-4 1,-6 1 62,2-1 789,-2 1 0,-8-1 0,0 1 0</inkml:trace>
  <inkml:trace contextRef="#ctx0" brushRef="#br0" timeOffset="5">4648 2501 8283,'-11'-11'655,"-1"-1"200,1 1 0,1 3-73,2 1-359,-2 4-117,9-2 0,-11 8 71,1 4-287,-5 6 12,-7 20 1,-7 5-1364,-4 15 1240,0 1 1,14-20 0,1 3 51,1-3 1,1 0 0,2 0-1,0-1-97,-1 0 0,1-1 0,-5 18-432,1-5 1,5-8 138,3-6 1,4-5-807,4-7 424,-4 3-910,6-9 1651,-4-2 0,10-1 0,1-4 0</inkml:trace>
  <inkml:trace contextRef="#ctx0" brushRef="#br0" timeOffset="6">3906 2376 8141,'0'-18'0,"0"1"244,0 6 0,1-1 410,3 1 1,7 3-153,8 1 0,-1 4-159,1-1 0,0-1 69,4 2 0,5-5-114,3 4 0,7-1-41,3 1 1,0 3-122,1-3 1,-1-1-157,0 1 0,1-1 89,-7 1 0,0 3-190,-8-3 1,-1 3-800,-3 1 0,-4 0 497,0 0 0,-3 0-1105,3 0 1528,-5 0 0,7 10 0,-3 3 0</inkml:trace>
  <inkml:trace contextRef="#ctx0" brushRef="#br0" timeOffset="7">4888 2832 7976,'0'-6'2355,"0"1"-971,0 5-1033,5 0 1,2 0-53,4 0 0,5 0 135,4 0 1,1 0-208,2 0 1,4 0-54,-1 0 0,5 0-191,-5 0 1,5-1-328,-5-3 0,1 3-2073,-4-3 2417,-5 3 0,3-5 0,-3 0 0</inkml:trace>
  <inkml:trace contextRef="#ctx0" brushRef="#br0" timeOffset="8">5768 2410 8137,'0'-12'0,"-6"1"0,5 3 831,-3 1-420,3-1 0,1 1 98,0-1-28,0 5 199,0-2-557,0 5 0,0 12-177,0 7 1,1 7 196,3 9 0,-3 5-115,3 6 1,-2 3-405,-2 5 0,0-1 208,0-7 1,-4 2-276,0-6 1,-1-4 163,1-4 1,3-5 149,-3-6 1,3-4 9,1 0 1,0-9-35,0 2-50,0-3 1,1 1-289,3-3 491,-3 4 0,9-10 0,-3 4 0</inkml:trace>
  <inkml:trace contextRef="#ctx0" brushRef="#br0" timeOffset="9">6064 2421 8227,'0'-7'0,"0"-1"621,0 5 0,-1-2 223,-3 5-616,3 0 0,-9 11 13,2 4 1,-3 6 117,-4 6 0,2 2-272,-2 5 0,6 1-259,1-1 1,6-1-377,-2-3 1,3-2 324,1-5 0,9-1 28,2-3 1,4-4 32,0-7 0,3-3 33,5-5 1,4 0 61,-1 0 1,2-5 121,-1-3 0,-3-3 64,3-5 0,-7 0 358,-1-3 0,-5-3 62,1 3 0,-3-2-180,-5-2 0,-2-4-96,-5 1 1,0-6-29,0 1 1,-1 0-373,-3 0 0,-6-1-148,-5 6 1,-5 0-166,1 7 0,-7 4 21,-1 8 0,1 1-268,3 6 0,-4 7-233,1 4 0,0 7 10,7 9 920,-2 2 0,3 10 0,-5 2 0</inkml:trace>
  <inkml:trace contextRef="#ctx0" brushRef="#br0" timeOffset="10">5996 2821 8174,'-8'6'288,"1"-2"1,3 1 137,-4-1 1,1 5 264,-5-2 0,1 5-57,-1 3 1,1 3-195,0 5 0,3-4-485,0 0 0,5 0 114,-5 4 1,5 0-728,0-1 0,3-3 422,3 0 0,4-1-459,4 1 0,6-2 265,2-6 0,2-1 139,2-2 0,4-3 7,-1-5 0,6-4 236,-1 0 1,-2-6 508,1-1 0,-4-1-257,0-3 0,-5-1 714,-2 0 1,-5-4-394,1 1 1,-6-2 237,-2-2 1,-4 0-328,1 0 0,-4 0-187,-4 0 0,-4 0-134,-7 1 0,-4 0-179,-8 3 0,-2 8-445,-5 7 1,-7 4 328,-4 4 1,3 3-2247,-4 8 2129,3 8 1,2 12 0,2 5 0</inkml:trace>
  <inkml:trace contextRef="#ctx0" brushRef="#br0" timeOffset="11">3940 3552 8192,'-11'-5'-365,"1"2"243,2-4 698,-2 4 1,9-3-120,-3 2 1,4 3-21,4-3 0,-2 1-146,6 0 1,1 1 164,6-2 1,-1-1-79,5 2 1,5-1 63,6 4 0,5 0-58,3 0 0,4 0 49,7 0 1,8 0-589,8 0 1,-29 0 0,2 0 284,1 0 1,1 0-1,4 0 1,1 0-82,2 0 0,1 0 1,5 0-1,0 0 46,0 0 1,0 0 0,2 0 0,1 0-439,-1 0 0,0 0 0,-1 0 1,-1 0 357,-4 0 1,1 0 0,2-2 0,0 0-164,-3 0 0,1 0 0,0-2 0,-1 1 70,-3 1 1,-1 0 0,-2-1 0,-1 1 57,-2 0 1,0 0-1,0 1 1,-1 1-32,-3-2 1,0 0 0,-2 1 0,-1-1 126,28-2 0,-4 3-116,-3-3 0,-4 3 111,-4 1 0,-4-1-86,0-3 0,-7 3 399,0-3 0,-1 3-539,-4 1 0,-2-2 649,-1-1 1,-7 1-674,-1-1 0,-1 1 241,1 2-754,-2 0-461,-6 0 250,0 0-360,-4 0 1263,-7 0 0,-12-5 0,-5-1 0</inkml:trace>
  <inkml:trace contextRef="#ctx0" brushRef="#br0" timeOffset="12">4683 4066 8193,'0'-12'44,"-6"1"1,5 3 207,-3 1 1,3 3 539,1-4 235,0 6-629,-5-8 1,3 5-82,-6-3 1,4 2-57,-4 2 1,5 3-140,-5-3 0,0 2 139,-3 2 1,-5 0-302,-4 0 1,-1 6-3,-2 1 0,-4 5-18,1 3 0,-1-1-36,4 5 1,2-5 116,2 1 1,2 1-79,6 0 1,1-1 91,2-4 0,3 1-177,5-1 0,0 1 121,0-1 0,5 0 14,3 1 0,8-1 88,7 1 0,5-1 128,6 1 1,4-2-73,0-3 0,4 2-89,-4-5 0,0 4-33,-3-5 1,-2 3 60,-3-3 0,-2 4-61,-5 4 1,-5 1 67,-3-1 0,-4 0-480,-3 1 1,-3 4 148,-5 3 1,-1 4 3,-3 4 1,-8-3 187,-7 3 0,-4-3 163,-3-1 0,0-4 376,-4 0 1,0-2-223,-5 2 0,2-2 477,3-6 0,3-1-303,8-2 1,3-3 296,4-5-618,1 0 1,3 0-672,1 0 35,4 0 1,-2-1-1910,5-3-919,0-2 3350,0-6 0,10-4 0,3-2 0</inkml:trace>
  <inkml:trace contextRef="#ctx0" brushRef="#br0" timeOffset="13">5265 3826 8403,'4'-8'0,"0"1"0,-1 3-173,-3-4 0,2 1 133,2-5 0,-2 5 26,6-1 0,-5 0 475,5-3 1,-5 0-66,0-1 0,0 5 352,1-1-277,-3 0 277,4-3-254,-5 5 281,0-5-516,0 10 1,0-3-126,0 8 1,-1 3 43,-3 4 0,3 5 101,-3 3 0,-2 4-103,-2 4 1,2 2 50,-2 5 0,0 6-276,-3 2 0,3 2 71,1 2 1,-1 3-269,-3 1 1,-1 4 187,1 0 1,-1-2-178,1 1 0,1-5-156,2 2 1,-2-5 174,3-3 0,0-2-21,0-6 1,4-4 77,-1 1 0,2-7 84,-2-1 0,3-2-30,-3-6 0,1 1 86,-1-5 446,3 1-392,-4-1-728,5-5 232,0-1 76,0-5 0,0 0 1</inkml:trace>
  <inkml:trace contextRef="#ctx0" brushRef="#br0" timeOffset="14">5105 4785 8238,'0'-11'0,"5"-6"0,2 0 0</inkml:trace>
  <inkml:trace contextRef="#ctx0" brushRef="#br0" timeOffset="15">5436 4237 8196,'-3'-7'-483,"-1"-1"1,-4 4 1154,4-4 1,0 5-175,4-5 0,-1 6 501,-3-2-338,3-3 56,-4 6-302,5-4-126,0 5-252,0 5 1,5 7 133,3 7 1,2 3-143,1 5 0,1-3 14,-1 3 0,1 1-162,-1-2 1,0 2-32,1-1 1,3-3 140,0 3 1,1-7-88,-5-1 1,-1-4 79,-2 4 1,2-6-48,-3-2 1,-1 1 53,-3-5 0,2 0 282,-1 0-167,0-4 668,-4 2-102,0-5-246,-5-5 1,2-1-265,-4-6 0,-1-4 51,-3-3 1,-4-4-465,-1-4 1,1-2 200,4-5 0,3-2-304,0-2 1,2-2 176,-1-6 1,0 1-146,3 4 1,3-4 75,-3 3 0,3 7-6,1 0 1,0 5 179,0 0 1,1 3-59,3 8 1,1-1 140,3 4 0,2 1-54,-2 4 1,2 3-102,1 0 1,6 5 61,2-5 0,7 5 38,5 0 0,2 0-34,1-1 0,4 3 147,0-3 0,4 3-96,-4 1 0,4 0 3,-4 0 0,5 0 250,-1 0 0,2-1-70,2-3 1,-5 1 87,-3-4 0,-4 4-94,-3-1 0,-4 2 41,-4-2 0,-5 3-30,-3-3 1,-2 1 115,-2 0 0,-3 1-107,0-1-180,-6 1-327,8 2 169,-8 0-773,3 0 0,-7 0 93,-1 0 848,-4 0 0,-9 0 0,-2 0 0</inkml:trace>
  <inkml:trace contextRef="#ctx0" brushRef="#br0" timeOffset="16">6076 4157 7989,'-5'-11'0,"4"3"229,-3 1 570,2-1 46,-3-3-207,4-1-229,-9 1 0,4 4-67,-6 4 1,1 1-90,-1 2 1,0 5-5,-4 3 1,-1 3-5,-6 5 1,0-1 104,0 8 0,3-2-123,-3 10 1,7-1-128,-7 4 1,4 4 112,0 1 1,-2 2-236,6-3 1,1 4 64,7-4 0,-2-1-148,5-6 1,0-2-85,4-2 0,9-5-173,2 1 1,10-1 145,1-7 0,4-5 44,8-6 0,-1-3-85,9-1 0,-5-1 5,1-3 1,-8-2 57,-3-6 1,0 1 49,-5 0 1,0-1 447,-7 1 1,-7-5-28,-1 1 1,0-4 132,-3 4 1,-11-5-214,-8 1 0,-7 2-57,-4 2 1,-5 4 77,-7 3 0,-2 3-8,-6 5 0,2 6-239,2 6 0,4 4 46,7 7 1,6 1-1131,10 3 0,1 2 1113,10 5 0,10 0 0,7 1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12T14:00:33.370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1770 5973 8145,'-4'-11'679,"1"-1"1,-1 1 0,0-1 1477,0 1-1621,0 5-407,4 1 266,0 5-239,0 5 1,0 1 48,0 5 0,2 1-156,1-1 1,4 4 76,4 1 0,1 4-182,-1-1 1,4-1-19,1 1 1,0 0-30,-1 4 1,2 0-75,2-1 1,2 1 101,-2 0 0,-2 0-110,-2 0 1,2 0 40,-2-1 1,4 1-32,-4 0 0,0-4 59,-3 0 0,-1-5-54,1 1 1,-1 2 92,0-2 1,1-1-3,-1-6 0,-1 2 116,-2-3 1,2 2-74,-2-1 1,-3-2 175,-1-2-221,2-3 82,-5 10-49,9-10-152,-8 4-57,3-5-2476,-5 0 1869,-5 0 1,2 0 863,-4 0 0,-1-5 0,-3-2 0</inkml:trace>
  <inkml:trace contextRef="#ctx0" brushRef="#br0" timeOffset="1">2227 5870 8169,'-6'-11'-249,"2"-1"1,3 5 629,1-1 1040,0 6-409,0-3-131,0 0-638,0 3 1,-4-2-92,0 8 0,-1 4 91,1 7 1,-2 4-43,-6 8 1,0 3 16,-4 8 1,-1 0-142,-6 8 0,0-3-235,0 7 0,0-3 282,0-2 0,1-3-248,-1 0 1,4-5 59,0 1 1,5-4-28,-1-3 0,2-3 13,1-6 1,2-4-115,3-3 1,-2-2-33,5-1 1,-1-2-215,1-3 373,3 3-348,-4-8 89,5 3 0,-2-5 49,-1 0 1,1-1-779,-1-3 1,1-3 1052,2-4 0,5-5 0,2-2 0</inkml:trace>
  <inkml:trace contextRef="#ctx0" brushRef="#br0" timeOffset="2">1850 5653 8217,'-5'-11'13,"3"1"68,-6 2 1,4-1 536,-3 5-218,4 1 0,-3-1 547,2 0-269,3 0 0,-5 4-181,6-5-126,0 4-157,0-4 1,6 1-17,1 0 1,8-1 3,4 1 0,3 2-6,1-6 1,4 6-205,-1-2 1,5-1 59,-5 1 0,5 0-117,-5 4 1,5 0 56,-5 0 0,0-4-19,-7 1 1,1-1 29,-5 4 0,4 0-134,-3 0 1,-5 0-50,-3 0-50,-1 0 0,1 0-1586,0 0 842,-6 0 974,3 0 0,-5 0 0,0 0 0</inkml:trace>
  <inkml:trace contextRef="#ctx0" brushRef="#br0" timeOffset="3">2787 6019 8135,'-12'0'-975,"1"0"731,-1 0 0,5 0 1056,-1 0-79,1 0 83,0 0-167,-3 0-210,9 0-149,-4 0 126,5 0-339,5-5 0,-3 3 134,6-1 1,0 1-99,3 2 1,4 0 64,0 0 0,4 0-147,-3 0 1,8 0 14,-1 0 0,2-1-82,-2-3 0,0 3-120,0-3 1,-1-1 78,1 1 0,-4-3-301,0 3 1,-5-4 150,2 4 1,-4-3-486,0 3 1,-5 0-69,1 4-351,-6 0 1131,3 0 0,-5-5 0,0-1 0</inkml:trace>
  <inkml:trace contextRef="#ctx0" brushRef="#br0" timeOffset="4">2844 6167 9585,'6'0'757,"4"0"0,-2 0-285,7 0-275,-2 0 1,5 0 7,-3 0 1,3 0 37,4 0 1,-3 0-225,0 0 1,-1 0 95,1 0 0,3-4-462,-3 1 1,2-5 202,2 4 0,1-3-777,3 3 1,-3-5 249,3 1 0,-3 2-535,-1-2 1206,0 6 0,-1-8 0,1 3 0</inkml:trace>
  <inkml:trace contextRef="#ctx0" brushRef="#br0" timeOffset="5">2181 7583 8266,'0'-7'-190,"0"-1"515,0 6 552,0-8-591,0 3 1,0 0 125,0-1 0,0 4 387,0-3-487,0 4 1,0-3 83,0 2 0,-1 3-80,-3-3 1,2-1-32,-6 1 0,4 0-32,-3 4 1,-1 0-204,-3 0 0,-1 0-195,1 0 1,-4 0 143,-1 0 0,-3 1 0,4 3 0,-4 3 48,4 4 0,-5 2-177,1 2 0,1-2 29,-1 2 1,5 1-23,-1-1 1,2 1 78,1-5 1,5 1-105,-1-1 0,6 0-60,-2 1 0,3-1 114,1 1 0,0-1-82,0 1 0,0-1 105,0 0 1,5 1 23,2-1 0,9 1-52,3-1 1,-2 0 149,2 1 0,0-1-52,4 1 1,1-1 19,3 1 1,1-5-64,2 1 0,2-1 18,-5 5 0,3-1-10,-3 1 0,-1-1 8,-3 1 1,-4-5 27,0 1 0,-6-1-90,-1 5 137,-1-1 1,-10 1 23,3-1 0,-3 0 198,-1 1 1,-2 1 72,-6 2 1,-1-1-106,-10 5 0,0-4 101,-4 4 0,-1-4-107,-2 4 0,-2-3 162,-3 3 1,-1-5-80,6 1 0,-5-4-22,5-3 1,0 1 1,7-6 1,-1 1 33,5-4 0,-4 0-285,4 0 0,-1 0 133,5 0 1,-1-1-439,1-3 235,0 3-1006,-1-9 535,6 3-1703,1-4 1303,5 0 1,1 0-156,3 4 1,3-2 1052,9 5 0,1-10 0,6 1 0</inkml:trace>
  <inkml:trace contextRef="#ctx0" brushRef="#br0" timeOffset="6">2490 7321 8384,'0'-12'1216,"0"1"1,1 3-1112,3 1 1,-2 4-102,6-1 0,-4-1 96,3 1 1,1 1-201,3 3 1,1-4-1,-1 0 0,1 0 138,-1 4 0,1 2-91,-1 1 1,0 0 83,1 4 1,-5-3-166,1 4 0,-4 0 118,3 3 1,-4 0-61,1 1 1,-3-1 59,-1 1 1,0 3-3,0 0 1,-4 2 152,0-2 0,-4-3-133,0 4 0,-2 0 249,-2-1 0,1-1-136,0-6 1,3 1 71,0-5 0,5 3-20,-5-3 177,5 5-403,-2-8 266,5 4-239,0-5 1,5 0 110,3 0 1,2 0 95,2 0 1,3 0-114,0 0 1,4 0 38,-4 0 1,4 0-78,-3 0 0,3-3 3,-4-1 1,0 0-45,-4 4 1,1 0-178,-1 0 1,-3 0-541,-1 0 1,-3 0-90,4 0-1648,-6 0 2471,9 0 0,-5 5 0,5 1 0</inkml:trace>
  <inkml:trace contextRef="#ctx0" brushRef="#br0" timeOffset="7">3175 7686 8511,'-5'-6'1033,"4"1"26,-4 5 196,5 0-223,-5 0-432,3 0-154,-3 0-248,5 0 0,5 0-252,3 0 1,2 0 76,1 0 1,2 0-30,2 0 1,3-1-50,5-3 0,-4 2 35,0-1 0,-1 1-61,1 2 1,1-3 69,-5-1 1,2-4-239,-2 4 1,-2 1-132,2 3 0,-6-4-734,-2 0-1215,1 0 994,-2 4-68,0 0 1403,-6 0 0,-6 5 0,0 2 0</inkml:trace>
  <inkml:trace contextRef="#ctx0" brushRef="#br0" timeOffset="8">3221 7869 8371,'-7'0'731,"2"0"1,7 0-263,1 0 1,0 1-109,4 3 1,1-3-8,4 3 1,-1-3-95,0-1 1,2 0 59,2 0 0,3 0-116,5 0 1,0 0 0,0 0 0,-1-3-172,1-1 1,-1-1 99,-3 1 1,-1 3-577,-3-3 355,-2-3 1,3 6-544,-5-3 367,-4 3-2080,-2 1 2344,-5 0 0,-10 10 0,-3 3 0</inkml:trace>
  <inkml:trace contextRef="#ctx0" brushRef="#br0" timeOffset="9">4397 7035 8149,'0'-7'0,"0"-1"0,0 4 0,0-3 0,0 3 0,0-4 0,0 4 0,0-3 0,0 3 0,0-4 0,1 5 0,3-5 0,-1 2 0,4-2 0,-4-2 190,1 2 0,1 2 434,-2-2-360,1 1 0,-2-4 171,1 4 387,-1-3-533,3 8 0,-5-4 6,0 2 1,-2 3-25,-1-3 1,0 4-193,-5 4 1,5 4 56,-5 7 1,0-1-86,-3 5 0,0 4 89,-1 3 0,1 5-99,-1-5 0,5 6-5,-1-1 0,4-2-156,-3 1 1,4-3-100,-1 3 0,3-4 106,1 0 0,0 2-184,0-1 0,0 0 104,0-5 0,1 0-120,3-3 0,-1 1 36,4-4 0,-3 3 110,4-4 0,-4-1 70,3-7 1,-3 2-40,4-5 0,-5 4 128,5-4 0,-4 3-210,3-3-214,-4 0 126,7-4-535,-9 0-347,10 0 1188,-10-5 0,4-2 0,-5-4 0</inkml:trace>
  <inkml:trace contextRef="#ctx0" brushRef="#br0" timeOffset="10">4637 7001 8188,'-6'-8'230,"2"1"236,-3 4-180,6-7 1114,-4 9-446,5-4-801,0 5 1,0 5-166,0 2 0,1 5-51,3 3 0,-3 3 18,3 5 1,1-4-79,-1 0 0,0-1 65,-4 1 0,1-2-28,3-1 0,-3-4 4,3 3 52,-3-2 0,-1-1 50,0-1 0,0 0-5,0 1 0,0-1 29,0 1 1,4 0-49,0 4 0,0-8-27,-4 4 1,0-3 41,0 2-151,0 1 60,0-1-67,0 0 0,1-3-19,3 0 63,-3-6-251,4 3 228,-5-5-1319,0 0 1,0-5 1444,0-2 0,-5-4 0,-1 0 0</inkml:trace>
  <inkml:trace contextRef="#ctx0" brushRef="#br0" timeOffset="11">4820 6990 8068,'-5'-12'602,"3"1"-51,-2-1-92,3 6 195,1-4 208,0 9-507,0-5-144,0 6 1,0 6-201,0 1 0,4 5 103,0 3 1,1-1-147,-1 5 1,-3-4 10,3 4 0,1-1-198,-1 1 1,-1 1 39,-3-5 1,0 1-96,0-5 1,4 0-51,0 1 257,0-1 90,-4 1-88,0-6 1,0 0 275,0-2-160,0-3 211,0 5 15,0-6-259,5 0 0,1 0 30,6 0 0,-1 0 71,1 0 1,0 0-82,3 0 1,-2 0-47,2 0 0,2 0 44,-2 0 1,0 1-15,-3 3 1,-1-2 15,1 6 1,-5-4-118,1 3 1,-2 1-66,2 3 1,-3 1 91,-5-1 0,4 1-44,-1-1 0,0 0 62,-7 1 1,-2-1 11,-6 1 1,1-1-28,0 0 1,-2 1-93,-2-1 1,2 1-21,-2-1 1,-2-3-180,2-1 0,0-4-832,3 1 816,1-3 0,0-1-753,-1 0 1109,6 0 0,-4-5 0,3-1 0</inkml:trace>
  <inkml:trace contextRef="#ctx0" brushRef="#br0" timeOffset="12">4865 6944 8108,'-5'-12'278,"4"1"88,-9 0 1,9 3 1450,-3 0-629,2 6-1072,2-3 0,4 4 59,0-3 0,6 2-56,2-1 1,-1 1 34,4 2 1,3 0-136,1 0 0,1 0-129,-1 0 0,2 0 74,-6 0 0,4-3-437,-4-1 0,0 0 198,-3 4 1,-5 0-1705,1 0 1979,-5 0 0,7 5 0,-4 1 0</inkml:trace>
  <inkml:trace contextRef="#ctx0" brushRef="#br0" timeOffset="13">5345 7229 8184,'-6'0'268,"-5"-5"480,10 4 50,-4-4 253,5 5-474,0 0 0,6 0-374,6 0 1,1 0-117,6 0 1,-4-4 74,4 0 1,-1 1-137,1 3 1,1-2 31,-5-2 0,0 3-399,-3-3 0,-1 3-119,1 1 0,-5 0-1262,1 0-404,0 0 2126,3 0 0,0-5 0,1-1 0</inkml:trace>
  <inkml:trace contextRef="#ctx0" brushRef="#br0" timeOffset="14">5882 6898 8224,'0'-6'608,"0"-4"-31,0 8-105,0-3 1,-2 5 153,-1 0-198,1 0 133,-3 0-431,5 0 2,0 5 1,0 2-22,0 4 0,0 6-135,0 2 1,0 2 66,0 2 1,0 4-137,0-1 0,0 5 14,0-4 0,2 3-46,1-3 1,-1 3 36,1-3 0,3-2-99,-3-6 0,2 3 19,-1-3 1,-2-3 113,1 0 0,0-5 16,1-3-77,-3 2 47,4-4-15,-5 0-829,0-1 433,0-5 1,-5-10 0,-1-2-1</inkml:trace>
  <inkml:trace contextRef="#ctx0" brushRef="#br0" timeOffset="15">6156 6932 7564,'-1'-6'377,"-3"2"1072,3 3-403,-5 1 472,6 0-1527,0 5 1,0 1 88,0 6 1,-3-1-65,-1 1 1,0 3 10,4 0 1,0 0-69,0-3 0,0-1-43,0 1 1,0-1-69,0 1 1,0-5-234,0 1 268,0-1-5,0 0 88,0-2 0,0-4 42,0 3 1,1-3-38,3 3 0,-1-3 52,4-1 0,-3 0 35,4 0 1,-1 0 152,5 0 0,-1 0-117,1 0 1,3 0-48,0 0 1,0 0-122,-3 0 0,3 4 117,0 0 0,0 3-138,-3-3 0,-1 5 71,1-1 0,-5 2-87,1 1 1,-6-3 45,2 0 0,-3 0 30,-1 8 0,0-6 232,0 5 0,-1-9-78,-3 6 0,-2 0 132,-5 4 0,-2-1-49,-2-4 0,1 0-282,-5-4 0,3 3 175,-3-2 0,0-3-671,-3-1 1,2-3 123,1-1 0,4 0-646,-4 0-618,5 0 1716,-2-5 0,4-6 0,1-7 0</inkml:trace>
  <inkml:trace contextRef="#ctx0" brushRef="#br0" timeOffset="16">6133 6853 8238,'-6'-6'0,"1"4"1725,5-6-1109,0 6 1,1-3-151,3 5 1,2-2-347,5-1 1,5 1 82,-1-1 0,5 1-224,-1 2 0,4 0 124,4 0 0,-3 0-732,2 0 0,-1 0 315,-3 0 0,1 0-1757,0 0 2071,0 0 0,0 5 0,0 2 0</inkml:trace>
  <inkml:trace contextRef="#ctx0" brushRef="#br0" timeOffset="17">6578 7264 10410,'0'6'2789,"0"-1"-2704,0-5 273,0 5-453,0-4 108,0 5-529,0-6 0,5 0 0,2 0 0</inkml:trace>
  <inkml:trace contextRef="#ctx0" brushRef="#br0" timeOffset="18">7595 6670 8210,'0'-7'764,"0"1"-3,0 2 333,0 3-258,0-4 242,0 5-991,5 0 1,1 4 116,6 0 1,-5 4-85,1 0 0,0 2 109,3 2 0,-1-1-153,-2 0 1,2 2 67,-2 2 1,0-1-179,0 5 1,1 0 69,-5 4 0,5 0-33,-2 0 1,0 5-223,0 2 1,-4-1 106,0 2 1,-1-2-359,-2 2 0,0 0 187,0-4 1,0 0-59,0-5 1,0 1 114,0 0 0,0-4 218,0 0 0,-4-5-30,0 1 1,-1-3 125,1-5 0,3 4-171,-3-4 1,-1 0 54,1 0 0,-1-4-360,1 1 0,3-2-129,-3 2-879,-2-3 664,0 4 732,-1-5 0,-3-5 0,4-1 0</inkml:trace>
  <inkml:trace contextRef="#ctx0" brushRef="#br0" timeOffset="19">7892 6658 8199,'0'-11'145,"0"0"1,1-1 571,3 1-477,-3-1 0,8 1 174,-5-1 0,3 5-253,-3-1 1,5 2-24,-1-2 1,-2-1-191,2 6 0,-1-3 100,5 3 1,-5 1-116,1-1 106,0 1 1,3 6 49,0 0 1,-3 5-13,0-2 0,-2 4-89,2 0 1,-3 0-130,-5 1 1,4 3 190,-1 0 1,1 6-60,-4-2 1,-1-2-110,-3 2 1,3-5-91,-3 2 0,1-4 208,0 0-45,1-1 241,-3 1 1,5-5 145,0 1-99,0-6 0,2 3-85,1-5 0,0 0-21,5 0 1,-1 0-122,5 0 0,-1 0-177,0 0 1,5 0-503,-1 0 1,5 0 662,-1 0 0,3-5 0,1-1 0</inkml:trace>
  <inkml:trace contextRef="#ctx0" brushRef="#br0" timeOffset="20">8543 6795 8367,'0'-6'483,"0"1"-279,0 5 1,0 5 179,0 3 0,0 7-12,0 4 0,0 3-126,0 0 0,0 5-125,0 0 0,-4-1 35,0-3 1,0-1-153,4-3 0,0 1 114,0-5 1,0 1-514,0-5 115,0 0-805,0 1-157,0-1 279,0-4 1,0-1 962,0-2 0,-5-3 0,-1 4 0</inkml:trace>
  <inkml:trace contextRef="#ctx0" brushRef="#br0" timeOffset="21">8371 7001 8299,'0'-11'772,"0"4"1,0 1 138,0 2-556,0 3 0,6-4 56,1 5 0,8 0-139,4 0 1,4 0-21,4 0 1,-2 0-594,6 0 1,-2 0 314,1 0 0,2-4-1148,-5 0 0,3 0 186,-3 4 988,0 0 0,0-5 0,3-1 0</inkml:trace>
  <inkml:trace contextRef="#ctx0" brushRef="#br0" timeOffset="22">9045 7092 9019,'0'-6'2710,"0"1"-6167,0 5 2196,5 0 1261,2 0 0,9 0 0,2 0 0</inkml:trace>
  <inkml:trace contextRef="#ctx0" brushRef="#br0" timeOffset="23">9285 7104 9492,'7'-7'802,"-2"2"-591,-5 5 297,0 0-429,5 0 42,-4 0-116,4 0-163,-5 0-98,5 0 4,-4 0-1391,4 0 1643,1 0 0,-5 0 0,4 0 0</inkml:trace>
  <inkml:trace contextRef="#ctx0" brushRef="#br0" timeOffset="24">9571 7104 8076,'0'-12'4400,"0"6"-4166,0 1 1,1 5 319,3 0-422,-3-5-813,4 4 0,-4-4-5,3 5 1,-1 0 685,4 0 0,1 5 0,3 1 0</inkml:trace>
  <inkml:trace contextRef="#ctx0" brushRef="#br0" timeOffset="25">10142 6807 9026,'-7'0'2208,"2"0"-1364,5 0 1,0 5-714,0 3 0,0 5-158,0 3 1,0 0-16,0-1 0,2-1-258,1 5 1,-1-5 85,1 2 1,-1-4-113,-2 0 0,0-1-479,0 1 1,0-1 348,0 0 0,0-3-1190,0 0 1646,0-1 0,5 5 0,1-1 0</inkml:trace>
  <inkml:trace contextRef="#ctx0" brushRef="#br0" timeOffset="26">9959 6955 8213,'-5'-6'21,"4"1"441,-4 0 162,5 4 0,5-8 185,2 5 1,10 0-317,6 4 0,6 0 113,9 0 0,2-4-142,6 0 0,-4-3 19,0 3 0,-5 0-94,1 4 1,-3-4-550,0 1 0,-5-1-487,0 4 1,-5 0-1889,-3 0 2535,1 0 0,-5 5 0,5 1 0</inkml:trace>
  <inkml:trace contextRef="#ctx0" brushRef="#br0" timeOffset="27">11124 6510 8289,'0'-6'1312,"0"0"544,0 6-1843,0 6 1,0-4 83,0 6 0,-4-1-50,0 5 0,-1-1 49,1 1 0,2 3-52,-6 0 0,6 5-6,-2-1 1,-1 2-98,1-2 1,-1 2 87,1-2 1,3 3-122,-3 1 0,-1 3-41,1 1 1,0 0 79,4-4 1,0-1-153,0 1 0,0 0 102,0 0 1,0-2 27,0-2 1,2 2 0,1-6 1,3 4-1,1-4 0,3 2 8,-2-2 1,1-2 17,-2 2 0,4-2 111,-4-2 1,2-3-164,-1-1 202,2 1 0,-5-1-140,3 1 177,2-5 0,-8 3-21,6-2 102,-6-3-163,3 4 1,-3-5 57,2 0-464,-3 0 162,4 0-194,-5 0 0,0 5 0,0 2 0</inkml:trace>
  <inkml:trace contextRef="#ctx0" brushRef="#br1" timeOffset="28">11489 6738 8072,'-7'-3'-557,"-1"-1"1,6-1 990,-2 1 0,3 1 339,1-4 22,-6 4-476,5-7 1,-5 7 314,2-4-65,3 4 259,-9-2-521,8 0 1,-3 5-74,5 0 0,0 6 56,0 10 1,0 1-58,0 6 1,0 0-115,0 0 0,4 4 105,0-1 1,4 5-304,-5-5 1,6 1 46,-1-4 0,-2 4-51,2-1 0,-4-3 104,3-4 1,0-4 25,0 4 0,0-5-1299,-4 2 547,-1-4-137,3 0 262,-5-1-318,0-5 22,0-1 69,0-5-57,-5 0 0,2-5 36,-5-2 828,6 2 0,-8-11 0,3 4 0</inkml:trace>
  <inkml:trace contextRef="#ctx0" brushRef="#br1" timeOffset="29">11626 6670 7636,'0'-12'738,"0"5"-295,0-1 1,2 6 31,2-2 1,-2 3-106,6 1 0,-1-4-9,5 0 0,-1 0-75,1 4 0,3 0 63,0 0 0,4 0-81,-4 0 0,6 0-39,-2 0 1,2 0-191,2 0 0,0-4 92,0 0 0,-2-1-67,-2 2 1,2 1 50,-6-1 1,4 1-256,-4 2 1,0-4-43,-3 1-20,-6-1 125,4 4 0,-8 1 66,1 3 0,-1 2-16,-2 6 1,-4 0 6,0 4 1,-5-1 12,1 8 0,-2-3 15,-1 7 1,3 2 21,1 1 0,-1 3-46,-3 2 1,3-2-108,0-3 0,6 2 123,-2-6 0,-1 1 0,1-4 0,0-2 0,4-2 0,0-2 0,0-6 0,0 1-357,0-1 1,0-3-850,0-1 762,0-4 270,0 2-2459,0-5 1142,5-5 1491,-3-1 0,8-6 0,-4 1 0</inkml:trace>
  <inkml:trace contextRef="#ctx0" brushRef="#br1" timeOffset="30">12163 6910 8292,'5'-7'1309,"2"2"-978,4 5 0,0 0 99,1 0 1,1 0-122,2 0 1,-2-4-60,2 1 0,-3-2 168,0 1-323,-1 2 0,1-4-511,-1 2 0,-3 3 249,-1-3-1054,-4 3 1,3 0 1220,-2-3 0,-3 3 0,4-4 0</inkml:trace>
  <inkml:trace contextRef="#ctx0" brushRef="#br1" timeOffset="31">12723 6658 8063,'0'-11'163,"-4"3"353,0 1-85,0 4-231,4-7 1507,0 9-1132,0-4 1,0 6-481,0 3 0,0 3 65,0 9 1,0-2-73,0 5 0,0 3-28,0 5 1,0 1-178,0-1 1,0-3-56,0 2 1,4 2 43,0-1 1,0 0-369,-4-5 0,0 0 238,0-3 0,1-2-20,3-6 0,-3 0 14,3 1 0,-3-5 24,-1 1 1,0-4-346,0 3-390,5-4 90,-3 2 885,3-5 0,-5 0 0,0 0 0</inkml:trace>
  <inkml:trace contextRef="#ctx0" brushRef="#br1" timeOffset="32">12906 6681 7935,'0'-6'1845,"0"1"-1162,0 0-282,0 3 0,3 6-216,1 8 1,0 2-127,-4-3 0,4 4-177,0 1 1,-1-1 143,-3-4 0,4 1-112,0-1 1,0 0 28,-4 1 0,0-5-145,0 1 170,0 0 123,0 3-29,0-5-13,0 0 59,0-1 26,0-4 79,0 4 1,1-5-96,3 0 1,2 0 1,6 0 1,3 0-29,0 0 1,4 0-166,-4 0 1,4 0 96,-3 0 0,3 1-75,-4 3 1,1-1-24,0 4 0,-4 0-101,4 0 0,-8 3-83,0-2 0,-2 2 131,2 1 1,-3 1-6,-5-1 0,0 2 36,0 2 1,-5-2 227,-3 2 0,-3-5 18,-4 2 1,1-7 38,-5 6 0,4-3-125,-4-1 1,3 2-19,-3-5 1,5 1-345,-1-1 1,-1-3 140,0 3 0,1-3-1628,4-1 905,-1 0 880,1-5 0,-1 4 0,1-4 0</inkml:trace>
  <inkml:trace contextRef="#ctx0" brushRef="#br1" timeOffset="33">12997 6670 7946,'0'-12'78,"0"1"447,0 0 1,4 3-138,0 0 0,3 4 317,-3-3 1,5 3-384,-2-4 1,4 6-323,0-2 0,0 2-107,1-2 1,1 2-329,2-1 1,-3 1-164,4 2 0,-2 4 199,1 0 399,-2 5 0,3 2 0,-4 7 0</inkml:trace>
  <inkml:trace contextRef="#ctx0" brushRef="#br1" timeOffset="34">13397 7047 9886,'6'0'2223,"-1"5"-2444,-5-4 254,5 4-948,-4-5 0,6 0 216,-3 0 699,-3 0 0,4 0 0,-5 0 0</inkml:trace>
  <inkml:trace contextRef="#ctx0" brushRef="#br1" timeOffset="35">14425 6430 7978,'0'-6'910,"0"-1"-145,0 3-316,0 3-1,0-9 1,0 7 325,0-4 66,0 4-489,0-2 0,0 4 520,0-3-291,0 3-131,0-4-432,0 5 0,0 5 66,0 3 1,6 3 29,5 4 0,2 3 139,6 5 1,0 0-342,4-1 1,0 5 64,0 0 1,-4 4 8,0 0 1,-5-2-94,1 2 0,-4-5 46,-3 5 0,1-6-175,-5 2 1,-1 1 83,-3-2 1,0 1-360,0-4 1,-5 0 162,-2-1 0,0 1-116,0 0 1,-1-5 115,-3-3 0,-1 2 97,1-2 0,1 0 132,2-3 1,-1-5-248,5 1-84,-4-6 108,1 3-757,1-5 238,1 0-170,5-5 1032,0-1 0,5-11 0,1 0 0</inkml:trace>
  <inkml:trace contextRef="#ctx0" brushRef="#br1" timeOffset="36">14824 6384 7897,'7'-11'9,"-1"-3"-7,-2 2 1,2-1 912,6 5-423,-1-2 1,0-2-47,1 1 0,-1 5-131,1 2 0,-5-1 152,1 1-185,-1 0 156,5 4-379,-1 0 1,-4 5-33,-4 3 0,-1 2-162,-2 1 0,0 1-177,0-1 0,-4 4 191,0 1 0,-3 3-63,3-4 1,-4 4 41,4-4 1,0 4 208,4-4 0,0 1-64,0-5 0,2-1 292,2-2 0,-2 1-55,6-5 1,3 3 39,4-3 0,6 1 163,-2-1 0,4-3-113,3 3 0,-3-3-246,0-1 0,0 0 79,-4 0 0,-3 4-1502,-1 0 764,-2 0-1771,-6-4 2346,-2 0 0,-5 0 0,0 0 0</inkml:trace>
  <inkml:trace contextRef="#ctx0" brushRef="#br1" timeOffset="37">4271 7766 8221,'-5'7'-340,"4"-2"-426,-4-5 2769,5 0-1672,5 0-166,-4 0 1,9 0 218,-2 0 0,-2 0-133,2 0 0,0 0-36,3 0 0,1 0-195,-1 0 0,4 0 47,0 0 0,1 0-69,-5 0 1,4 0 71,0 0 1,5-4 55,-5 0 0,4 0-62,-4 4 1,4-4 53,-4 1 1,4-1-46,-3 4 1,3-2 6,-4-1 1,4 1-143,-4-1 1,5 1 108,-1 2 1,3 0-169,1 0 1,6 0 41,5 0 0,2-1-16,6-3 0,0 2 75,3-6-967,6 6 911,-9-9 73,7 10 16,-8-9 1,3 9-48,-2-3 0,1 3 168,-5 1 1,-3-4-71,-5 0 1,-1 0 316,2 4-174,2 0-345,-4 0 188,5 0-129,1 0 159,4 0-10,-4 0 1,10 0 211,-3 0 0,2 0-264,2 0 0,-1-4-130,1 1 0,-1-1 89,-4 4 1,3-1-22,-6-3 1,0 2-17,-4-1 1,-1 1 21,-3 2 0,3 0 47,-2 0 0,-2 0-34,2 0 1,-6 0 271,2 0 1,2 0-225,1 0 0,1 4 199,3 0 1,-2 0-186,6-4 1,1 0 17,-1 0 1,1 0-18,0 0 1,0 0-3,3 0 0,-3 0 4,-5 0 0,-1 0-2,-2 0 0,4 0 0,-4 0 1,4 0-47,-4 0 1,-2 0-20,1 0 0,1 0 86,3 0 1,2 0 98,2 0 0,-1 0-107,4 0 1,1 0-9,4 0 1,0-1-173,-1-3 1,6 1 184,2-4 0,1 4-19,-5-1 0,4-1-42,-7 1 0,2 1-137,-2 3 1,0-2 112,-1-2 0,6 3-16,3-3 0,-2-1 35,1 2 0,0-5-276,4 4 0,0-1 372,0 1 1,1 3-98,-1-3 0,4-1 122,-1 1 0,1-1-100,-4 1 1,1 3 6,-1-3 1,4 3-17,0 1 0,1-4-2,-1 0 1,-6 1-54,6 3 0,-5-2-13,5-1 0,-3 1 49,0-2 0,-5 2 1,0-2 1,-1 3 125,2-3 1,1 3-76,-1 1 0,-1 0 100,4 0 0,-2-4-116,6 0 1,1 0 14,-1 4 0,-3 0-117,-1 0 0,-2 0 116,6 0 1,-3 0-160,-1 0 0,4 2 130,0 1 0,0-1-102,-4 2 0,0-3 137,0-1 1,4 0 125,0 0 1,0 0-114,-4 0 1,-1 0 166,-3 0 1,3 0-85,-3 0 1,-1 0-66,2 0 1,-2-1-59,1-3 0,3 2 68,-3-1 0,2 1-94,-2 2 0,1 0 17,-4 0 1,4 0-127,0 0 0,0-1 96,0-3 0,0 3 3,-4-3 1,4 3 53,0 1 1,-4 0 93,0 0 1,1-4-26,-2 0 0,6 1-70,-2 3 1,3-4 45,1 0 0,0-1-39,0 1 1,4 3-17,0-3 1,-29 1 0,1 1 9,28-2 1,-2 0-16,-6 4 0,7-1 7,-3-3 0,-1 3 4,-3-3 0,-1 3 32,2 1 1,5 0-32,-2 0 0,3-1 61,-3-3 1,5 2-77,-29 1 0,-1-1 0,1 1 0,0 0 3,32 1 0,-32 0 0,1 0-8,31 0 0,-32 0 0,0 0-6,31 0 0,-30 0 0,-2-1 60,29-3 0,-1 3-29,-7-3 0,1 3-31,-9 1 0,3 0 28,-6 0 0,4-1 146,4-3 1,3 3-99,8-3 0,-4-1 7,0 1 0,-6 0-18,-9 4 0,-4 0-10,-8 0 0,-3 0-69,-8 0 1,-3 0 187,-4 0 0,-1 0-504,1 0 1,-5 0 512,1 0-1823,-6 0 738,8 0 0,-8 1-678,2 3 0,-15-1 1579,-8 4 0,-17 6 0,-11 5 0</inkml:trace>
  <inkml:trace contextRef="#ctx0" brushRef="#br1" timeOffset="38">8406 7926 8315,'0'-6'2199,"0"1"-718,0 5-1383,0 5 0,0 5 90,0 5 0,0 0-296,0-3 0,1 3 15,3 0 1,-3 4 23,3-4 0,-2 1-206,2-5 1,-2 1 127,1-1 1,0 0-304,1 1 275,-3-1 0,4-3 117,-5-1-108,0-4 483,0 2 701,0-5-911,5 0 0,-2 0 103,4 0 1,-3 0-58,4 0 1,-1 0 40,5 0 1,3 0-53,0 0 0,2 0-9,-2 0 1,-2 0-77,2 0 1,1 0-119,0 0 1,-1 1 27,-4 3 1,1-1 107,-1 4 0,0 1-247,1 3 0,-5 1 45,1-1 1,-5 1-57,0-1 0,-1 2 17,-2 2 1,0-2 70,0 2 0,-2-1 133,-1 1 0,-4-2 154,-4 2 1,-1-4-42,1-3 0,0 2 3,-1-2 0,1-2-60,-1 2 1,2-4-18,3 3 0,-4-4-202,4 0 1,-3-1 134,-2-2 0,1 0-633,-1 0 0,5 0 57,-1 0 1,1-2-1549,-5-1 2114,6-4 0,-4-4 0,3-1 0</inkml:trace>
  <inkml:trace contextRef="#ctx0" brushRef="#br1" timeOffset="39">8394 7949 8165,'0'-11'2513,"0"4"-1903,0 2 943,0 5-1290,5 0 0,-2 0 194,5 0 0,4 0-133,7 0 0,3 0 207,1 0 1,3 0-101,1 0 1,3 0-98,-3 0 0,4 0-91,-5 0 0,1 0-82,-4 0 1,0-4 41,-1 0 0,-4 1-127,-3 3 0,-2 0-2,-2 0 1,-3 0-500,0 0-1501,-6 0 1058,3 0-4411,-5 0 5279,-10 0 0,-3 5 0,-9 1 0</inkml:trace>
  <inkml:trace contextRef="#ctx0" brushRef="#br1" timeOffset="40">2296 9651 8038,'-7'-5'-416,"2"3"856,5-8 0,-1 9 445,-3-3 26,3-2-279,-4 4-78,0-8 169,3 9-262,-8-4-123,4 5 1,-6 0-80,1 0 0,0 0-132,-1 0 1,1 5 102,-1 3 1,0-1-94,-4 5 0,3-3 15,-7 6 0,7 1-67,-3 0 0,2 3-91,-1-4 0,2 5 11,-2-1 1,6-2-92,2-2 0,0-1 110,0 1 0,-2-2-69,5 2 0,0-6 57,4-2 1,0 1-71,0 3 1,0-3-18,0 0 1,1-4 37,3 3 1,3-1 37,4 2 1,2-2-9,2-2 0,3-1 0,5 4 0,1-4-3,2 1 1,-2-2-6,3 2 0,-3-3 14,-1 3 1,-4 1-1,0-1 1,-5 4 0,1-5 1,-2 5 0,-2-4 0,0 5-40,-4-2 0,0 4 34,-4 0 0,-1 0-58,1 1 0,-1 0 51,-2 4 0,-5-2-96,-3 5 0,-6-5 79,-1 1 1,-5 1 108,0 0 1,3 3 20,-2-4 1,0 0 208,-4-3 0,0-2-28,0-3 0,2 0-100,2-4 1,-2-1-99,6 2 1,-4-3 69,4-1 0,-1 0-165,5 0 1,3-4 160,1 0-799,-1-5 0,2 7-1132,2-6-743,3 6 2524,1-9 0,10 5 0,3-5 0</inkml:trace>
  <inkml:trace contextRef="#ctx0" brushRef="#br1" timeOffset="41">2912 9902 8072,'-11'0'-224,"-1"-5"0,2 2 674,3-4 1,0 0 269,4 0-258,1-3 0,-3 3-101,5-4 0,0 3-51,0 1 0,0-1-76,0-3 0,0-1 175,0 1-214,0-1 1,4 1 28,0-1 0,3 1-204,-3 0 0,5 3 100,-1 0 0,2 1-146,1-5 0,1 5 16,-1-1 1,1 6-164,-1-2 190,0 2 1,1 4-115,-1 2 1,1 1 2,-1 2 0,-3 3 57,-1-2 0,1 2-56,3 2 1,1-1 94,-1 0 1,1 1-193,-1-1 1,4-1 96,1-2 0,0 1-73,-1-5 1,-2 0 39,2-4 1,2 0 217,-2 0 0,0 0-29,-3 0 1,-1-4 121,0 0 1,1-5-53,-1 1 0,1-2-116,-1-1 0,0-1 204,1 1 0,-4 0-13,-1-1 0,-4 1-49,0-1 1,-1 5 104,-2-1-523,0 0-480,0 2-606,0-4 580,-5 9 0,2-1 311,-4 6 1,3 5 453,-4-1 0,6 7 0,-4 3 0</inkml:trace>
  <inkml:trace contextRef="#ctx0" brushRef="#br1" timeOffset="42">2981 10130 8127,'-1'-7'570,"-3"-1"0,3 4-254,-3-3 0,2 3 66,2-4 1,0 4 615,0-3-619,0-1 1,0 1 62,0-1 0,2 2 14,2-2 1,-2-1-139,6 5 1,-5-5-65,5 2 1,0 0-124,3 0 1,1 4 66,-1 0 1,0-3-94,1 3 1,-1-1 99,1 4 0,-1 0-344,0 0 0,5 0-22,-1 0 1,0 0-128,-3 0 0,-1 4-136,0-1 1,-2 5 184,3-4 1,-7 5-163,6-2 0,-2 2 117,3-1 0,-5 2 177,1-2 0,-2-2-180,2 2 147,2-1 1,-4 3 168,6-2 0,-5-3-178,1-5 350,-1 0 1,5 0-78,-1 0 1,1-1 235,-1-3 1,-3 1-133,-1-4 1,1-1 259,3-3 0,-3-1-160,0 1 0,-6 0 297,2-1-324,2 1-143,-4-1-1351,3 1 725,-5 4-1251,-5 2 0,3 7 1719,-1 1 0,-4 4 0,1 4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12T14:00:33.413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7275 9673 8113,'-6'0'2111,"1"-5"-1023,5-1-241,0-5-383,0-1-232,0 1 0,0-1-112,0 1 1,0 3 257,0 1-264,5-1 0,1-3 83,6-1 1,-5 5-293,1-1 1,-1 2 56,5-2 1,-1-2-110,1 2 51,-1 3 0,0-4-27,1 6 0,-1-1 3,1 4 0,-1 0 82,1 0 1,3 4-46,0-1 1,0 6 67,-3-1 0,3 2-72,0 1 0,2 1 52,-2-1 1,-1 1-50,5-1 1,-5-1 6,1-2 1,2 1-5,-2-5 1,1 3 55,-1-3 1,-2 0 6,2-4 1,-1 0 70,2 0 1,-4 0-92,3 0 1,-1 0 100,2 0 1,-4-1-82,4-3 0,-4-1 350,0-3-189,-1-2 0,1 4 122,-1-6 1,-5 1-50,-2-1 0,1 5-130,-1-1 1,0 4-193,-4-3 209,5-1 1,-4 0-197,3 1 246,-3 4-1218,-1-7 376,0 9 1,0-6-1533,0 4 2221,0 1 0,-5 2 0,-1 7 0</inkml:trace>
  <inkml:trace contextRef="#ctx0" brushRef="#br0" timeOffset="1">7446 10085 8093,'-11'-5'672,"3"-1"-269,1-1 500,4-3 5,-7 3-458,9-4 1,-8 0-46,5-1 1,0 4-131,4 1 1,0 3-40,0-4 1,0 5 14,0-5 0,2 4-213,1-3 1,2 3 146,3-4 0,3 2-165,1-2 1,-1-1-57,5 6 0,1-5 31,2 4 0,2 0-144,-2 4 0,4-1 58,-1-3 1,-3 3-169,4-3 1,-2 3 102,1 1 1,-3 4-176,0 0 0,-5 4 15,2 0 1,0 1 22,-1-2 0,1 4 83,-5-4 102,0 3 1,1 1 81,-1-4 0,-1 0-272,-2-4 459,2-1 1,-3 3-65,4-5 0,-3 0 182,-1 0 0,1-2-72,3-1 0,-1-4 245,-2-4 1,2-1-124,-2 1 1,-2-2 69,2-2 1,-6 2-285,2-2 0,-1 2 206,0 2-1410,-1 0 669,3 4 420,-10 2 0,-2 5 0,-4 0 0</inkml:trace>
  <inkml:trace contextRef="#ctx0" brushRef="#br0" timeOffset="2">8497 9708 10266,'0'-7'1564,"5"2"-1196,3 5 0,6 0-20,1 0 1,7 0-42,0 0 1,1-3-20,4-1 1,1 0-47,-2 4 0,5 0 16,-4 0 1,-1-4-16,-3 0 1,-1 0-68,-3 4 0,-3 0 83,-4 0 0,-1-1-974,0-3 243,1 3-72,-1-4-1511,-4 5 1118,-2 0 937,-15 0 0,-3 5 0,-10 1 0</inkml:trace>
  <inkml:trace contextRef="#ctx0" brushRef="#br0" timeOffset="3">12529 9468 8011,'0'-8'-66,"0"1"1,0 3 121,0-4 1,0 4 52,0-3 1,0 3 234,0-4 0,0 5-102,0-5 0,0 4 499,0-3-285,0-1 167,-5-3-139,3-1-4,-3 6-340,5 1 1,0 6-153,0 3 0,0 3 79,0 9 1,0 1 136,0 6 1,0 4-271,0 0 0,0 6 55,0 1 0,0 0 236,0 4 0,2-5-134,1 1 1,-1-6-171,1 7 0,-1-5 34,-2 0 0,3-3-148,1-8 0,0 1 13,-4-4 0,4-1 59,0-4-156,0 1 199,-4-1-569,0-5 169,0 0-1061,0-6 1,0-6 293,0-1 1245,0-3 0,5-2 0,1 1 0</inkml:trace>
  <inkml:trace contextRef="#ctx0" brushRef="#br0" timeOffset="4">13020 9434 8012,'0'-8'0,"0"0"0,0 5-334,0-5 223,-5 5 661,3-7 0,-4 8-158,2-6 1,2 6-72,-6-2 1,4 1-82,-3-1 1,3 3-33,-4-3 0,1 3-116,-5 1 0,-3 0 90,0 0 1,-4 5-109,4 3 1,-6-1 66,2 5 1,1-3-183,-1 6 0,5-1 33,-1 1 0,3-1 60,0 5 0,4-4 31,1 4 0,4-5-8,0 2 1,1-4-117,2 0 1,0-1 113,0 1 0,5-5-135,3 1 0,3-2 119,5 2 0,-2-2-87,5-2 0,3-2 25,5 6 1,1-5-9,-1 0 0,-3 2 5,2-1 0,-1 1 23,-3-1 0,-3-1-41,0 4 0,-5-3 38,2 4 1,-7-4-68,-2 3 1,-4 1 53,0 3 0,-1 1-68,-2-1 1,-5 0 52,-3 1 0,-2 1-4,-2 2 0,-4-3 145,-3 4 1,1 0-85,-1-1 1,0 1 132,-4-5 1,4 0-91,0 1 0,5-4 177,-1-1 1,2-4-37,2 0 1,3 3-76,1-3-439,4 1-735,-2-4 369,5 0 1,0-5 0,0-1 0</inkml:trace>
  <inkml:trace contextRef="#ctx0" brushRef="#br1" timeOffset="5">14116 9125 8138,'0'-11'0,"0"-1"0,-4 1 2,1 0 0,-1-1 211,4 1 0,0-1 236,0 1 1,0 3 290,0 1-196,0 4 1,0-3 117,0 2-181,0 3-36,0 6 0,0 7-106,0 11 0,0 5-200,0 3 0,0 3 60,0 4 1,0-1-53,0 5 0,0 0-78,0 3 0,0 0-272,0-3 1,0 2-312,0-2 0,0-5 250,0 1 0,0-7-21,0 4 0,0-2 84,0-7 0,0 2 219,0-1 0,0-7-132,0 3 0,0-6 368,0 2-176,0-5 1,5 1-28,2-8 1,4 2 157,0-5 0,0 0-32,1-4 0,4 0-104,3 0 0,-1 0-6,1 0 1,-1-4-451,1 0 0,3-3 71,-3 3 1,1-5-459,-1 1 0,-1 2 223,-3-2 1,-6 1-122,2-5 1,-7 5-822,0-1 1489,-3 1 0,-1-5 0,0 1 0</inkml:trace>
  <inkml:trace contextRef="#ctx0" brushRef="#br1" timeOffset="6">14093 9605 8127,'-11'-4'0,"0"0"334,4-5 1,2 7 140,5-6 261,0 6 0,1-3-229,3 5 0,3-4-76,4 0 1,4 0-99,0 4 1,9-4-95,-1 1 0,3-1-119,-3 4 0,-4-4 109,0 0 1,-4-1-602,4 1 0,-5 3-141,1-3 0,-2 2-471,-2-2 0,1 3-447,-1-3 1431,0-2 0,1-1 0,-1-4 0</inkml:trace>
  <inkml:trace contextRef="#ctx0" brushRef="#br1" timeOffset="7">14870 8988 8071,'0'-18'0,"0"2"-27,0 5-72,0-1 0,0 5 1736,0-1-678,0 5 107,0-2-249,0 0-646,0 4 0,-4 1 20,0 8 0,-6 2-115,-1 1 1,-1 6 39,-3 2 0,1 7 128,-1 5 0,2 2-222,-2 1 0,2 5-1,2 3 1,-4 3-13,-1 0 0,2 1 62,7 0 1,-3 3-331,2 1 1,2 2 231,-2-7 0,6 7-82,-2-6 0,3 1-547,1-5 0,5-1 274,2-3 0,3-8 136,2 1 1,-5-6 82,1-2 0,0-2 219,3-2 1,0-2-152,1-6 1,-1-3 175,1-1 1,-1-4-69,1 1 1,-1-3 106,0-1 1,1 0-412,-1 0 1,1 0 107,-1 0 0,-1-1-610,-2-3 0,1-2 793,-5-6 0,4 1 0,-1-1 0</inkml:trace>
  <inkml:trace contextRef="#ctx0" brushRef="#br1" timeOffset="8">15076 9319 8008,'-8'-10'0,"0"3"333,6-3 1,-3 7 65,5-5 836,0 6-532,0-3-140,0 5 1,0 5-439,0 2 0,0 4 124,0 0 1,0 0-283,0 1 1,0-1 81,0 1 1,0 3-125,0 0 1,0 0-34,0-3-16,0-1 1,0 1-124,0-1 180,0 0-19,0 1 97,0-1 1,0-3-31,0 0 25,0-6 1,1 7-58,3-5 1,2 0 119,6-4 0,0 3 3,3 1 1,-2 1-10,2-1 0,2-3 11,-2 3 0,4 2-25,-4 2 1,4-2-10,-3 2 1,-1-2-9,-4 2 0,5 2 25,-1-2 0,-4 2-108,-3 1 0,-2 1 81,2-1 1,-3 1-182,-5-1 1,0 2 59,0 2 0,-5-2 39,-3 2 1,-6-1 53,-1 1 0,-5-2-27,1 2 1,1-2-102,-1-2 0,4-3 93,-4-1 1,3-4-128,-3 1 0,5-3 80,-1-1 0,-1 0-573,0 0 0,1 0-108,4 0 0,3-1-1117,0-3 1878,6-8 0,2-5 0,6-6 0</inkml:trace>
  <inkml:trace contextRef="#ctx0" brushRef="#br1" timeOffset="9">15110 9274 8028,'-8'-10'0,"1"2"0,4 2 383,-1 2 372,3 3 696,1-5-197,0 6-806,0-5 1,1 4-340,3-3 0,0 2 94,7-2 1,-1 3-236,9-3 1,0-2 78,4-2 0,-4 3-112,0 1 0,-1-1-315,1 1 0,2 0-576,-6 4 0,4-3-512,-4-1 1,0 0 1467,-3 4 0,4 0 0,2 0 0</inkml:trace>
  <inkml:trace contextRef="#ctx0" brushRef="#br1" timeOffset="10">15498 8965 8122,'-6'-11'0,"1"0"1358,5-1-408,0 1-388,0-1 0,0 5 417,0-1 186,0 6-388,0-4-388,0 6 0,1 6-150,3 1 0,2 5 0,6 3 0,4 4 29,3 7 1,3 0-30,0 4 0,1 1-1,0 3 1,0 4-60,0 0 0,-2 5-329,-2-1 1,2-1-227,-6 1 0,-1 0-28,-6 3 0,0 1-300,-4 0 1,0-2 624,-4-2-24,0 2 65,0-8-93,0 3-565,-5-5 372,-1-4 221,-6 3 13,1-9-39,-1 4-152,1-6 171,0 1 235,-1-5-88,1-1 1,-1-3-211,1-3 1,-1 3 216,1-6 1,0-3-525,-1-2 0,5-1 455,-1-2 25,0 0 0,-3 0 0,-1 0 0</inkml:trace>
  <inkml:trace contextRef="#ctx0" brushRef="#br1" timeOffset="11">16629 9445 7989,'0'-6'5,"0"-1"549,0 4-346,0 1 0,-1-3 272,-3 5 1,2-1 348,-1-3-515,1 3 0,1-4-114,-3 5 1,3 5 26,-3 2 1,2 5-27,-2 3 0,3 3 28,-3 5 0,3 0-211,1-1 0,0 5 54,0 0 1,0-1-225,0-3 0,0 0 116,0 0 1,5-2-113,2-1 1,7 0 19,1-5 1,6 0 105,-2-3 0,0-2 233,4-3 1,-3-1-138,7-6 0,-3 0 169,-1 0 1,3-6-101,1-1 0,-4-3-10,-4-2 0,-5-3-4,1 0 0,-6-2-64,-2 2 0,-4 1-41,1-5 0,-3 0-160,-1-4 1,0-1-52,0-3 1,0 3 79,0-2 0,0 2-369,0 1 1,0 5 164,0 3 1,0 2-1131,0 2 428,0 4-845,0 2 687,0 5 1171,5 5 0,1 2 0,6 4 0</inkml:trace>
  <inkml:trace contextRef="#ctx0" brushRef="#br1" timeOffset="12">17223 9445 8101,'-2'-18'0,"-1"3"0,1 2 1093,-1 2-288,1 0 468,2-1-335,0 6-485,0 1 1,0 6-456,0 3 1,0 3 109,0 9 0,0 3 2,0 7 0,0 2 79,0 3 1,0 2-342,0-3 0,4 3 29,0 1 0,0-4-351,-4-4 1,0-5-171,0-2 280,0-5 1,0 2-279,0-5 133,0-4 422,0-2-68,0-5 0,0-5 85,0-3 1,0 2 340,0-2 1,0-3-24,0-4 1,-2-2 93,-1 2 1,1-2-44,-1-2 0,1-2-58,2 2 0,0-3-245,0-1 1,0 4 241,0 0-113,0 5-88,5-2 0,3 9-30,7 4 0,-1 8 16,5 6 0,0 2-122,4 6 1,1 0 18,3 4 1,-3 0 100,3-1 0,0 0-170,0-3 0,0 1 97,-4-4 0,-1-1 213,1-4 1,-1-4-121,-3-4 1,1 2 165,-5-1 0,2 0 443,-2-4-154,-2-5 0,3-1 148,-4-6 1,-6 1-181,-2-1 1,-3 0-34,-1-4 0,-1-1-194,-3-6 0,-2-1-159,-6-3 0,1-2 115,-1-5 1,1-1-45,0 1 1,3 1-82,0 3 1,5 2-287,-5 5 1,5 5-1380,0 3 827,1 2-2069,2 7 2021,0 1 0,2 7-1753,1 6 2571,4 0 0,4 18 0,1-2 0</inkml:trace>
  <inkml:trace contextRef="#ctx0" brushRef="#br1" timeOffset="13">18011 9377 8091,'0'-8'0,"0"0"0,-2 4-16,-1-3 522,1 4-61,-3-7 1,5 8 569,0-6-370,0 6-480,0-4 0,0 8 85,0 2 1,0 7-213,0 8 1,4 4 26,0 3 1,0 2-80,-4 3 0,1 1 4,3-6 1,-3 5-241,3-5 0,-2 1-164,2-4 0,-3-4 188,3 0 0,-2-5 9,-2 1 1,3-2-34,1-2-741,0-4 326,-4 3-695,5-9 635,-4 4 725,4-5 0,-5-5 0,0-1 0</inkml:trace>
  <inkml:trace contextRef="#ctx0" brushRef="#br1" timeOffset="14">17931 9399 8091,'0'-11'0,"1"3"-179,3 1 1,-2 0 142,6 0 0,0-2 382,3 5 1,0-1 77,1 1 1,4 3 135,3-3 0,4 3-210,4 1 0,-2 0-76,6 0 0,-1 5-235,4 3 0,-3 2 139,-1 1 1,-4 2-290,0 2 1,-3 2 122,-4 2 0,-4 2-131,-7-2 0,1-1 55,-5 1 0,0-1-14,-4 1 0,-5 2 95,-3-2 1,-7 2 24,-4-2 0,-3 1-20,-1-5 1,-3 4 15,-1-3 0,0-1-139,4-4 0,2 1 140,2-1 1,-1-3-211,4-1 0,1-3-171,4 4 38,-1-6 1,2 5-1599,2-4 985,-2-1 917,9 3 0,1 0 0,6 1 0</inkml:trace>
  <inkml:trace contextRef="#ctx0" brushRef="#br1" timeOffset="15">18570 9377 8143,'0'-12'0,"0"-4"1755,0 3-629,0-4-59,0 11-249,0 1-94,0 5-714,0 10 0,0-1-22,0 10 1,0 4 158,0 4 0,0 0-120,0 0 0,0-3 33,0 3 0,2 1-378,1-2 1,-1 1 134,1-4 0,-1-4-184,-2 0 0,0-5-117,0 1 384,0-2 0,0-2 51,0 1 251,0-6-176,5 4-103,-4-8 321,4 3-191,-5 0 40,5-4 0,2 4-24,4-5 0,-3 0-3,-1 0 1,5 0-53,3 0 1,5 0 6,-1 0 1,-1-4 18,1 0 0,-1-1 15,1 2 0,1 0 22,-5-5 1,1 6 12,-5-2 1,0-1 158,1 1-63,-6-5 0,3 7-186,-5-6 0,-5 0 0,-6-3 0</inkml:trace>
  <inkml:trace contextRef="#ctx0" brushRef="#br1" timeOffset="16">18525 9594 8308,'-7'0'413,"2"-6"-462,5 5 392,0-9 0,5 9 106,3-3 0,2 1 109,1 0 1,5 1-241,-1-1 0,5-3-235,-1 3 1,3-2-278,1 1 1,0 2 124,-1-1 1,-3 0-713,0-1 1,-5 3 400,2-3 1,-4 3-791,0 1 1170,-1-5 0,1-1 0,-1-6 0</inkml:trace>
  <inkml:trace contextRef="#ctx0" brushRef="#br1" timeOffset="17">18605 9319 8076,'0'-6'89,"0"0"-371,0 2 568,5 3-158,1-4 0,5 5 24,1 0 1,-1-4-84,1 0 0,3 0 194,0 4 0,5 0-106,-1 0 0,4 0-119,4 0 1,-3 0-219,3 0 1,-7 0 178,-1 0 1,-1 0-566,1 0 1,-1 0 89,-3 0 1,-2 0-58,2 0 1,-3 0 532,0 0 0,-1 0 0,1 0 0,-5 0 0,1 0 0,-5 0 0,2 0 0,-5 1 0,0 3-334,0-2 715,0 3 1164,0-5-1166,0 5 0,0 2-41,0 9 0,3 1-71,1 6 1,0 1 54,-4 3 0,0 1-81,0 2 1,4 2-214,0-5 1,-1 3 11,-3-3 0,0 3-176,0-3 1,0-2 146,0-6 0,2 2-79,1-6 1,-1 0 173,2-4 0,-3 1-22,-1-1 203,0-4-184,0 3-479,0-9-243,0 4-2365,0-5 2415,0-5 0,0-1 569,0-6 0,-5-4 0,-2-2 0</inkml:trace>
  <inkml:trace contextRef="#ctx0" brushRef="#br1" timeOffset="18">19039 9399 8089,'0'-11'0,"1"0"102,3-1 0,-2 4 627,6 1-437,-1-1 0,5-2-42,-1 3 1,4-2 100,1 5 1,0-4-63,-1 4 0,2-3 5,2 3 0,1 0-59,-4 4 1,3 0-139,-4 0 0,4 1 20,-4 3 1,0-1-89,-3 4 0,-2 1-277,-3 3 1,2 1 182,-5-1 1,0 4-233,-4 1 0,-1 4 115,-3-1 1,-2 3 39,-6 0 0,-4 5 96,-3 0 1,1-1 3,-1-3 1,4-1-24,-4-3 1,5 1 141,-2-5 0,7 4-4,2-3 1,4-1 221,-1-4 0,3-3 241,1 0-352,0-1 0,1 5 204,3-1 1,3-1-79,4-2 1,4 2-26,1-2 1,5-3-115,2-2 1,0 2-132,3-1 0,-1 0-286,-3-4 1,1 1-88,0 3 1,-1-3-989,-3 3 1,-2-2 114,-1-2 1206,-4 5 0,5 1 0,-6 5 0</inkml:trace>
  <inkml:trace contextRef="#ctx0" brushRef="#br1" timeOffset="19">20124 9434 8000,'0'-18'1520,"0"1"-1109,0 11 220,0-4-354,0 9-212,0-4 0,0 15 1,3 4-143,1 12 1,0 0-26,-4 4 1,0-1 43,0 2 0,4 0-80,0-4 1,-1 0 114,-3-4 0,0-1-294,0 1 1,0-5-313,0-3-297,0 3 392,0 0 534,0 0 0,-5-2 0,-1-4 0</inkml:trace>
  <inkml:trace contextRef="#ctx0" brushRef="#br1" timeOffset="20">20181 9456 8035,'0'-11'0,"0"3"0,0 1 1118,0 4-460,0-2-387,0 5 1,5 5-98,2 3 0,5 3-107,3 5 0,2 1 169,2 6 1,2 0-91,-2 0 0,3 3-127,1 1 1,-1 0 94,1-4 0,-1-2-11,-3-2 0,1 2 73,-5-6 1,1 0 153,-5-4 1,-1-3-52,-2 0 0,1-5 462,-6 5 13,6-5-183,-7 2 311,8-5 33,-9 0-466,4 0 1,-5-2-109,0-1 0,0-5 113,0-7 1,0 1-299,0-5 1,0-5-146,0-7 1,0-2-128,0-1 0,1 0 170,3-1 1,-3 1-456,3 0 0,1 1 212,-1 2 1,0 1-425,-4 7 1,0-1-323,0 9-7,5-5-944,-4 7 728,4-4-1012,-5 11 1599,0 1 1,0 6-575,0 3 1,0 2 40,0 6 1104,0 4 0,5 7 0,2 6 0</inkml:trace>
  <inkml:trace contextRef="#ctx0" brushRef="#br1" timeOffset="21">20809 9377 8099,'0'-7'1713,"0"2"-540,0 0-407,0 4-795,0-4-25,0 5 0,0 5-16,0 2 1,-1 5 150,-3 3 0,2 3 114,-1 5 1,1-1-76,2 1 0,0 4-191,0 0 0,0-1 76,0-3 1,0-4-94,0 0 0,5-4 127,3 4 1,2-5 54,2 2 0,-1-5 17,0-3 0,1 2-72,-1-3 1,5-1 174,-1-3 0,5-1-87,-1-2 1,3 0 192,1 0 1,-2-2 41,-2-1 1,3-1 18,-3-8 1,-1 3-129,1-6 1,-5-3-1,1-1 0,-3-2-320,0-2 1,-2-5 93,-2-2 0,1-3-85,-6-2 0,1 5 28,-4-1 1,0 6-509,0-2 1,0 7-508,0 1 325,0 5 1,-1-1-1185,-3 7 109,3 3 738,-9 5 0,3 5 1057,-4 3 0,-1 7 0,1 3 0</inkml:trace>
  <inkml:trace contextRef="#ctx0" brushRef="#br1" timeOffset="22">21368 9399 8077,'0'-11'297,"0"0"1,0-1 455,0 1 1,0-1-304,0 1 1,0 3-154,0 1 0,4 3 574,0-4-525,0 6 0,-4-5-119,0 4 271,0 1-551,0-3-37,5 20 1,-4-4-154,3 11 1,-1 2 59,0 3 1,-1 4 77,1-5 0,-1 5-86,-2-5 1,0 5 89,0-5 0,0 1 28,0-4 0,0-4 40,0 0 0,0-5 85,0 1 0,4-2 7,-1-2 0,1-3 87,-4 0 1,0-5 295,0 5-281,0-5 0,1 5 234,3-4 1,-1 0-111,4-4 1,-3 0 87,4 0 0,-1 4-89,5 0 1,3-1-73,0-3 1,4 0-25,-3 0 1,4 0-30,-1 0 1,-1 0-299,1 0 1,-5 0 114,1 0 0,1 0-500,0 0 0,-1 0 270,-4 0 0,-3 0-901,-1 0 0,-3 0-147,4 0-1015,-6-5 2317,3 4 0,1-9 0,0 4 0</inkml:trace>
  <inkml:trace contextRef="#ctx0" brushRef="#br1" timeOffset="23">21837 9354 8039,'0'-12'553,"1"2"572,3 3-536,-3-4 657,9 10-132,-9-9-705,5 9 0,-6-3-530,0 8 0,1-1 108,3 9 1,-3-2-43,3 9 1,-2 0 109,2 4 0,-3 1 1,3 3 0,-3-3-5,-1 2 1,0 0-204,0 0 1,0-1-54,0 1 1,0-3 115,0-4 0,0 1 71,0-4 0,0 3 11,0-4 0,0-4 231,0-3-187,0 0 422,0 3-89,0-5-53,0-1 0,0-3 865,0 1-783,5-1 0,2 3 4,4-5 0,6 0-28,2 0 0,0 0-36,4 0 1,-3 0-151,7 0 0,-2 0 15,2 0 0,-3-1-16,2-3 0,2 2-128,-1-1 0,0 1 20,-5 2 1,-3 0 60,0 0 0,-3-3-144,3-1 0,-5 0 83,1 4 1,-6 0-459,-2 0 1,-3 0-723,4 0-839,-6 0 938,3 0 0,-5-1-1955,0-3 2956,-10 3 0,-13-4 0,-12 5 0</inkml:trace>
  <inkml:trace contextRef="#ctx0" brushRef="#br1" timeOffset="24">1553 12380 8066,'-5'-6'0,"4"0"0,-3 2 1152,3 2-479,-4-3 0,3 4 237,-1-3-224,1 3-190,2-4-299,0 5-14,0 5 1,0-1-136,0 7 1,0-1 28,0 9 0,4 2-59,0 5 0,4 4 40,-5 4 0,5 0-97,-4 0 0,3 4-60,-3 1 1,0 0 98,-4-1 0,0-3-285,0 4 1,1-4 135,3-1 0,-3-3-147,3-1 0,-2-4 40,-2 0 1,1-2 119,3-1 1,-3-5 22,3-3 1,-2-2-73,2-2 1,-3 1 1,4-5 66,-5 1 0,2-6-647,1 2 213,-1-2-290,3-2 303,-5 0 1,-4-6 537,0-1 0,-5-3 0,3-2 0</inkml:trace>
  <inkml:trace contextRef="#ctx0" brushRef="#br1" timeOffset="25">1530 12449 8085,'0'-12'210,"0"5"535,0-1-409,0 0 1,0-3 114,0 0 0,2-1-167,1 1 0,4-1-19,4 1 0,6-4-39,2-1 1,2 1 8,2 4 0,1-1-166,3 1 1,-3 3-33,3 1 0,-3 4-123,-1-1 0,-1 3-88,1 1 0,-4 0 71,0 0 1,-5 5 22,2 3 1,-4 2 96,0 1 0,-2 5-166,-3-1 0,2 5 128,-5-1 1,-1 3-33,-7 1 1,-2-1 128,-6 1 0,-3-4 129,0 0 0,-6 0 145,2 4 0,2-5-121,-2-3 1,1-2 48,-1-2 1,-2 0-73,6-4 0,0-2-113,4-5 93,-1 0 0,1 0-736,-1 0 0,5 0-324,-1 0 1,6-5 873,-2-2 0,-3-4 0,1 0 0</inkml:trace>
  <inkml:trace contextRef="#ctx0" brushRef="#br1" timeOffset="26">2307 12414 8015,'-8'-6'-203,"1"2"1,4 2 1770,-1-2-527,3 3-238,1-4-32,0 5-583,5 0 0,2 0-52,4 0 0,0-2 12,1-1 1,1 1-147,2-2 0,-3 3-2,4 1 0,-4 0 27,0 0-800,-1 0 620,1 0 0,-5 0-1902,1 0 2055,-6 0 0,9 5 0,-5 2 0</inkml:trace>
  <inkml:trace contextRef="#ctx0" brushRef="#br1" timeOffset="27">2821 12243 7946,'-5'-6'526,"4"-4"0,-6 7 212,3-4 185,3 4-205,-4-2 178,5 5-250,0-5-455,0 4 0,0-3-223,0 8 1,1 2 115,3 5 0,-1 5-8,4-1 0,1 5 38,3-1 1,1 3-187,-1 1 0,1-2 7,-1-2 1,0 5-41,1-5 1,-4 4 24,-1-8 0,-1 1-54,2-5 1,1 0 145,-5 1 0,1-5-19,-1 1 448,-3-5-171,4 2 488,0-5-230,-4 0-176,4 0 0,-3-2 47,2-1 1,-2-8 122,6-4 0,-1-6-299,5-2 1,-1-5 14,1-6 0,-1-1-315,0 1 1,5 1 98,-1 3 1,1 2-356,0 5 1,-8 1 8,4 3-389,-3 3 1,-3 8-507,-2 1 470,-3 4 0,-1-1-969,0 8 0,0 4 1718,0 7 0,-5 3 0,-1 4 0</inkml:trace>
  <inkml:trace contextRef="#ctx0" brushRef="#br1" timeOffset="28">3643 12300 7983,'-11'-11'-823,"3"3"1548,1 1-347,4 4 0,-7-6-6,2 5 0,2-3-95,-2 3 0,5-4 211,-5 5-259,0-6 0,-3 6-6,-1-4 0,1 4 13,0-1 0,-1 3-29,1 1 0,-1 0-99,1 0 1,-2 0 92,-2 0 1,-3 5-9,-5 3 0,2 2-11,2 1 1,-1 4 23,4 1 1,1 3-42,4-4 1,3 4-30,0-4 0,6 4-4,-2-4 1,4 1-40,4-5 1,2 0-67,6 1 0,3-1-354,0 1 0,5-6-545,-1-2 0,-1-3 872,1-1 0,-4 0-658,4 0 0,-5 0 366,2 0 1,-4-5 259,0-3 0,-1 2 130,1-1 69,-1-1 1,-1 0 254,-2 1-207,-3 4 133,-5-7-111,0 9-320,0-4 160,0 15 1,0-3-82,0 9 1,0 0 83,0-1 0,0 6-11,0-2 0,5 2-142,3 2 0,2-1 109,1-3 1,2 1-197,2-5 0,-2-3 63,2-5 0,1-4-91,0 1 1,4-3 50,-1-1 1,1-1-48,-1-3 0,2-3-150,-6-4 0,5 0-274,-1-1 1,-2 1-1189,-2-1 1796,-2 1 0,-2-6 0,1 0 0</inkml:trace>
  <inkml:trace contextRef="#ctx0" brushRef="#br1" timeOffset="29">3997 11866 8128,'-11'-17'0,"5"-4"231,2 6 1,2 0 40,2 3 1253,0-4-423,0 3-108,0 2-504,-5 6-282,4 5 0,-4 6 4,5 5 1,0 2-1,0 6 1,0 5-16,0 7 0,4 2 42,0 1 1,5 5-201,-2 3 1,3 4 26,2 3 0,-5-6-434,1 3 0,-4-3-22,3 3 1,-3-9-192,4-3 0,-6-7 335,2-1 1,-3-3-24,-1-4 1,4-2-16,0-6 1,0 1 104,-4-1 0,0 0-627,0 1 170,0-6-782,-5 4 680,3-8 738,-3 3 0,5-5 0,0 0 0</inkml:trace>
  <inkml:trace contextRef="#ctx0" brushRef="#br1" timeOffset="30">4271 12232 7909,'-6'-12'0,"2"1"1013,3 5 10,-4-5-420,4 10 0,-4-3-221,5 8 1,0 4-121,0 7 1,0 0-202,0 8 0,0-3 96,0 7 1,0 1-83,0-1 1,0-1 123,0-3 0,0 0-332,0 0 1,0 0-57,0-1 1,1-4-175,3-3 1,-2-2 155,6-1 0,-1-5 33,5 1 1,-1-6 242,1 2 1,3-4-72,0-4 1,5 2 99,-1-6 1,-1-1-68,1-6 0,-4 1 97,5-5 0,-7 4-31,3-4 0,-2 0 168,1-4 1,-6 0-51,2 0 1,-3-1-74,-1-3 1,-1 3-155,-6-2 0,0 2 69,0 1 0,-4 1-419,0 3 0,-4 3 8,4 4-314,-4 1-366,1-1 230,1 6 0,1 2 214,5 8 1,0 2 589,0 6 0,0-1 0,0 1 0</inkml:trace>
  <inkml:trace contextRef="#ctx0" brushRef="#br1" timeOffset="31">4660 12289 7963,'-7'0'581,"2"0"887,5 0-930,0 5 1,0 1 35,0 6 1,0-1-16,0 1 1,0-1-167,0 0 1,5 1-308,3-1 1,0 1 100,3-1 0,-2 0-147,6 1 1,3-6-12,1-2 1,1-3-48,-1-1 0,3 0 29,-3 0 1,2-5-31,2-2 0,0-4-106,0 0 1,-1 0 39,-3-1 1,-2 1 111,-1-1 0,-4 0 1,3-4 1,-3 4 132,-4-3 0,0-2-110,-4 2 0,0-4-39,-4 4 1,-1-4-12,-3 3 1,-4 1 2,-7 4 0,1 3-166,-5 0 1,0 6 61,-4-2 1,-5 8 91,-2 3 1,1 9-57,-2 3 0,6 2-198,-2 2 0,4 5 127,4 3 0,2 2 292,1 1 0,9 0-48,-1 0 0,6 1-118,2-1 0,5-5 34,2-2 0,7-4-18,1-4 1,6-3 196,-2-5 1,6 0-57,2-4 1,1-2 162,-2-5 0,-2-1-64,3-3 1,-1-2-349,0-6 0,-6 5-299,3-1 1,-4 1-534,0-5 0,2 5-198,-6-1 1,0 0 1130,-3-3 0,-6 0 0,-1-1 0</inkml:trace>
  <inkml:trace contextRef="#ctx0" brushRef="#br1" timeOffset="32">7184 11775 8026,'0'-12'0,"0"1"0,-4 3 278,0 1 0,0 3 64,4-4 1,-1 6 541,-3-2-78,3-2-273,-4 4-349,5-3 0,-1 7 52,-3 1 0,3 9 137,-3 7 0,2 8-142,2 3 0,0 9 75,0 7 0,0 0-43,0 3 1,0-1-30,0 2 1,0-1-312,0 1 0,0-1-44,0-7 0,4-2-54,0-2 0,1-8-242,-1-3 1,-3-4 139,3-4 0,-3-2 70,-1-1 1,4-7 36,0 2 0,0-6-131,-4 3-27,0-6 0,-2 3-1108,-1-5-325,1 0 1761,-3-5 0,0-6 0,-1-7 0</inkml:trace>
  <inkml:trace contextRef="#ctx0" brushRef="#br1" timeOffset="33">6944 11912 8227,'0'-17'0,"0"5"0,0-5 210,0 6 0,5-1 385,3 1 0,2-2 16,1-2 1,6 2-170,2-2 1,6-1-158,2 0 1,3-3-37,-3 4 1,5-4-73,-2 4 0,3 1 88,1 6 0,-3-1-206,-1 6 0,-1-1 90,2 4 0,-5 1-75,-7 3 0,3 2-200,-3 6 0,-2 4 91,-2 3 1,-8 4-171,-3 4 0,-2 1 79,-2 2 0,-9 6-90,-3-6 0,-11 6 23,1-6 1,-8-1 144,4 2 0,-6-10 0,2 2 1,-2-4-1,1 0 0,3-2-176,6-6 0,0-3 91,3-1 1,2-4-1087,6 1 837,0-3 0,4-2-529,3-3 0,6-2-52,5-6 963,1 1 0,19-6 0,-3-1 0</inkml:trace>
  <inkml:trace contextRef="#ctx0" brushRef="#br1" timeOffset="34">8177 11387 8107,'0'-12'0,"0"1"32,0-1 1,0 5 74,0-1 550,0 0 0,0 1-201,0-1 0,-1 6 27,-3-2 1,2 3-189,-6 1 1,-1 0 79,-6 0 1,1 6-7,-5 5 1,-1 3 36,-7 9 1,2-1-78,-6 8 1,5 5-63,-5 3 0,4 6-304,-3 2 1,5 4 273,-2 8 1,4 0-163,4 3 0,-1-3 38,5 3 0,4-3-424,8 0 1,1-6 40,2-3 0,5-6-303,3-1 0,3-5 505,5 1 0,0-4-2,3-3 1,2 0 115,-6-4 1,5 0-98,-1-4 0,3-4 223,1 0 0,-4-2 9,0 2 1,-2-1 202,2-3 0,-2-6-535,-6 3 1,1-5 189,-1 1 1,1 1-289,-1-5 0,-3-1-142,-1-3-236,-4 0 1,3 0-115,-2 0 103,-3 0 1,3-1-266,-8-3 1,2-2 902,-6-5 0,-5-6 0,-4-1 0</inkml:trace>
  <inkml:trace contextRef="#ctx0" brushRef="#br1" timeOffset="35">8577 11604 8040,'0'-7'8,"0"-3"917,0 4-533,0-1 1,0 1 294,0 2-28,0 3-297,0-4 112,0 5-205,0 5 0,0 6-35,0 8 0,0 8-23,0 4 0,1 5 51,3 2 1,-3 7-167,3 1 1,-3-1-153,-1 5 1,0-1-22,0-3 1,2 2-78,2-6 1,-3 1-204,3-1 0,-3-6 53,-1-6 0,0-8 91,0 0 0,4-3 58,0 0-95,-1-2 312,-3-6-213,0 1 34,0-6-428,5-1-600,-3-5-8,3 0 1,-5-1 1152,0-3 0,0-2 0,0-6 0</inkml:trace>
  <inkml:trace contextRef="#ctx0" brushRef="#br1" timeOffset="36">8988 11695 7955,'0'-11'8,"0"4"1,0 1 289,0 2 0,0 2 373,0-6-55,0 5 149,0-2-151,0 0-99,0 4-50,0-4-159,0 20 1,0-1-77,0 13 0,0-2 99,0 2 1,0-2-106,0 6 1,0-1-29,0 4 0,0 1-62,0-1 1,-1 1-128,-3 3 0,3-5-304,-3 5 0,-1-6 215,1 2 1,0-1-109,4-6 1,-1 0 31,-3-4 0,3-2-206,-3-2 1,3 1-137,1-4 197,5-1 374,1-4 0,6 0-115,-1-4 1,2-2-25,2-5 1,-1-1 18,5-3 0,0 2-165,4-6 0,-4 4 126,0-3 0,-5 0 55,1 0 1,-2-4-1374,-2 4 932,1-3 0,-6-2 474,-2 1 0,-3-1 0,-1 1 0</inkml:trace>
  <inkml:trace contextRef="#ctx0" brushRef="#br1" timeOffset="37">8897 12118 8169,'0'-7'141,"0"1"17,0 2 1,1 3 293,3-3 0,2-1 92,6 1 1,3 0-141,0 4 0,9-4-258,-1 1 0,2-5 95,-2 4 1,3-3-262,-3 3 0,4-4 74,-8 4 0,2-3-744,-6 3 1,-2 0-329,2 4-169,-2 0 1187,-2-5 0,0-1 0,1-6 0</inkml:trace>
  <inkml:trace contextRef="#ctx0" brushRef="#br1" timeOffset="38">9651 11569 8124,'0'-7'356,"0"-1"169,0 6 545,0-4-286,0 1-479,0 4 1,-2-4-51,-1 5 1,-4 1 13,-4 3 0,-1 6 26,1 6 0,-6 5-56,-2 2 0,-1 5 168,1 6 1,-2 2-210,1 2 1,4-1-81,1 4 0,2 1-39,2 4 1,-1 0 88,1-1 1,3 0-549,1-3 0,4 1 264,-1-5 1,3-1-382,1-7 0,5-1 156,3-2 1,2-7-49,1 3 1,1-8 139,-1 1 0,0-5 124,1-3 0,3 2-193,0-3 0,1-2 31,-5-1-7,0 3 0,1-6 81,-1 3 0,1-3-450,-1-1 0,-3 0 178,-1 0 1,1-1 484,3-3 0,1-3 0,-1-4 0</inkml:trace>
  <inkml:trace contextRef="#ctx0" brushRef="#br1" timeOffset="39">9811 11809 8044,'-6'-18'113,"5"2"1,-4 8 339,5 1-226,0 4 731,0-7-295,0 9 119,0-4-234,0 5-340,0 5 1,0-1 18,0 7 0,0-2-2,0 6 1,0 2-74,0-2 1,0 5-106,0-1 1,0-1-67,0 1 1,-1-5 10,-3 1 1,3 2-86,-3-2 0,1 0 53,0-4 0,1 1-102,-1-1 0,1-3 91,2 0 1,0-5-57,0 5 39,0-5 40,5 7 1,5-8 22,6 6 1,0-6-3,-1 2 0,-1-3-31,5-1 1,0 4 33,4 0 0,0 1-129,0-1 0,0-2 115,0 6 0,-4-4-51,0 4 1,-5-5-19,1 5 38,-2 0 0,-3 3-90,-3 0 91,-2 1 0,-5-1 129,0 1 0,-6-1-116,-5 0 1,-2 0 219,-6-4 1,0 3-57,-4-2 1,2 2-7,1 2 0,-4-5-117,5 1 0,-5-2-70,5 2 1,-1-3-653,1-5 1,-1 0-12,4 0-471,1 0 0,7 0 1198,1 0 0,4-10 0,-2-3 0</inkml:trace>
  <inkml:trace contextRef="#ctx0" brushRef="#br1" timeOffset="40">9845 11752 8065,'0'-11'0,"-4"-1"661,0 1-312,0 4-200,4-3 1,0 8 624,0-6 1,0 4 335,0-3-660,0 4 1,0-3-291,0 2 0,2 3-81,1-3 0,4 1 0,4 0 0,2 1 85,2-1 1,3 1-246,5 2 0,3 0 79,1 0 0,0 0-406,-4 0 1,-1 0-88,1 0 0,-5 0-936,-3 0 790,3 0 1,-5 2-1225,2 1 1865,-8-1 0,4 8 0,-5-4 0</inkml:trace>
  <inkml:trace contextRef="#ctx0" brushRef="#br1" timeOffset="41">10290 11524 8138,'-5'-12'0,"4"1"833,-4 4 1251,5-3-1367,0 9 465,0-9-270,0 9-441,5-4 0,1 10-157,6 2 0,-1 5 271,0 3-151,1 3-254,4 4 1,2 1 335,5 0-61,0 5-233,0-4 1,3 10 386,1 1-1067,-5-1 698,-6 10-337,-5-8 68,1 8 1,-5-4-986,1 2 565,-5 2 383,2-8 0,-7 3-605,-1-5 0,0 0 295,-5 1 1,1-5-141,-5 1 1,1-6 482,0 2 0,-5-7-466,1-1 0,0-5 65,4 1 1,-2-6-234,-2-1 1,6-6-1494,-3 2 2160,3-3 0,-2-1 0,0 0 0</inkml:trace>
  <inkml:trace contextRef="#ctx0" brushRef="#br1" timeOffset="42">10804 11535 8074,'0'-11'-76,"0"-1"0,0 1 170,0-1 319,0 1 0,0 0-46,0-1 1,0 5 273,0-1-63,0 5 250,0-7-211,0 9-28,0-4-483,0 5 1,0 6 94,0 6 0,0 4-46,0 7 0,0 5 94,0 2 0,4 5-132,0 3 1,3 2 19,-3 6 1,0 1-9,-4 2 0,1-2-149,3 3 1,-3-3 47,3-2 0,-3 0-105,-1-3 1,0-3 44,0-5 0,0-1 27,0-2 0,0-3 53,0-5 0,0-4 132,0 0 0,0-5-3,0 1-57,5-2-3,-3-2 11,3 0-64,-5-4 108,0-2-1971,0-5 1,-5-5-1,-2-2 1</inkml:trace>
  <inkml:trace contextRef="#ctx0" brushRef="#br1" timeOffset="43">11455 11752 7997,'-5'-6'0,"3"-1"0,-6 4 0,4 1 293,-4-2 0,6 2-20,-2-2 1,2 3 655,-2-3-67,3 3-17,-5 1 1217,6 0-1752,6 5 0,0-3 27,5 6 1,6 0-108,2 3 1,2 0 108,2 1 0,5-1-169,3 1 0,2-1 0,1 1 0,0-1-5,0 0 1,-3-3-173,-1 0 0,-3-2-163,3 2 1,-3 1 131,4-6 0,-10 1 34,2-4 1,-4 4 71,0 0 1,-3 0 36,-4-4-74,-1 0 1,-3 0-4,0 0 0,-6 1-205,2 3 0,-4-3 146,-4 3 1,2-3-156,-6-1 0,-1 4 119,-6 0 0,1 1-2,-5-2 0,1 0 20,-1 5 1,-3-5 23,3 5 0,-2-4 19,-2 3 1,-4-3 13,1 4 1,-5-2-175,5 2 0,-9 1 137,5-5 1,-4 3-152,7-3 0,0 4 133,4-5 0,2 5 60,2-4 0,0 1-142,7-1 107,-2-3 10,8 4 39,0-5-205,1 0-2056,5 0 141,5 0 1476,-4 0 1,9 0-511,-2 0 1,-2 0 1126,2 0 0,4 0 0,6 0 0</inkml:trace>
  <inkml:trace contextRef="#ctx0" brushRef="#br1" timeOffset="44">14664 11227 8086,'0'-12'0,"0"1"779,0-1-53,0 1 449,0 0-723,0-1 0,0 5 356,0-1-343,0 5 185,-5-2 417,4 5-551,-4 0-325,5 0 1,4 5 112,0 3 1,4 6 95,0 1 1,2 7-152,2 1 1,3-1 0,0 5 0,5 2-99,-1 2 0,-1 0 99,1 0 0,0 2-111,4-3 1,-1 3 68,-3 2 1,1 3-1,-5 0 1,0 1-219,-3-1 1,-1 2 51,1 1 1,-6 4-371,-2-3 1,-3-3 195,-1-1 0,0-2-294,0-2 0,-1 0 195,-3 0 1,-2-1-29,-6-2 0,5 1 64,-1-6 1,0 5 153,-3-5 1,0 1 10,-1-4 0,1-2-94,-1-2 1,1-2 130,0-6 1,-1 1-67,1-1 0,-1-3 180,1-1-109,-1-4-253,1 2 1,3-5-170,1 0-138,4 0-357,-2 0-3389,5 0 4294,-5 0 0,-1-5 0,-6-1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12T14:00:33.458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6487 7035 8270,'-6'0'899,"1"0"-899,5 0 0,-5 0 0,-2 0 0</inkml:trace>
  <inkml:trace contextRef="#ctx0" brushRef="#br0" timeOffset="1">7389 6944 8324,'-33'0'0,"-2"0"0</inkml:trace>
  <inkml:trace contextRef="#ctx0" brushRef="#br0" timeOffset="2">6441 7035 8147,'12'0'2084,"-1"0"-1522,1 0 1,-5 0-254,1 0 0,-1 0-105,5 0 1,-1 0-65,1 0 0,0 0-5,4 0 1,-4 0-3,4 0 0,-4 0 16,0 0 1,0 0-138,4 0 0,-2 0 129,5 0 1,-5-1-122,1-3 1,1 3 72,0-3 0,0 3 22,-1 1 0,-2-1-43,2-3 1,2 2 27,-2-1 0,0 1-115,-3 2 0,-1-3 105,0-1 0,2 0-42,2 4 0,-2 0 41,2 0 0,-2-4-136,-2 0 1,1 1 53,-1 3 0,1 0-8,-1 0 1,2-4-45,2 0 1,-2 0 73,2 4 0,-1 0-38,1 0 0,-2-1 30,2-3 0,1 3-34,0-3 1,-1 3 24,-4 1 0,5 0-25,-1 0 0,0 0 10,-4 0 0,1 0 0,-1 0 0,1 0-4,-1 0 0,1 0 6,-1 0 0,0-4-9,1 0 0,-1 0 11,1 4 0,-1 0-4,0 0 0,1 0 3,-1 0 1,1-4-4,-1 1 1,1-1-49,-1 4-28,-5 0-9,4 0-367,-8 0 251,3 0-3159,-5 0 3363,-5 0 0,-7 0 0,-5 0 0</inkml:trace>
  <inkml:trace contextRef="#ctx0" brushRef="#br0" timeOffset="3">6578 6841 9779,'-6'0'393,"-4"5"0,5-2-312,-3 4 0,-2-3 66,2 4 0,-2-2-155,-1 2 0,-1 2 70,1-3 1,0 4-83,-1 0 1,1 0 28,-1 1 0,1-2-62,0-2 0,-1 2 15,1-3 0,4 0 138,4 0-91,-4-4 21,6 7 0,-5-9-78,2 3 1,2-1 85,-1 0-125,1-1 132,2 3-8,0-5 63,0 5-71,0-4-55,0 4 59,0-5-29,0 5 34,0-3-52,0 3 76,0-5-9,0 5-15,0-4-11,0 4 47,0-5-37,0 5-29,0-4 12,-5 10 1,3-10 7,-6 3 17,6 2 0,-5-5-2,4 3 1,1-1 114,-2 0-97,3-1-24,-4 3 28,4-5 57,-4 0 640,5 0-689,5 0 1,-4 1 83,3 3-51,2-3 0,1 5-9,4-2-26,0-2 0,1 6-14,-1-4 1,1 4-109,-1-4 0,1 5 102,-1-2 0,0-1-32,1 2 0,-1-4-11,1 4 0,-5-5-1,1 5 0,-1-4-17,5 3 0,-1-3 25,1 4 1,-5-6 17,1 2 0,-4-1 7,3 0 29,-4-1-24,7 3-102,-9-5-38,4 0-3414,-5 0 3509,-5 0 0,-1-5 0,-5-2 0</inkml:trace>
  <inkml:trace contextRef="#ctx0" brushRef="#br0" timeOffset="4">8246 6841 8120,'0'-11'242,"0"-1"-117,0 1 0,0 3 432,0 1 191,0 4-145,0-2-126,0 0-25,0 4-199,0-4 1,0 6-97,0 3 0,0-2 96,0 6 1,0-1-71,0 5 1,4 4-29,-1 3 1,5 3-89,-4 1 0,1 0-142,-1-1 1,-3 5 61,3 0 0,-3 3-185,-1-3 0,0 3 118,0-3 0,-1-2-102,-3-6 1,3 2 114,-3-6 0,3 0 6,1-3 1,0-5 53,0 1 0,-2-4 25,-1 3 1,1-3 173,-1 4-190,1-6 175,2 3-112,0-5 89,0 5-120,5-3 1,2 3 115,4-5 0,4-2-98,1-1 1,5 1 9,2-1 0,0-4-3,3 0 0,2 0 5,-1 0 1,1 0-140,-1 0 1,-5-2 79,1 5 0,-5-4-167,-7 5 0,1-1 57,-1 4-695,-4-5 417,-2 3 1,-5-4-116,0 2 0,-2 3-729,-1-3 1,-4 2 91,-4-2 1135,-6 3 0,0-10 0,-6 5 0</inkml:trace>
  <inkml:trace contextRef="#ctx0" brushRef="#br0" timeOffset="5">8257 7092 8120,'-5'-6'-155,"4"0"245,-3 2 1,4 3 205,4-3 1,2-1-26,6 1 0,-1 0 336,1 4 1,0-4-286,3 0 1,3-1-85,5 2 1,4 0-107,-1-5 0,2 6 55,-1-2 0,-4 2-453,0-2 0,-2 2 232,-6-1 1,1 1-665,-5 2 1,-1-1-529,-2-3-496,2 3 1722,-9-4 0,-1 5 0,-6 0 0</inkml:trace>
  <inkml:trace contextRef="#ctx0" brushRef="#br0" timeOffset="6">8280 6830 8247,'0'-12'0,"1"2"443,3 2 0,3-2 9,4 3 0,0 2-26,1 1 0,4-3-304,3 0 0,3 1 129,1-2 1,1 5-130,3 0 0,-3-2 68,2 1 0,-2 0-519,-1 4 1,-1 0 261,-3 0 0,-3 0-977,-4 0 1,-1 1 169,1 3 874,-6-3 0,9 9 0,-2-3 0</inkml:trace>
  <inkml:trace contextRef="#ctx0" brushRef="#br0" timeOffset="7">8988 6830 8194,'8'-4'88,"-1"0"0,-3-1 184,4 1 1,-6 2 371,2-6 245,3 5 3,-6-2-236,4 0-382,-5 4 1,-1-4-29,-3 5 0,-3-4-53,-4 0 0,0 1 3,-1 3 1,1 0-146,-1 0 1,1 5-116,0 2 0,-1 0 79,1 0 1,-1 0-251,1 0 1,3 3 128,1-2 0,4 2-120,-1 2 0,3-1 61,1 0 1,1 1 1,3-1 1,2 4 97,6 1 1,3-1 7,0-4 0,6 1-8,-2-1 1,-2 1-2,2-1 0,-3 0 14,3 1 0,-4 1 2,4 2 0,-5-6-59,1 2 0,-2 0 9,-2 1 85,1 7 1,-2-8-18,-3 8 0,-1-2 6,-6-6 1,-2 1 269,-2-1 0,-2 1-85,-5-1 1,-6 0 160,-2 1 1,-2-1-60,-2 1 1,0-1 36,0 1 1,1-2-77,3-3 0,3 0-328,5-4 177,-1-1-1818,1 3 388,4-5-7,2 0 1366,5 0 0,10-5 0,3-2 0</inkml:trace>
  <inkml:trace contextRef="#ctx0" brushRef="#br0" timeOffset="8">9639 6784 8203,'-6'-5'0,"-3"2"745,5-4-621,0 4 138,4-2 1,0 6-145,0 3 1,-3 3-6,-1 4 1,0 5-135,4 4 1,0 2 197,0 5 0,0 2-122,0 5 0,0-3-55,0-1 1,0-4 12,0 0 0,0-3 38,0-4 1,1 2 107,3-6 1,-3-4-94,3-3-226,-3-1-14,4 5-636,-3-6-658,3 4 698,-5-8 115,0 3 655,0-5 0,-10-5 0,-3-2 0</inkml:trace>
  <inkml:trace contextRef="#ctx0" brushRef="#br0" timeOffset="9">9297 6830 8203,'11'-5'813,"2"2"-381,2-5 0,-1 6-151,5-2 0,4-1 198,3 1 1,6-3-74,-1 3 0,2-1-85,1 1 1,-4 3-60,1-3 1,-2 3-130,1 1 0,-2-2 114,-5-2 0,0 3-229,0-3 1,-5 3-270,-3 1 0,1 0-935,0 0-403,-6 0 1589,0 0 0,-9 5 0,4 2 0</inkml:trace>
  <inkml:trace contextRef="#ctx0" brushRef="#br0" timeOffset="10">10039 6864 8203,'-1'-10'0,"-3"2"417,3-2-303,-4 4 0,5-2 1290,0 0-493,0 6-339,0-3-191,0 5-535,0 5 1,1 6 140,3 8 1,-3 3-81,3 1 0,-3 3-19,-1 1 0,4 4-37,0-5 0,-1 2-199,-3-1 1,4-7 155,0 3 0,0-7-57,-4 3 1,0-5 47,0 2 1,4-4-456,-1 0 1,2-1 655,-1 1 0,-2-1 0,3 0 0</inkml:trace>
  <inkml:trace contextRef="#ctx0" brushRef="#br0" timeOffset="11">10256 6773 8266,'0'-7'2499,"0"2"-2512,0 15 0,4-1 46,0 10 1,4 2 37,0 5 0,-2 5 62,2 7 0,-5-4-103,0 0 1,2-1 139,-1-6 1,0-2-284,-4-6 1,1 2-195,3-6 159,-3 0-502,4-4 192,-5 1-388,0-6 186,0-1-13,0-5 686,0-5 0,-1-1 4,-3-6 0,3-4 145,-3-3 1,3-3 40,1 0 0,0-6-89,0-3 0,0-1 39,0 2 1,0-2-65,0 6 0,0 0 131,0 7 1,0 3 13,0 4 236,0 1-115,5 4-211,-4 2 1,8 10-169,-5 3 1,5 4 149,-1 3 1,0 3-132,0 4 0,6-3 105,-3 0 0,3 0-231,-2 4 1,1-5 109,2-3 1,-3-3-49,4-5 0,0-2 69,-1-5 1,2 0 23,-2 0 0,-2 0 41,2 0 1,2-5 2,-2-2 0,-1-3 95,-7-2 0,3 1-76,-2-1 0,2 0 117,2-4 0,-5-1-68,1-6 1,0 0-88,3 0 0,-3 0 48,-1 0 0,0 4-16,0 0 0,-1 9-26,-2-1 126,-2 2-283,3 3 1,-5 3 92,0 11 0,0 1 47,0 10 0,0 5-8,0 6 1,0 4 35,0 4 0,0-1-101,0 5 1,0-9-14,0 1 1,0-4-149,0-4 1,0 1 60,0-8 1,0-1-184,0 1 0,0-5 79,0 1 1,0-2-395,0-2 1,3-3 189,1-1 1,0-3-489,-4 4 0,4-5 931,0 5 0,5-5 0,-3 2 0</inkml:trace>
  <inkml:trace contextRef="#ctx0" brushRef="#br0" timeOffset="12">11067 6750 8177,'-5'-12'475,"3"1"-123,-1-1-500,1 1 182,2 5 690,0-4 0,0 10-212,0 0 1,0 6-385,0 9 1,-5 3-36,-2 5 1,0 5 55,0 2 1,0 7-62,0 1 1,-2 1-218,5-1 0,-4-6-183,5 2 0,-1-7 188,4 0 1,-1-7-240,-3-1 232,3-5 0,-5 2-804,6-4-85,0-6-425,0-1 479,0-5 966,0-5 0,6-1 0,0-6 0</inkml:trace>
  <inkml:trace contextRef="#ctx0" brushRef="#br0" timeOffset="13">11044 6715 8177,'0'-16'578,"0"3"-229,0-3 1,0 8-91,0 1 1,1 4 123,3-1 0,-3 4-139,3 4 1,2 4 63,2 7 1,2 3-32,2 4 1,0 6-16,4 3 0,-2 6-242,5 1 1,-5 1 95,1-1 0,-1-2-316,1 2 0,-2-7 159,2 0 1,-2-7-21,-2-1 1,0-5 17,1-7 1,-1 0-100,1 1 0,-5-5-157,1 1-73,-1-5 1,4 3-1420,-4-2 810,-2-3 134,-5 4 0,-1-5 847,-3 0 0,-7-5 0,-7-1 0</inkml:trace>
  <inkml:trace contextRef="#ctx0" brushRef="#br0" timeOffset="14">10998 7035 8177,'-6'-6'-44,"6"1"175,8 5 1,2-4 244,1 0 0,1 0-193,-1 4 0,5 0-46,4 0 0,1 0-207,2 0 0,0 0 125,0 0 1,-4-1-501,0-3 0,-4 3 229,4-3 0,-5 3-470,1 1 686,-2 0 0,3-5 0,2-1 0</inkml:trace>
  <inkml:trace contextRef="#ctx0" brushRef="#br0" timeOffset="15">11524 6738 8593,'-7'-11'-97,"2"5"1,5 2 570,0 8 1,4 2-126,0 5 0,0 6 91,-4 2 1,1 2-142,3 2 0,-3 5-94,3 3 1,-3-1-259,-1 4 0,0-7 84,0 3 1,0-2-262,0-5 1,0 1-154,0-8 82,5 4 0,-4-7-298,3 2 381,-3-8 1,-1 0-1388,0-3 741,0-3 864,0 4 0,0-5 0</inkml:trace>
  <inkml:trace contextRef="#ctx0" brushRef="#br0" timeOffset="16">11284 6750 8177,'0'-12'629,"1"2"-539,3 3 161,2-4-222,6 10 1,-1-8 20,0 5 970,6-4-614,1 6 0,5-7 250,-1 6-695,1-1 65,5-1 1,-4 2-4,3-4-8,-3 4 1,-1-2-357,0 5 1,-2 0 207,-2 0 0,2 0-717,-6 0 514,0 0 336,-3 5 0,-1-4 0,0 4 0</inkml:trace>
  <inkml:trace contextRef="#ctx0" brushRef="#br0" timeOffset="17">11821 6761 8177,'-7'-7'1346,"3"-1"-1266,3 5 127,1-2 1735,0 5-1667,0 5 0,1 6-103,3 4 0,-2 5-12,1-1 0,0 3-42,1 1 1,-3-1 32,3 1 1,-3 4-288,-1-1 1,0 1-31,0-4 1,0-1-63,0-3 1,0-3 107,0-4 1,0-1 136,0 0 0,0-3-100,0 0 1,0-6 329,0 8-178,0-8 262,0 3-9,0-5-207,5 0 0,-2 0-40,4 0 0,1 0 13,3 0 1,2 0-121,2 0 0,2-4 105,2 0 0,2 0-143,-2 4 1,3-4 64,1 1 0,-2-1-169,-2 4 1,2-1-107,-6-3 0,1 2-227,0-1 1,-8-2-91,4 1 1,-4-1 204,-1 1 0,-2 1-1475,-5-4 1867,0 4 0,-5-7 0,-1 4 0</inkml:trace>
  <inkml:trace contextRef="#ctx0" brushRef="#br0" timeOffset="18">11786 6944 8255,'12'-10'195,"-1"2"1,2 3 52,2 5 0,2 0 105,2 0 1,6 0-53,-2 0 0,6 0-391,-2 0 1,-1 0 73,-3 0 0,-1 0-274,-3 0 0,1 0-85,-5 0 0,-3 0-549,-5 0 602,1-5 322,-2 4 0,4-9 0,-3 3 0</inkml:trace>
  <inkml:trace contextRef="#ctx0" brushRef="#br0" timeOffset="19">11786 6715 8177,'9'-7'672,"3"-1"0,-1 2-199,12-2 1,-3 2-132,7 2 0,-3 3-11,-1-3 0,3 3 82,1 1 1,4-1-457,-5-3 0,-3 2 146,-4-1 0,-5 1-1216,1 2 0,2 0 316,-2 0 797,0 0 0,-3 5 0,-1 2 0</inkml:trace>
  <inkml:trace contextRef="#ctx0" brushRef="#br0" timeOffset="20">13020 6738 8177,'-7'-5'-42,"-1"3"129,4-6 346,0 6 1,0-5 265,0 3-365,1 3 1,-1-5 221,0 2-354,-5 3 0,6-4 75,-4 5-264,-1 0 0,-3 1-64,-1 3 1,-3 3 146,0 9 0,0-2-110,3 5 0,-3 0 107,0 3 1,0 1-194,3 0 1,2 1 39,2 3 1,0-3-66,4 3 1,0-5 71,4-3 0,0 3-170,0-3 0,0-2 183,0-2 0,6-2 11,6-2 1,0-1 56,7-2 0,0-3-69,4-5 0,0 0 194,0 0 1,0-1-103,0-3 0,0-3 205,-1-4 0,0-4-6,-3-1 0,-3-4 71,-4 1 0,-4-2-143,-1-2 1,-4-3-98,0-4 0,-1-1-426,-2-7 0,-5 5 189,-3-1 0,-3 7-72,-5-3 0,2 6 64,-5 5 1,5 2-335,-1 6 0,3 1-77,0 2 0,1 3-277,-1 5 0,5 3 852,-1 4 0,0 6 0,-3 10 0</inkml:trace>
  <inkml:trace contextRef="#ctx0" brushRef="#br0" timeOffset="21">13248 6693 8177,'0'-12'242,"-4"5"363,1-1 485,-1 5-288,4-2 569,0 5-1668,0 5 1,0 3 230,0 7 0,0 4 112,0 8 1,4 2 15,-1 5 1,5-3 0,-4-1 0,3 0-220,-3 0 1,0 0 23,-4-7 0,4 1-96,0-8 1,-1 3 81,-3-4 0,4-4-553,0-3 454,0 0 0,-4-1-578,0 1-118,0-6-388,0 3 1330,0-5 0,-5 0 0,4 0 0,-10-10 0,5-2 0</inkml:trace>
  <inkml:trace contextRef="#ctx0" brushRef="#br0" timeOffset="22">13260 6921 8177,'0'-11'-25,"-2"3"297,-1 0 633,1 6-282,-3-3-340,5 5 0,1 0-71,3 0 1,3 0-208,4 0 0,2 0 129,2 0 1,3 0-32,5 0 0,1 0-186,2 0 1,-2 0 77,3 0 0,-7 0-416,-1 0 0,-5 0 165,2 0 1,-4-4-394,0 0 1,-6-1 49,-2 1 599,-3-2 0,-1-5 0,0-1 0</inkml:trace>
  <inkml:trace contextRef="#ctx0" brushRef="#br0" timeOffset="23">13248 6681 8177,'8'-1'0,"-1"-3"0,1 2 60,3-6 0,6 4-47,2-3 1,3 3 839,0-4 1,1 6-269,0-2 0,0-1-101,0 1 0,-4-4-195,0 4 1,-1-1-59,1 2 0,-3 1-912,-4-1 641,-1 1 1,-1 1-734,-2-3 513,-3 3 260,0-4 0,-4 15 0,4 3 0</inkml:trace>
  <inkml:trace contextRef="#ctx0" brushRef="#br0" timeOffset="24">14447 6738 8177,'-6'-5'441,"0"4"-309,2-3 1,3 2-25,-3-2 0,1 3-77,-1-3 1,2 2 416,-6 2 0,-1 0-25,-6 0 0,1 6-188,-5 1 1,4 3-154,-4 2 0,5 4 119,-1 3 0,2-1-169,2 1 1,4 0 96,4 4 0,1-1-259,2-3 0,0 2 60,0-2 1,5-2-32,3-2 1,2-2-44,2-2 0,-1-1 4,0-2 1,5 1 239,-1-6 0,0 1-126,-4-4 1,2 0 388,2 0-290,-2 0 1,4-4 138,-6 1 1,-1-6-72,-2 1 0,1-7-124,-6-4 1,5 1 30,-4-1 0,0-4-113,-4-3 1,0-6-276,0 1 0,-5 3 151,-3 2 0,-1 2 100,1 1 1,0 4 11,4 0 0,-4 9 252,4-2 1,-1 5 118,1-1 87,3 3-320,-4 5 76,5 0-135,5 0 1,5 1 87,6 3 1,4-1 116,-1 4 1,4-4-100,3 1 1,-1 1 174,1-2 0,2 1 20,-1-4 1,-1 0 42,-3 0 0,0 0-8,0 0 1,-2 0 132,-1 0-306,1 0 1,-8 0 316,2 0-804,-7 0 290,-3 0 1,-5-1-707,0-3 1,-5 3-314,-3-3 0,-6 3-2019,-1 1 3070,-5 0 0,-3 5 0,-7 1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12T14:00:33.48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6144 4123 7534,'0'-11'1289,"2"3"-619,2 0-197,-3 6-176,9-8 1,-5 7 76,3-5 0,2 5-57,-3-5 0,4 5-8,0 0 0,0-2-66,1 1 1,-1 0 32,1 4 1,0-4-34,4 0 1,-4 1-216,3 3 0,2 0-63,-2 0 0,5-2 93,0-2 0,-3 3-107,2-3 1,-5 3 58,2 1 1,-4 0-154,0 0 191,-1 5 0,-5 2-235,-2 4 1,-3 0 57,-1 1 1,-5-1-10,-2 1 0,-3 3 41,-2 0 1,1 0 61,-1-3 1,-3-1-33,0 1 0,0-1 20,3 0 1,1 1 90,-1-1 1,2-3-105,3 0 169,-3-6-134,8 3 101,-3-5 91,5 0-106,5 0 1,2 0 0,4 0 27,0 0 0,5 0-55,-1 0 0,4 0-58,-4 0 0,2 0 60,-2 0 1,-1 4-77,5 0 1,-5 1 66,1-1 0,-2-2-64,-2 6 0,-1-4 55,-2 3-150,2 1 0,-9 3-11,3 1 0,-4-1 112,-4 1 1,-3-1 51,-8 0 0,1 1-56,-5-1 1,3 1 160,-3-1 0,4-1-91,-4-2 1,5 1-14,-1-6 1,0 3-238,3-3 1,-2-1 140,7 1 1,0-1-1390,0-2 1006,4 0 1,-6-2-1406,5-1 853,1 1 1009,3-8 0,0-1 0,0-7 0</inkml:trace>
  <inkml:trace contextRef="#ctx0" brushRef="#br0" timeOffset="1">6670 4066 8072,'-8'-4'0,"1"0"753,4-5-195,-2 8-90,5-9 1115,0 9-769,0-10-460,0 10 0,0-5-144,0 2 1,1 3 23,3-3 0,2-1-257,6 1 0,-1 0 132,1 4 0,0-1-208,4-3 1,-4 3 8,3-3 1,-2 3-101,-1 1 0,-5 0-14,1 0 1,-2 1 107,2 3-12,2 2 0,-8 6-10,6-1-41,-5 1 0,2 3 61,-5 0 1,-2 0 25,-1-3 1,0-1 3,-5 1 0,6-1 122,-2 0 1,-1-3 83,1 0 0,-1-2-81,1 2 88,3 2 1,-4-8-13,5 6-73,0-6 0,0 5 29,0-3 124,5-3-171,-4 4 1,9-1 21,-2-1 1,2 1-52,2-4 1,-5 4-65,1 0 1,0 4 96,3-5 0,0 2-96,1-1 1,-5-1 95,1 4-42,0-4 0,-1 7 8,1-2 0,-4-2-21,3 2 110,-4-1-98,2 0 1,-5 3 108,0-3 1,0 4 0,-1 0-44,-3 0 0,-4 2 248,-7 2 0,-2-2 242,-2 2 0,-2-6-217,2-1 0,1-2 44,-1 2 0,5 1-92,-1-6 0,2 1-265,2-4-71,-1 0 223,1 0 1,3 0-1623,1 0 0,4-1 1441,-1-3 0,3-2 0,1-6 0</inkml:trace>
  <inkml:trace contextRef="#ctx0" brushRef="#br0" timeOffset="2">12951 3872 8086,'0'-7'1243,"0"-3"-337,0 3-453,0 1 59,0-4-81,5 9-255,-3-9 1,8 7 39,-3-4-46,4 4 0,0-7 0,0 4 94,1-1-201,-1 2 0,4 5 79,1 0 0,-1-4 0,-4 1 60,1 0 0,3 2-330,0 1 1,0 4 103,-3-1 0,-1 5-193,1-4 0,-1 5 48,1-2 0,-6 0-327,-2 0 328,2 1 0,-5 3 134,3 1 1,-4-5 6,-4 1 1,2 0-34,-6 3 1,1-1 113,-5-2 0,1 1-101,-1-5 0,1 4 158,-1 0 0,1-3-121,0-1 0,3 1 425,0-1 44,6 0-415,-3-4 1,5 1-79,0 3 149,0-3-104,0 4 0,5-4 55,2 3 0,4-3-20,0 3 0,0 1-25,1-1 0,3 1-12,0-1 1,1-2-101,-5 6 107,0-5 0,1 6 0,-1-4-13,1 1 0,-5 0 20,1 2 1,-6 2-5,2-2 1,-3 2-17,-1 1 1,-1 4-262,-3 1 1,-2-1 74,-5-4 1,-2 5 233,-2-1 1,2 0 38,-2-4 0,-3 1-70,-1-1 0,2-3 64,2 0 0,3-5-74,0 5 1,1-6-558,-1 2 0,5-2-53,-1-2-112,6 0 0,-4-6 712,6-1 0,11-3 0,1-2 0</inkml:trace>
  <inkml:trace contextRef="#ctx0" brushRef="#br0" timeOffset="3">13420 3883 8037,'-7'-5'-1979,"-2"-1"4935,5-6-2060,1 1 0,1 1 52,-1 2-550,1-2 1,-3 7 215,5-4 0,0 3 317,0-4-701,0 1 1,4-1-203,0 0 1,1 6 86,-1-2 0,2-1-197,6 1 1,-1 0 29,0 4 0,1-1-85,-1-3 0,1 3-545,-1-3 522,0 3 1,1 1 0,-1 1-709,1 3 613,-1-3 1,-1 6-62,-2-3 0,-3-2 96,-5 6 1,4-5 211,0 5 0,-1 0-69,-3 3 1,-3 1 121,-1-1-33,-5 0 0,3 1 104,-6-1 0,1 1 0,1-1 155,2 1 0,-2-5 61,2 1-121,3-1 0,-4 5 50,5-1-61,1-4-106,3 3 1,0-8-53,0 6 78,5-6-45,1 9-16,5-10 0,1 5 167,-1-2-179,6-3 1,-5 8 115,4-5 1,-2 1-93,1-1 0,-2-2 0,2 5 51,-2-2-88,-2 4 1,0-4 0,0 4-158,-4-2 1,2 1 68,-5 3 0,0 1 106,-4-1 1,-2 1-125,-1-1 1,-4 0 34,-4 1 0,-4-1 340,-1 1-207,-4-1 0,-2 0 0,-4 1 528,0-1-287,2 1 65,1-6-230,1 4 0,0-9 1,3 3-609,4-2 303,2-2-716,2 0 393,4 0 307,2 0 1,7-6 148,1-1 0,9-3 0,6-2 0</inkml:trace>
  <inkml:trace contextRef="#ctx0" brushRef="#br0" timeOffset="4">15384 4603 8037,'0'-8'60,"0"0"170,-5 6-57,4-3 0,-6 1 188,3 0 0,3-1 287,-3 1 55,3-2-284,-4-5 0,4-1-116,-3 1 0,3-1 418,1 1-477,0-1 1,0 1-87,0 0 0,5-1 72,2 1 0,0-1-140,0 1 1,1 1 24,3 2 1,1-2-108,-1 2 0,4 3-22,1 1 0,-1-1 77,-4 2 0,1-1-340,-1 4 0,4 1 146,1 3 1,-1 2-161,-4 6 1,-3-1 125,-1 0 0,1 2-176,3 2 1,1-2 25,-1 2 0,1-2 54,-1-2 1,1 1 210,-1-1 1,0-1-263,1-2 444,-1 2 1,1-9-95,-1 3 1,1-2 271,-1-2 1,-1-2-140,-2-2 0,2-2 492,-3-5-468,-1-1 0,2 1 0,-2-1 52,0 1 1,-4 0-544,2-1 203,3 1 0,-6-5-391,3 1 373,-3 0 0,-1 7-1879,0 1 1419,0 4 1,-5 3-1442,-3 8 2012,-2 7 0,-1 3 0,-1 5 0</inkml:trace>
  <inkml:trace contextRef="#ctx0" brushRef="#br0" timeOffset="5">15487 4820 7975,'-10'-8'-138,"2"0"0,2 5 2005,2-5-459,3 5-138,-5-7-66,1 4-383,4-5-1,-4-1-177,5 1-228,0-1-167,5 1 0,1 1-205,6 2 0,-1-1-71,1 5 1,0 1-57,4 3 1,-4 0-399,4 0 1,0 0 273,-1 0 1,4 0-174,-3 0 1,-1 1 126,-4 3 0,4-2-44,1 6 0,-2-4 158,-7 3 1,3-3-18,-2 4 1,2-5 57,2 5 1,-5-4-45,1 3 1,-1-4 142,5 1-1,-1-3 1,1-1 0,-1 0 95,0 0 1,1 0-38,-1 0 0,1 0 148,-1 0 1,-3-1-64,-1-3 0,-3 1 9,4-4 1,-6 3 51,2-4-31,-3 1-1710,-1-5 794,-5 1 743,-1 5 0,-5 1 0,-1 5 0</inkml:trace>
  <inkml:trace contextRef="#ctx0" brushRef="#br0" timeOffset="6">16435 4203 8041,'-7'-5'619,"2"4"-100,0-5 295,4 6-211,-4 0-483,5 0 1,0 6 109,0 1 0,0 8 0,0 4 0,4 3-200,-1 1 0,2 3 81,-1 1 0,-1 5-255,4-2 0,-4 3 108,1 2 0,1-5-260,-1 0 1,1-3 161,-1 4 0,-3-6-104,3 2 1,-2-7 133,2-1 1,-3-5 75,3 1 1,1-2 40,-1-2 1,0-3-134,-4-1 116,0-4 0,1 6-35,3-5-614,-3 0 70,4-4 131,-5 0 0,0 0 0</inkml:trace>
  <inkml:trace contextRef="#ctx0" brushRef="#br0" timeOffset="7">16732 4271 7965,'-7'-6'1373,"2"-4"-393,5 9-347,0-4-473,0 5-12,0 5 1,0-2 0,0 8 119,0 1-203,0 7 1,4-2-1,0 3-103,-2-1 1,3 0-381,-1 4 331,0-5 1,0 2-16,0-5-70,-1 1 104,-3-5 0,0 0-10,0 1 63,0-1 324,0 1-265,0-1 0,-1-5 151,-3-2-1,3-2 52,-4-2 743,5 0-925,5 0 1,1 0-149,6 0 1,1-4 76,2 0 1,3-1 129,4 1-238,1 3 62,0-4 0,0 5 29,0 0 0,-4 3-60,0 1 104,-5 5-71,2-2-46,-4 4 1,-2 0 82,-3 1-8,4-1 1,-10 1-26,3-1 35,-3 6 11,-1-5 0,-5 9-29,-3-6 14,-2 0 0,-3 0 199,-2 0 0,1-1 134,-5-6-301,5 2 1,-6-5-1,3 4-162,0-1 0,1-6 115,-3 2 0,5 1-663,-1-1 489,3 0 0,0-4-515,1 0 1,3-4 319,0 0 1,5-1-244,-5 1 0,5-2 643,0-5 0,-4-1 0,1 1 0</inkml:trace>
  <inkml:trace contextRef="#ctx0" brushRef="#br0" timeOffset="8">16709 4294 7965,'0'-11'142,"-4"3"0,0 1 266,2-2 1292,0-1-1137,2-2 0,2 2-8,1 2 1,4 2-160,4 2 0,6 2-173,2-6 0,2 6-103,2-2 1,5 2 116,2 2 0,-2 0-290,-1 0 1,0 0 124,-4 0 0,1 0-764,-9 0 0,4 0 335,-4 0 0,0 0-1179,-3 0 0,-1 6 1536,1 1 0,4 3 0,2 2 0</inkml:trace>
  <inkml:trace contextRef="#ctx0" brushRef="#br0" timeOffset="9">17143 4774 9302,'0'6'1468,"0"-1"0,0-3-942,0 1-275,0-1 0,1 3 125,3-5 71,-3 0-645,4 0 1,-4 0-754,3 0-1133,-3 0 2084,5 0 0,-6 0 0,0 0 0</inkml:trace>
  <inkml:trace contextRef="#ctx0" brushRef="#br0" timeOffset="10">17577 4249 7965,'0'-8'0,"0"0"769,5 1 213,-4-5-422,4 1 1,-4 3 604,3 1-348,-3 4-399,5-2 56,-6 5-621,0 0 129,0 5 78,-6 7 1,4 5 15,-6 6 1,5 0-205,-5 0 1,2 0 67,-2 0 1,-2 3-254,2 1 0,2-1 129,-2-3 0,6-1-74,-2-3 1,3 1 64,1-5 0,0 1 147,0-5-14,0 1 37,0-1 1,0-3-110,0-1 216,5-4 1,1 6-97,5-6 1,1 1 30,-1-4 0,1 0-22,-1 0 0,1 0-354,-1 0 1,0 0 120,1 0 0,-1 0-1235,1 0 548,-1 0-338,0 0 1261,-4 0 0,3-5 0,-4-1 0</inkml:trace>
  <inkml:trace contextRef="#ctx0" brushRef="#br0" timeOffset="11">17691 4466 7965,'0'-7'819,"0"2"228,0 0-270,0 4-237,0-4 0,0 6-140,0 3 0,0 2-272,0 6 0,0 4 53,0 3 1,0 4-167,0 4 0,0-3 7,0 2 1,0 2 101,0-1 0,0 0-649,0-5 1,0 1 270,0 0 1,0-5-276,0-3 0,0-2 185,0-2 0,0-3-330,0-1 1,0-3-312,0 4 985,5-6 0,1 3 0,6-5 0</inkml:trace>
  <inkml:trace contextRef="#ctx0" brushRef="#br0" timeOffset="12">17999 4271 7736,'-6'-6'797,"1"1"0,1 4 56,0-3-556,0 3 1,4-6 109,0 3 1,-1 3 403,-3-3-114,3 3 36,-4-4-506,5 4 1,1-6-137,3 4 0,2 1 100,6-1 1,3 0-138,0-1 1,6 3-192,-2-3 1,2 3 149,2 1 1,0 0-197,0 0 1,0 0 104,-1 0 1,0 0 27,-3 0 0,1 0-16,-4 0 1,-1 0-377,-4 0 113,1 0 381,-1 0 1,-3 0-51,-1 0-57,-4 0-79,2 0 134,-5 5 0,0-4 0,0 4 0</inkml:trace>
  <inkml:trace contextRef="#ctx0" brushRef="#br0" timeOffset="13">18342 4214 8008,'0'8'0,"0"0"0,0 3 1545,0 4 1,-5 5-858,-3 0 1,-2 1-419,-1 2 1,-2 1-157,-2 3 1,2-2-100,-2 6 1,-2-1-105,2 4 1,0-1 99,3-2 0,1-3-124,0-6 0,3 4 69,0-3 1,5 1 196,-5-9 1,5 4-109,0-4 0,0 1 137,-1-5 1,3 0-17,-3 1 177,3-1 43,1 1-162,-5-1-438,4-5 257,-5-1-887,6-5-540,0 0 1,-5-10 0,-1-2 0</inkml:trace>
  <inkml:trace contextRef="#ctx0" brushRef="#br0" timeOffset="14">3381 6898 8150,'-5'-6'714,"3"-4"62,-3 8-352,5-8 0,0 4 59,0-5 23,0-1-345,0 1 0,0 3 0,0 0 74,0 0 1,0 1 277,0 0-365,5-1 1,2-2 107,4 2 1,0-1-219,1 6 1,3-5-92,0 4 1,2-3 6,-2 3 0,-1-1-73,5 1 0,-1 3 80,1-3 1,-1 2-59,-3 2 1,-3 0 86,4 0 0,-4 6-92,0 1 1,-2 3 70,-2 2 0,0 0 3,-4 4 1,0-2-34,-4 5 0,-4-2-5,0 2 0,-4 2 24,0-6 1,-2 4 17,-2-4 0,5 0 30,-1-3 0,2-5-57,-2 1 215,-2 0 1,8-1-53,-6 1 70,5-6-105,-2 4 0,7-6 35,1 0 0,4 1 171,4 3 1,2-3-60,2 3 0,2-3-94,2-1 1,1 0-8,-5 0 1,4 4-124,-4 0 0,11 4 0,-2-1 0</inkml:trace>
  <inkml:trace contextRef="#ctx0" brushRef="#br0" timeOffset="15">3837 7104 8004,'0'18'2652,"0"-3"1,-1 3-2425,-3 1 1,-2 1-183,-5-1 0,-5 1 121,1-5 1,-5 2-23,1-2 371,-3-2-296,-1-2 0,4-1 322,0-2-426,0-3-22,-4 0 0,6-1-169,1 0 198,-1 0 61,4-4-489,-4 0 201,6 0-11,5 0 223,-4 0-1740,8 0 811,-3 0-934,5-5 426,0 3 1,3-8 44,4 3 1284,6-4 0,15 0 0,1 0 0</inkml:trace>
  <inkml:trace contextRef="#ctx0" brushRef="#br0" timeOffset="16">4043 7275 11794,'0'6'1294,"0"0"1,4-5-569,0 3 52,-1-3-170,-3 9 171,0-4-431,0 6-284,0-6 0,0 0 357,0-2-1289,0-2 478,0 3-995,0 0-1680,0-4 2148,0 4 917,0-5 0,0-5 0,0-1 0</inkml:trace>
  <inkml:trace contextRef="#ctx0" brushRef="#br0" timeOffset="17">4660 6795 8280,'0'-7'93,"0"-1"0,-4 4 152,0-3 1,0 3 295,4-4 58,0 1 1,-4-5-123,1 1 1,-5 3 467,4 1-569,-5-1 0,3-2 31,-5 2-89,-1 3-63,-4 0-281,3 4 1,-9-3 0,3 8 144,-2 3-57,-2 4-1,0 4-29,0 0 1,2 5-1,0-1-153,2 3 1,5 1-265,-1 0 1,4 0 173,3-1 1,3-4-248,5-3 1,1 2 33,3-2 60,3-5 275,9 0 1,6-5 298,4 3-173,1-3 1,0-5 0,-1-1-10,0-3 0,-1-2-118,2-6 1,-7 3 504,3-2 1,-4 2-151,0-6 1,-3 6 220,-4 1 0,-2 1-115,-3-5 0,0 1 19,-3 0 0,-3 3 256,3 0-328,-3 6 135,-1-8 164,0 8-947,0-3 283,0 5 0,0 7-401,0 4 0,0 6 220,0 5 0,0 5-33,0 0 1,0 4-243,0 0 1,0 2 160,0 1 1,0-3-52,0-1 1,1-5 124,3 2 0,-3-7 165,3-1 0,-3-5-82,-1 2 0,4-8-282,0 0-76,0-5 833,-4 2-4017,0-5 3727,0-5 0,-5-7 0,-2-6 0</inkml:trace>
  <inkml:trace contextRef="#ctx0" brushRef="#br0" timeOffset="18">4911 6841 8043,'0'-11'0,"0"-1"572,0 1 0,0 3-142,0 1 0,1 0 570,3 0-425,-3-4-259,4 10 1,-3-8-83,1 6 1,0-6 10,5 1 1,-1-1-36,5 2 1,-1-4 135,0 4-414,1 2 143,-1-5 0,6 8-164,2-2 1,-1-1 88,1 2 0,0-1 0,4 4 0</inkml:trace>
  <inkml:trace contextRef="#ctx0" brushRef="#br0" timeOffset="19">5196 6750 8043,'-11'15'2302,"0"0"-1138,-6 5-790,4-2 0,-3 0-107,5-3 0,-1-2-73,1-2-13,-1 1-72,1-1-156,5 1 0,0-5 132,6 1-107,0-6 74,6 9 1,1-6-23,8 2 0,-1 3 115,5-2 1,-3-2-110,3 2 0,0-4 56,3 3 0,0 0-38,-3 0 1,1 3-63,-4-2 1,3-2 68,-4 2 1,0 0-131,-3 3 1,-2 1 111,-3-1 1,2 0-19,-5 1 0,0-1 127,-4 1 0,-1 0-126,-3 4 1,-4-3 569,-7 7-273,2-7-121,-8 9 0,2-9 302,-8 2 0,2-2-60,-6-2 1,4 1 90,-3-1 0,5-5-252,-2-2 0,4 1-52,4-1 0,-1 0 18,5-4 0,3 0 213,5 0-577,-1-5 0,0 2 270,1-4-1594,4-1 1,-2-3 730,5-1 1,6 1 707,6-1 0,4-4 0,7-2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1T07:30:10.607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12095" units="cm"/>
      <inkml:brushProperty name="height" value="0.12095" units="cm"/>
    </inkml:brush>
    <inkml:brush xml:id="br2">
      <inkml:brushProperty name="width" value="0.09071" units="cm"/>
      <inkml:brushProperty name="height" value="0.09071" units="cm"/>
    </inkml:brush>
    <inkml:brush xml:id="br3">
      <inkml:brushProperty name="width" value="0.12095" units="cm"/>
      <inkml:brushProperty name="height" value="0.12095" units="cm"/>
      <inkml:brushProperty name="color" value="#FF0000"/>
    </inkml:brush>
  </inkml:definitions>
  <inkml:trace contextRef="#ctx0" brushRef="#br0">1782 7424 8283,'0'-12'-606,"0"1"1,0 3 1901,0 0-781,0 1 0,0-5-30,0 1 1,-2 5 303,-1 2-124,1-2 100,-3 4-224,5-3-389,0 5 0,0 5 103,0 3 0,0 7-36,0 4 0,0 8 52,0 3 0,-4 8-195,1 4 1,-1 3 42,4 0 0,0 1-66,0 0 0,0-1-234,0 1 1,0-4 137,0 0 0,0-7-384,0 0 0,0-1 191,0-4 0,0-3 23,0-4 0,1-2 88,3-5 0,-3-1 13,3-4 0,-1-3-100,0-1-2,-1-4 59,3 2 138,-5-5 1,0-1 109,0-3 0,0 1-93,0-4 0,0-6 0,0-5 0</inkml:trace>
  <inkml:trace contextRef="#ctx0" brushRef="#br0" timeOffset="1">1473 7412 8259,'-11'-10'0,"-1"2"749,1-2-374,5 4 0,1-6 511,5 1 214,0 0-722,0-1 1,5 2-95,2 2 1,0 2 3,0 2 1,5 3-37,3-3 1,5 2 2,-1-2 1,-1 3-4,1-3 1,4 3-136,4 1 1,4 1 49,0 3 1,7-3-19,4 3 1,-2-2-185,2 2 0,0-3 99,4 3 0,-6-3-63,-2-1 1,-2 0 67,-2 0 1,-1 0-145,-2 0 0,-3-1 87,-6-3 1,0 2-235,-3-6-193,3 6 0,-11-5 3,0 3-1766,-4 3 1578,-7-4 1,-5 5-819,-3 0 0,-2 1 138,-2 3 1280,1 3 0,0 4 0,-1 0 0</inkml:trace>
  <inkml:trace contextRef="#ctx0" brushRef="#br0" timeOffset="2">2353 8086 8080,'-12'-11'0,"5"3"0,-1 0 991,6 1 79,-4 0 15,6-3-469,0 4 519,0 0-698,0 0 1,0 8-318,0 2 1,0 2 76,0 5 0,0 6-63,0 2 1,0 2 61,0 2 1,0 4-62,0 0 0,0 0-90,0 0 1,2-3-32,2 3 0,-3 0-148,3-5 1,-3 2 57,-1-8 1,0 3-542,0-4 268,5 0-1350,-4-3 309,4-6 2,0-1 1388,2-10 0,9-1 0,2-6 0</inkml:trace>
  <inkml:trace contextRef="#ctx0" brushRef="#br0" timeOffset="3">2889 7789 8074,'-6'0'0,"-3"-5"0,5-3 958,1 3-200,3 0 164,0 5-239,0-5-309,0 4 0,6-4 86,5 5 0,1 0-260,3 0 0,3 0 34,1 0 0,2 0-113,2 0 1,4 0 84,0 0 1,3 0-205,-3 0 0,-1-2 92,-3-1 0,0 1-408,0-1 1,-5-2-196,-3 1 0,-2-4-1279,-2 4-1211,-5 1 2999,4 3 0,-13 0 0,1 0 0</inkml:trace>
  <inkml:trace contextRef="#ctx0" brushRef="#br0" timeOffset="4">2935 7995 8023,'17'0'0,"-5"-4"0,4 0 0,-2-1 0,1 1 0,3 2 0,4-6 0,1 4 0,0-3 1945,0 4 1,4-3-962,-1 2-1011,1 3 1,-4-4 26,0 5 0,4-6 0,3 0 0</inkml:trace>
  <inkml:trace contextRef="#ctx0" brushRef="#br0" timeOffset="5">4271 6978 8061,'5'-11'0,"-2"-5"1511,5 1-955,-6 0 0,8 4-114,-2-1 1,-3 1 140,-1-1-262,2 1 0,-5 3 145,3 1-408,-2 4 0,-2-1 126,0 8 1,-3 0-247,-5 7 1,-1 0 47,-10 8 1,0 1-112,-3 7 1,-5 3-13,0 8 0,-3-1 118,3 5 0,1-4-85,3 4 1,5-6 42,3 3 0,3-4-17,5-1 1,2-3 70,5-1 1,5-3-197,2 3 0,3-4 111,2 0 0,3-5 82,0-2 1,6-5 40,-2 1 1,2-2-75,2-2 1,0 0 48,0 1 0,-2-5-41,-2 1 0,2-4 83,-6 4 1,0-5-48,-3 5 0,-1-2 25,0 2 0,-4 2-59,-3-2 0,-3-2-11,-1 2 0,-1 1 30,-3 6 1,-6-3-2,-6 4 1,-4 0 11,1-1 1,-3 4-15,0-3 0,0 0 221,3-1 1,2-2-126,6 2 0,0-2 37,-1-2 1,5-3-38,-1 0 0,5-5 100,0 5-131,1-5 1,4 2 18,1-5 0,4 0 9,4 0 1,1 0-27,-1 0 0,4 0 31,0 0 1,1-4-28,-5 0 0,1 0 133,-1 4 1,0 0-159,1 0 0,-5 2-13,1 1 0,-5 4-82,0 4 0,2 6 84,-1 2 1,0 3 170,-4 5 1,0 2-148,0 6 0,-1 0 147,-3 3 0,-2 3-99,-6 4 0,2 1-251,2 0 0,3-2-109,5-2 1,0-3 151,0-4 1,2-6 8,1-2 0,0-3 86,5-2 1,-5 0 109,5-3 0,-4 1-123,3-4 1,-4-1 63,1-4 0,1 5-37,-1-1 0,3 0 219,-3-4 0,5-3 9,-1 0 0,2-2 17,1 2 1,1-2-268,-1-2 1,4-3 114,0 3 1,1-3-206,-5-1 1,1 0 0,-1 0-457,0-5 0,1 2 281,-1-4 0,-4 3-959,-4-4 1255,4 6 0,-6-13 0,4 2 0</inkml:trace>
  <inkml:trace contextRef="#ctx0" brushRef="#br0" timeOffset="6">5174 7081 8089,'0'-8'1031,"0"1"-606,0 4 1,0-3 607,0 2-320,0 3-172,0-4-277,0 5 1,0 5 55,0 2 1,0 9-86,0 3 1,0 6-103,0 2 0,0 4 25,0 0 1,0-2-122,0 1 0,0 0-210,0 0 1,3-1 99,1-2 0,4-3-269,-4 3 1,3-8 168,-3-4 1,4 1-128,-4 0 0,1-5-188,-2-3-1030,-1-6 31,3 8-113,0-8 1600,-4-2 0,4-7 0,-5-4 0</inkml:trace>
  <inkml:trace contextRef="#ctx0" brushRef="#br0" timeOffset="7">4877 7332 8089,'11'0'400,"2"0"188,2 0 1,4-4-181,8 1 0,2-5 59,5 4 0,6-5 1079,1 2-1024,-1-3 1,3 2-31,-5 0 1,1 2-205,-1-2 1,-8-1-818,-4 6 0,-3-1 450,-8 4 0,0 0-2768,-3 0 2847,-6 0 0,4 0 0,-3 0 0</inkml:trace>
  <inkml:trace contextRef="#ctx0" brushRef="#br0" timeOffset="8">6590 7035 8062,'0'-6'459,"0"-4"742,0 3-617,0-4-119,0 5 144,0 1-36,0-1 58,0 5-417,0 6 0,0 8 165,0 10-376,0 5 57,0 1 0,0 5 146,0 0 1,0-1-102,0-2 1,0 1 102,0-6-530,0 6 227,0-8 1,0 0-520,0-5 456,5-5 1,-4 3-476,3-6 1,1 1 304,-1-1 0,3-3-602,-3-1 0,1-3-181,-1 4-217,-3-6 1328,5 3 0,-1 0 0,1 2 0</inkml:trace>
  <inkml:trace contextRef="#ctx0" brushRef="#br0" timeOffset="9">6864 7081 8062,'0'-11'137,"0"-1"0,0-3 286,0 0 0,0 3-18,0 5 516,0 4-178,0-7 86,0 9-640,0 11 0,0 8 46,0 12 0,0 8-108,0 0 1,-4 1-112,0 3 0,-1-2 9,1-2 1,3-1-218,-3-11 0,3 1 189,1-4-477,0-6 339,0 0 1,1-7-505,3-2-311,-3 2 20,10-9 248,-10 4-276,4-5 0,-4 0 964,3 0 0,-3 0 0,4 0 0</inkml:trace>
  <inkml:trace contextRef="#ctx0" brushRef="#br0" timeOffset="10">6807 7309 8062,'0'-11'115,"1"5"117,3 2 0,-2-1 117,6 1 84,0 0-129,3-1 0,2 4 495,2-3-456,-2 3 0,8-1-61,-2-1 1,3 1-36,1-1 1,0 0-233,-1-1 1,-3 3 158,0-3 1,-5-1-553,2 1 1,-4 0 259,0 4 0,-5 0-2006,1 0 2124,-5-5 0,2 4 0,-5-4 0</inkml:trace>
  <inkml:trace contextRef="#ctx0" brushRef="#br0" timeOffset="11">6830 7115 8114,'0'-11'0,"5"3"0,2 1 906,4 4-519,5-7 0,3 7 220,8-4 304,-3 4-541,4-7 0,3 7 304,4-4-496,2 4 1,-1-6-480,-1 6 0,0-5 254,-8 4 0,-1-1-1349,-3 1 1,0 3 1395,0-3 0,0 8 0,0 2 0</inkml:trace>
  <inkml:trace contextRef="#ctx0" brushRef="#br0" timeOffset="12">8154 6932 8034,'-1'-6'-227,"-3"2"741,3-2 70,-4 5 6,5-4 756,0 5 1,5 5-957,3 2 1,-2 3-47,2 2 1,-1 4-63,5 3 1,-1 3-43,1 1 1,3 3-83,0 1 1,5 5 13,-1-2 1,-2-2-406,-2-1 1,2-3 170,-2-1 1,0 0-341,-4 0 1,1-2 190,-1-2 0,1 1-104,-1-4 1,-1-1-110,-2-4-340,2 1 316,-9-1 1,4-3-840,-5-1 302,0-4 469,0 2 1,-1-5 515,-3 0 0,-2-10 0,-5-3 0</inkml:trace>
  <inkml:trace contextRef="#ctx0" brushRef="#br0" timeOffset="13">8429 7001 8088,'0'-18'0,"0"2"0,0 0 969,0 1-585,0 5 0,0 0 803,0 2-338,0 3 339,0 0-732,-5 15 0,-2 4-343,-4 13 0,-2 2 96,-2 5 1,-3 4-120,-5 1 0,0 2-146,1-3 0,-5 1-256,0-5 0,2-1-148,6-3 1,-1-2-505,4-5 0,1-4-623,4 0 1587,4-5 0,-3 3 0,4-6 0</inkml:trace>
  <inkml:trace contextRef="#ctx0" brushRef="#br0" timeOffset="14">8965 6853 8155,'0'-7'1664,"0"2"-1139,0 5-298,5 0 1,3 4-113,7 0 1,-1 5 90,5-2 1,0 0-140,4 0 0,1 1 148,3 3 0,-2 1-88,6-1 0,-1 0 11,4 1 1,-3-5-88,-1 1 1,0 0-68,0 3 0,-2 1 83,-5-1 0,0-1-68,-1-2 0,-4 1 97,-3-6 0,-2 5-271,-1-4 213,-6 5-96,-1-3 153,-5 0 0,-1 1 114,-3-3 0,-2-3-159,-6 3 1,-4 2 10,-3 2 1,-8-2-9,-3 2 1,-3-2 16,-2 2 1,1 2-85,0-3 1,-1 3 93,1 2 1,4-5-123,-1 1 1,2-2 83,-1 2 1,6 1-84,5-5 1,5 3-167,-2-3-400,9 0-446,2-4 1,6 0 493,3 0 1,7 4-1353,8 0 1911,3-1 0,1-3 0,-1 0 0</inkml:trace>
  <inkml:trace contextRef="#ctx0" brushRef="#br0" timeOffset="15">9788 6738 8248,'0'-6'311,"-2"-3"402,-1 5-210,1 0-349,-3 4 1,7 0 96,1 0 1,4 0-82,4 0 0,4 0 97,1 0 1,4 0-35,-1 0 0,6 0-48,2 0 0,3 0-107,-3 0 0,3 0-73,-3 0 1,0-1 35,-4-3 0,-2 3-110,-2-3 1,2 3 117,-6 1 1,4-1-71,-4-3 0,-4 3 70,-3-3 1,-4 3 19,3 1-18,-4 0 28,2 0 36,-5 0 0,-5 5-48,-3 2 1,2 5-84,-2 3 0,1 0 75,-5 8 0,1-1-162,0 8 1,-1 2 134,1 6 0,-1-1-177,1 5 0,-1-6-41,1 2 1,0 0-149,-1-3 1,6-4 151,2-8 0,-1-4 72,1 0 0,0-5 166,4 2 1,0-8-243,0 0-108,0-5 0,0 3-601,0-2-393,0-3 305,0 4 983,0-5 0,0-5 0,0-1 0</inkml:trace>
  <inkml:trace contextRef="#ctx0" brushRef="#br0" timeOffset="16">10359 6761 8230,'4'-15'-8,"-1"0"1,2 1 423,-1 6-197,-3 3 247,10 5 1,-10 1-13,3 3 0,-3 8-11,-1 7 0,0 3-238,0 5 1,0 6-8,0 5 1,0 5-127,0-1 1,-1 1 96,-3-1 0,3-2-322,-3-6 0,3-5 94,1-2 0,0-5-152,0-3 0,0-1-123,0-3 1,0-6-111,0 3 1,1-7-542,3 2 240,-3-4 0,5 6 745,-2-5 0,-3 0 0,4-4 0</inkml:trace>
  <inkml:trace contextRef="#ctx0" brushRef="#br0" timeOffset="17">10599 6910 7998,'0'-12'353,"-6"6"-353,5-4 637,-4 8-340,5-3 1,0 8 155,0 5 1,-1 0-97,-3 11 0,2 4-134,-6 4 0,5 5-2,0-2 0,-3-1-248,3 2 1,-1-2-73,4 1 1,5-2-78,3-5 0,2-1 158,1-3 1,6-4-165,2-7 0,2-3 69,2-5 1,0 0 106,0 0 1,1-2 91,3-1 0,-3-4-90,2-4 67,-2-1 1,-5-3 15,0 0 1,-1-5 604,1 1-432,3-8 0,-9-2 272,2-5-166,-8-1-125,-2-4 0,-5 3-229,0-2 0,-2 4 148,-6 4 1,-1 2-340,-10 5 138,-5 5 0,-1 7 132,-6 7-431,6 3 244,-8 1 1,8 6-1287,-6 5 895,1 6 1,1 7 494,2 3 0,3 7 0,1 6 0</inkml:trace>
  <inkml:trace contextRef="#ctx0" brushRef="#br0" timeOffset="18">4945 8360 8230,'5'-11'0,"-2"3"197,4 0 1,2 2 389,7-2 0,1-2 381,6 3-578,0 2 1,1-4 648,3 5-646,-3 0 1,9 0-13,-3 1 1,-2-3 25,-1 3 1,1 1-280,-2-1 0,-3 1-167,-4 2 1,-5 0-429,2 0 341,-4 0 172,0 0 0,-5 0-2581,1 0 2535,-6 5 0,3 2 0,-5 4 0</inkml:trace>
  <inkml:trace contextRef="#ctx0" brushRef="#br0" timeOffset="19">6647 7995 8086,'-1'-8'0,"-3"0"0,3 5 586,-3-5 61,3 5 283,1-7-296,0 9-275,0-4 62,0 5-56,0 10-234,0-2 48,5 8 0,-3 1 178,6 2-341,-1 7 66,0-2 1,2 6-330,-6-4 195,1-2 0,-3 6-110,3-4 0,-2-5-159,1 1 1,0-5-121,1 2 274,-3-5 1,4 2-561,-5-4 128,0-1 0,1-1 75,3-2-570,-3 2 1094,4-9 0,-5 10 0,0-5 0</inkml:trace>
  <inkml:trace contextRef="#ctx0" brushRef="#br0" timeOffset="20">6910 8029 8164,'0'-23'0,"0"5"0,0 2 0,0 4 857,0 1-77,0 0 83,0-1-204,0 6-268,0 1 0,3 11-118,1 5 0,1 7-145,-1 9-65,-3 2 1,8 7 301,-5 2-626,0-3 229,-4-1 0,0-1 47,0-2 0,0-4-170,0-5 0,0 0-633,0-7 199,5 0 213,-4-3 1,6-2-161,-4-2 1,-1-2-1439,1-2 1974,-1-3 0,3 4 0,1-5 0</inkml:trace>
  <inkml:trace contextRef="#ctx0" brushRef="#br0" timeOffset="21">6887 8189 8214,'11'-7'1442,"2"2"-961,2 5 362,-2 0-434,8 0 0,1 0 174,5 0-377,4 0-20,-7 0 0,8-1 186,-5-3-751,-1 3 400,-3-9 1,-5 7-692,-3-4 538,-2 4 1,-3-3-2371,-2 2 2502,2 3 0,-9-9 0,4 3 0</inkml:trace>
  <inkml:trace contextRef="#ctx0" brushRef="#br0" timeOffset="22">6955 7995 8172,'12'-12'0,"-1"1"862,1 4-497,4-3 0,6 5 198,4-2 457,1-4-595,-4 5 1,1-2-12,3 1 1,-3 3-19,2-4-152,-2 6-677,-1-3 405,-5 0 0,2 3 201,-4-1-173,-1 1 0,-4 13 0,1 1 0</inkml:trace>
  <inkml:trace contextRef="#ctx0" brushRef="#br0" timeOffset="23">8314 7903 8225,'-11'-5'-404,"0"-1"0,3-2 968,0 1-119,1-1 529,-5-3-567,1-1 1,5 5 929,2-1-404,2 5-550,2-2 0,6 7-79,1 1 1,5 9-56,3 7 0,-1 4 15,5 3 1,0 0 0,4 4 0,-4 1-16,0 3 0,-2-4 16,3 1 0,0-6-1,-5 2 1,2-3-16,-2-1 0,-1-2 16,5-2 0,-5-2-1934,1-6 1,-2 1 1318,-2-1 1,0 1-621,1-1 1,-6-3-1327,-2-1 922,2-4 496,-4 7 878,3-9 0,-5 4 0,0-5 0</inkml:trace>
  <inkml:trace contextRef="#ctx0" brushRef="#br0" timeOffset="24">8646 7903 8156,'0'-29'137,"0"1"472,0 10-305,0-3 0,0 8 72,0-2 1,0 6 540,0 1-538,0 6 1,-5-2 121,-3 8 0,-2 9-48,-2 9-513,-4 6-51,-2 12 1,-10 4 443,-2 6-2300,-3 4 1927,-2-7 0,5 3-919,0-9 650,4-1 1,2-7-82,5-3 1,6-3 22,2-8 52,-1-3-73,11-4 40,-4-1 0,6-1 1380,3-2-1032,3-3 0,4 0 0,0 1 0</inkml:trace>
  <inkml:trace contextRef="#ctx0" brushRef="#br0" timeOffset="25">9285 7846 8059,'0'-11'730,"0"-1"-370,0 1 1,4 3-165,0 1 1,3 3-165,-3-4 830,5 6-99,-8-3-469,4 5-100,-5 0 1,-6 5-84,-5 2 0,-2 3 61,-6 2 0,4 4-131,-4 3 1,0 3 37,-4 1 1,0-4-90,0 0 0,0-1-109,0 1 1,1 1 6,-1-5 88,5 6 0,-2-9-63,4 3 1,1-2 94,4-1 1,1-1-15,2 0 0,3-3-118,5 0 40,0-6 1,1 5 49,3-4 0,7-1-9,8 1 0,3-1 132,1-2 0,4 0-97,-1 0 0,5 0 214,-5 0-204,1 0 1,-4-4 6,0 0 1,-1-4 16,1 5 1,-4-2-925,0 1 284,-10 2-698,7-3 1312,-10 5 0,-5 0 0,-2 0 0</inkml:trace>
  <inkml:trace contextRef="#ctx0" brushRef="#br0" timeOffset="26">8908 8326 8114,'12'0'610,"4"0"-263,2 0 1,1 0 402,0 0-124,0 0 1,4-1-111,0-3 1,1 2-53,3-1 1,-3 0-293,2-1 0,-2 3 81,-1-3 0,-1 3-897,-3 1 1,1 0 477,-5 0 1,1 0 165,-5 0 0,-5 0 0,-1 0 0</inkml:trace>
  <inkml:trace contextRef="#ctx0" brushRef="#br0" timeOffset="27">9890 7732 8857,'-5'-6'1586,"4"1"0,-5 5-525,2 0-366,3 0-292,-4 0 470,5 0-469,5 5-136,1-4 1,5 8 33,1-5 1,4 3-34,3-3 0,3 0-1,1-4 1,0 1-2022,0 3 1,3-3 1024,1 3 0,3-3 728,-3-1 0,0 0 621,-5 0 0,-3-1 512,0-3-1199,1 3 1,-3-4 58,-1 5-43,-4 0 1,-4 0 60,-1 0-139,-4 0 135,2 0 322,-5 0-85,-5 0-215,-1 0 0,-1 1-18,3 3 0,-1-2 9,2 6 1,-5 0-22,4 3 1,-5 2 49,2 2 1,0 4-15,0 8 0,-2-2-10,-6 5 1,2 5-83,-2 3 1,-2 1-45,2-1 1,0-5-181,3 5 1,1-9 145,-1 6 1,5-10 25,-1-2 0,6-1 119,-2-7 1,3 0-90,1-4 0,0 1 69,0-1-147,0-4 344,0-2-1731,0-5-365,0-5 582,0 3 658,0-8 0,0 4 669,0-6 0,0 1 0,0 0 0</inkml:trace>
  <inkml:trace contextRef="#ctx0" brushRef="#br0" timeOffset="28">10541 7743 8074,'7'-11'-595,"-3"0"409,-3 4 0,0-2 1265,3 5-181,-3-4 182,4 6-310,0-3-426,-3 5 1,3 10-71,-5 6 1,0 5-15,0 6 0,0 2-75,0 5 0,0-1 67,0-2-163,0 2 1,0-5-70,0 2 0,0 3 304,0-2-920,0-4 462,0 1 1,0-9-73,0 0 0,4-5-74,-1 2 0,1-4-235,-4 0 290,0-6 1,0 0-705,0-2-536,0-2 1465,0 3 0,0 0 0,0 1 0</inkml:trace>
  <inkml:trace contextRef="#ctx0" brushRef="#br0" timeOffset="29">10793 7892 8009,'0'-7'364,"0"1"718,0 2-760,0 3 1,0-3-92,0 8 1,-4 2 109,0 6 239,0 4-249,-1 2 1,-1 6-116,-6 3-153,1-3 1,3 8-175,1-6 167,4 1 0,-2-4 0,5-2-35,0-2 0,5-2 18,3-6 0,6 1-298,1-1 112,5-4 0,-2 1-113,5-4 125,0 0 109,0-4 0,0-1 183,-1-3-156,1-2 1,0-2 72,0 0 1,-4-1 164,0-6 0,-1 1-4,1-5 0,-3 0-82,-4-4 0,-1-1 213,1-2 0,-1-4-54,0-4 1,-4 0-259,-4 0 0,-1-1-29,-2 1 0,-7 4-106,-4-1 0,-5 10-99,-7-2 1,-1 13 90,-3 2 0,-6 6-30,-5 2 38,0 5 1,4 7-22,-1 11 1,2 1-120,3 7 1,4 3 25,11 4-1940,0 0 1101,14-4 1034,-4 6 0,5-7 0,2 5 0,6 2 0,4 3 0</inkml:trace>
  <inkml:trace contextRef="#ctx0" brushRef="#br0" timeOffset="30">1862 9925 8149,'0'-8'1053,"0"1"-183,0 4-122,0-2-552,0 5 0,3 1 64,1 3 0,1 4-19,-1 7 1,-3 8-82,3 7 0,1 8 97,-1 4 0,1 8-243,-1 3 0,-3 1 44,3 0 0,-3-4-214,-1-4 1,0-1 117,0-4 1,0-1-244,0-6 1,4-5 138,0-2 0,1-3-7,-1-1 1,-3-2 17,3-2 0,-3-2 78,-1-6 0,0-3-139,0 0 83,0-6-232,0 3-74,0-5 0,-4-1-180,1-3 1,-5 2 8,4-6 586,-5 0 0,3-8 0,-6-2 0</inkml:trace>
  <inkml:trace contextRef="#ctx0" brushRef="#br0" timeOffset="31">1496 9948 8331,'-6'-6'0,"-4"5"523,8-9-101,-3 9-64,5-4 0,0 3 573,0-1-294,0 1-327,0-3 0,2 5-10,1 0 1,5 0-1,7 0 1,2-3-29,2-1 1,7-1-14,1 1 1,10 3-44,5-3 0,7-1 76,5 1 1,1-1-409,2 1 1,1 3 281,-1-3 0,0 1-136,0 0 1,-9 1 72,-2-2 1,-13 3-98,-3 1 1,-6 0 69,-5 0 0,-2 0 43,-6 0 0,1 0-133,-1 0 236,-5 0-758,0 0 102,-6 0-348,-6 0 1,-1 0-972,-8 0 0,2 0 1753,-2 0 0,-3 5 0,0 2 0</inkml:trace>
  <inkml:trace contextRef="#ctx0" brushRef="#br0" timeOffset="32">2410 10701 8083,'-5'-6'-21,"3"-4"0,-3 7-8,5-4 0,0 3 277,0-4 0,0 4 231,0-3 0,0 3-100,0-4 0,5 5 132,3-5 1,2 4 125,2-3-402,-1 4-59,0-2 0,2 4 76,2-3-47,-2 3 1,5-4-60,-3 5 1,-2 1 88,2 3 0,-2-2-173,-2 6 1,-3-1 24,-1 5-135,-4-1 0,2 1-122,-5-1 1,0 2-129,0 2 219,-5 3 1,-1 1 17,-6 0 0,-1 0-122,-2 4 0,-3 0 91,-4-1 84,-1 1 0,0-4 11,0 0 1,4-5 2,0 1 0,5 2 27,-1-2 1,2-1 245,2-6-88,4 2 25,2-9-121,5 9 1,7-8 98,4 1-116,6-1 1,5-6 12,1 0 1,5-5 29,3 2-157,-3-4 92,-1 5 1,-4-3 51,0 5-835,0 1 500,-5-2 0,2 3-1629,-5-2 1235,0 3 0,-3 1 621,-1 0 0,1-5 0,-1-1 0</inkml:trace>
  <inkml:trace contextRef="#ctx0" brushRef="#br0" timeOffset="33">3209 10233 8142,'-7'0'202,"-1"0"5,5 0 440,-2 0-360,16 0 1,-3 0 66,11 0 482,-5 0-432,13 5 0,-3-4 106,10 3-440,1-2 55,-1-8 0,2 4 49,2-6-88,-8 6 0,7-7-246,-10 5 1,-5-4 144,-3 5 0,-5-1-1558,2 4 763,-9-5-956,-2 3 1766,-10-3 0,-6 5 0,-7 0 0</inkml:trace>
  <inkml:trace contextRef="#ctx0" brushRef="#br0" timeOffset="34">3255 10450 8142,'11'5'376,"6"-4"-150,-4 5 0,12-6 201,-2 0 0,3 0-109,1 0 0,-3 0 248,3 0 0,-3-4-115,-1 0 1,0 0-349,-1 4-67,-4 0 1,3 0 324,-6 0-2093,5 0 1732,-2 0 0,0 5 0,-2 2 0</inkml:trace>
  <inkml:trace contextRef="#ctx0" brushRef="#br0" timeOffset="35">4637 9525 8318,'0'-11'17,"-1"-5"75,-3 1 1,3 0 252,-3 3-279,2 1 81,2-5 1,0 3 157,0-2-161,0 2 0,-1 5 330,-3 1-130,-2-1 1,-5 2-83,-1 2 1,-3 3-46,0 1 1,-6 0-104,2 0 1,2 5 115,-2 2 0,0 9-149,-4 3 0,4 3 134,0 5 1,6-1-129,2 4 0,0-3 21,8 3 0,-1 1-5,4 3 1,0-4-182,0 1 1,0-6 113,0 2 0,5-3-57,2-1 1,4 0 51,0-1 0,2-3-128,2 0 0,3-3 87,5 3 0,-1-5 1,1 1 0,-1 1 6,-3 0 0,1 0 3,-5-1 1,1-2-176,-5 2 184,-5 3 0,-1-4 9,-5 5-178,0 0 74,-5 4 0,-2-2 69,-8-2-71,-3 3 68,0 1 1,-4-3-31,3 3 21,-2-3 3,-2 3 1,4-4 53,0 0-53,5-5 1,-3 3 18,6-6 0,0 1-38,-1-1 312,1 0-265,4 1 0,2-5 14,5 1 0,0-5 1,5 2-32,3-5 1,2 0 69,2 0 1,-1 0 8,0 0 1,5 0-77,-1 0 25,0 0 1,-3 0 12,-1 0-227,0 0 209,1 0 1,-5 1 15,1 3-143,-5 2 119,7 6 1,-8 0 37,6 3-43,-6 3 1,4 6 59,-6 3 0,3 2 128,1 5 1,0 6 52,-4 2 0,0 5-61,0-2 1,0 7-952,0-6 733,-5 2 1,2-2 178,-4 0-397,-1-6 149,-3 5 0,-1-6 66,1 3 0,3 1-155,1-5 0,0-1-43,0-7 209,2 3-23,5-4 1,0 1-15,0-4 1,1-2 69,3-1 1,2-5 22,5-3 0,5-2-67,-1-2 1,4-1 341,-4-2 0,5-3-371,-1-5 50,3 0-54,1 0 0,-2 0-509,-2 0 323,3 0-25,-9-5-312,8-1 319,-8-1 0,4-3-39,-6 3 0,-3-2-325,-1 1 646,-4-2 0,7-1 0,-4-7 0</inkml:trace>
  <inkml:trace contextRef="#ctx0" brushRef="#br0" timeOffset="36">5254 9651 7984,'0'-7'812,"5"-3"576,-4 9-841,9-4 0,-5 10-145,3 2 0,-2 9-7,-2 3 0,-3 7-118,3 5 1,-3 2-155,-1 1 1,0 0 166,0 1-507,0-1 220,0-5 1,4 3-87,0-6 0,0 0-347,-4-7 1,4 1-101,-1-5 1,5 1 254,-4-5 1,0-3-2193,-4-1 1197,5-4 1270,-4 2 0,4-5 0,-5 0 0</inkml:trace>
  <inkml:trace contextRef="#ctx0" brushRef="#br0" timeOffset="37">5174 9890 7995,'-12'-11'778,"6"5"-71,1-4-234,5 8 1,1-3 278,3 5 0,7-1-260,8-3 1,4 3-48,4-3 1,2 2-163,5-2 1,4 2-155,0-1 0,0-2-306,-3 1 1,-4-4-410,4 4 1,-9 1 585,5 3 0,-1 0 0,-1 0 0</inkml:trace>
  <inkml:trace contextRef="#ctx0" brushRef="#br0" timeOffset="38">6818 9628 8214,'-7'-12'23,"-1"1"130,5 0 0,-5-1 129,4 1 514,0 4 49,-1 2-144,4 5-419,-4 0 0,5 5 105,0 3 0,0 8 98,0 7-237,0 0 112,5 10-174,1-4 0,5 6 249,1-1-404,-1-5 46,1 4 1,-1-5-333,1 2 250,-1-2 0,-5-6-108,-2-3 1,1 1-138,-1-5 1,0 1-832,-4-5 1,0 1-42,0-1 1122,0 0 0,-5 1 0,-2-1 0</inkml:trace>
  <inkml:trace contextRef="#ctx0" brushRef="#br0" timeOffset="39">7138 9594 8132,'-8'-11'0,"1"4"0,4-3 1354,-2 8-268,5-3-279,0 5-299,0 5-328,0 7 0,0 6 728,0 4-493,0 1 1,4 5-177,0 3 1,3 3-206,-3 4 0,0-8-75,-4 1 1,4-6 27,0-2 92,-1 0 1,-3-4-129,0 0 0,0-5-291,0 1 1,4-2-572,0-2 0,0-3-1415,-4-1 716,0-4 1610,0 2 0,5 0 0,1 2 0</inkml:trace>
  <inkml:trace contextRef="#ctx0" brushRef="#br0" timeOffset="40">7092 9879 8017,'0'-6'388,"-3"-1"781,-1 4-852,5 1 0,5-7-82,6 6 0,-1-5 865,1 4-664,4-5 1,2 4-132,5-2 1,3-4-143,1 4 1,1-3-742,-1-2 443,-8 1 1,6 3 110,-10 1-1914,0 4 735,-3-7 1203,-6 9 0,-1-9 0,-5 3 0</inkml:trace>
  <inkml:trace contextRef="#ctx0" brushRef="#br0" timeOffset="41">7081 9662 8168,'5'-11'0,"6"-1"1685,7-4-1052,10 3 0,-3-5 93,6 3 29,-1 2-350,0-3 0,3 3-148,-3-2 0,3 2-64,1-2 1,-3 2-25,-1 2-182,-4 5-218,2-5 1,-7 10-1106,-2-3 1087,-2 3 249,-6 1 0,0 10 0,1 3 0</inkml:trace>
  <inkml:trace contextRef="#ctx0" brushRef="#br0" timeOffset="42">8486 9194 8089,'0'-8'-158,"0"1"1133,0 4-78,0-2-373,0 0-445,0 4 1,0-3 155,0 8 0,0 2-54,0 5 1,4 6 27,-1 2 0,5 6-88,-4 2 0,3 6 14,-3 1 0,4 2-22,-4 6 1,3-2 18,-3 2 1,1 1-9,-1-5 1,-3 4-163,3-4 0,-3 0 58,-1-3 1,0-1-162,0 0 1,0-3 47,0-1 1,0-5-62,0 2 1,0-3 45,0-1 0,-1-4 37,-3 0 0,3-5 38,-3 1-7,3-2-89,1-2 86,0-4-272,0-2-578,0-5 1,-5 0 0,-2 0 0</inkml:trace>
  <inkml:trace contextRef="#ctx0" brushRef="#br0" timeOffset="43">8805 9445 8170,'-3'-11'0,"-1"-1"0,0 1 496,4-1-218,0 1 0,0 3 304,0 1-399,0 4 0,0-3 760,0 2-324,0 3-270,0 11 0,5 4-75,3 13 0,2 2-82,1 1 1,2 3 50,2 1 1,-1 1-94,5-1 0,-4 0 216,5 0-593,-7 1 244,4-1 1,-2-5-105,0-2 1,4-3-223,-3-1 0,3-2-40,-4-2 1,0-2 161,-3-6 0,-1 1-223,0-1 0,-4-3 119,-3-1 1,1-3-282,-2 4 309,1-6 1,-4 5-1149,0-4 912,0-1 0,-1 3-227,-3-5 726,-2 0 0,-6 0 0,1 0 0</inkml:trace>
  <inkml:trace contextRef="#ctx0" brushRef="#br0" timeOffset="44">9148 9536 8152,'0'-16'267,"-1"3"193,-3-2 0,3 2-136,-3 2-128,3-1 1,1 5 978,0-1-735,-5 6 1,-2 2-315,-4 7 0,-6 14 131,-2 5 0,-2 7-313,-2 5 0,-4 3-5,1 5 0,-5 2-320,5-2 0,-1 0 90,4-7 1,5-3-79,3-5 0,4-3-82,3-5 0,-1-6-344,5-1 0,0-4-711,4 0 1506,0-6 0,0 4 0,0-3 0</inkml:trace>
  <inkml:trace contextRef="#ctx0" brushRef="#br0" timeOffset="45">9274 9708 8108,'0'-12'997,"-5"1"1,5 1-332,0 2-716,0-2 84,5 9 0,-4-4 382,3 5 63,-3 0-301,9 0 0,-2 0-45,7 0-37,-2 0 1,8 0 259,-2 0-590,3 0 235,1 0 0,0 0-62,-1 0 0,1 0-26,0 0 1,-1-4-526,-3 0 1,1 0-44,-5 4 655,1 0 0,-5-5 0,0-1 0</inkml:trace>
  <inkml:trace contextRef="#ctx0" brushRef="#br0" timeOffset="46">9628 9456 8023,'-5'-6'527,"3"-4"-337,-3 4 0,7-6-64,1 1 0,4 4 166,4 4 1,1-2-15,-1 1 1,6-1 58,2 1-137,2 3 1,2-4 23,0 5 0,5 0 5,2 0 0,2-2-114,-2-2 1,2 3 53,-5-3 1,-1 3-122,-3 1 1,-4 0 118,0 0 1,-9 0 23,2 0 41,-3 0-364,-3 5 108,-1-4 0,-5 6 71,0-3 0,-1 2-167,-3 5 0,-2 2 171,-6 2 0,-4 3 16,-3 5 1,1 4-152,-1-1 1,5 6 118,-1-2 1,-2 5-86,2 3 0,0-3-89,3 3 1,5-6 98,-1-2 1,4-4 1,-3 1 1,4-5-21,-1-3 1,3-1-87,1-3 1,-4-6 59,1 3-955,-1-3 712,4 2 0,0-3-1868,0-1 1122,0-4 1073,0 2 0,5-5 0,1 0 0</inkml:trace>
  <inkml:trace contextRef="#ctx0" brushRef="#br0" timeOffset="47">10873 9228 8034,'0'-18'144,"0"2"1,0 4 750,0 1-256,5 0-150,-4 4 6,4 2 0,-1 6-92,0 3 0,0 8-49,-4 7 1,1 7-81,3 5 0,-3 6 332,3 1-405,-3 5 1,-1-3 121,0 6-278,0 0 1,0-1 42,0 1-585,5 0 571,-4-1 0,4-3-264,-5 0 169,5-10 0,-3 5 99,1-11-352,-1 1 191,-2-4 0,1-4 92,3 0-170,-3-5 296,4 2 1,-5-8-125,0 0 562,5-1-616,-3 0 0,3-1-237,-5-2 296,0-3-1076,0 4 84,0-5 0,-5-5 0,-2-1 0</inkml:trace>
  <inkml:trace contextRef="#ctx0" brushRef="#br0" timeOffset="48">11284 9445 5967,'0'-6'42,"0"1"224,0 5 39,0-5-281,0 3 0,-1-3 271,-3 5 1,1-4-68,-4 1 0,-1-2 228,-3 1 1,3 2-116,0-1 0,6 0 731,-2-1-272,3 3-511,1-4 0,1 5-33,3 0 1,2 0-15,6 0 0,3 5-48,0 3 0,7-2 57,0 2 0,5-1-136,4 5 0,2-1 80,-3 0 0,3-3-226,1 0 0,-3-2 41,-1 2 0,-3 2-54,3-3 1,-8 0-29,1 0 1,-4-4-38,0 1 0,-3 1 30,-4-1 149,-1 4-229,0-6 1,-4 4 22,-3-2 89,-3-3 0,-2 4 78,-3-5 0,-3 2 48,-4 1 1,0-1-78,-1 1 1,-4 2 9,-3-1 1,0 4-6,-4-4 0,-1 5 9,-7-2 0,-2 2-7,3-1 1,-3 2 14,-1-3 0,3 4-117,1 0 0,6 0 93,1 1 1,5-4-867,6-1-200,1 1-570,5 3 942,1-4 1,6 1 693,3-4 0,2 0 0,5-4 0</inkml:trace>
  <inkml:trace contextRef="#ctx0" brushRef="#br0" timeOffset="49">12095 9285 8097,'-5'-16'-19,"-2"3"69,1-4 0,1 2 155,5 0 0,0 0 146,0 3 84,0 1 0,0 0 229,0-1 81,0 6-509,0-4 0,0 10 104,0 0 1,0 10-67,0 9 1,0 4 47,0 3 0,0 5-43,0 7 1,0-1-30,0 4 0,0 1-81,0 4 0,0-4-106,0 0 0,0-2-61,0 2 1,0-1 34,0-3 1,0-6-431,0 2 1,0-6 103,0 2 1,0-8-39,0 1 0,4-8-164,-1 0 336,6-2 0,-2-3-219,4-2 1,1-3 83,-1-5 1,2 0-445,2 0 1,-2 0 6,2 0 311,-3-5 1,-1-2-133,-4-4 0,-2-1 548,-5 1 0,0-5 0,0-2 0</inkml:trace>
  <inkml:trace contextRef="#ctx0" brushRef="#br0" timeOffset="50">11923 9639 8048,'-11'0'965,"5"0"1,6 0-714,7 0 0,8-4-6,4 1 0,4-2 227,4 1 1,3 1-83,9-4 0,1-1-274,6-3 0,2-1 12,-2 1 0,-3 3-140,-9 0 1,-6 5-659,-5-5 669,-5 5 0,-12-2 0,-1 5 0</inkml:trace>
  <inkml:trace contextRef="#ctx0" brushRef="#br0" timeOffset="51">5219 11033 8052,'-6'0'323,"0"-4"439,2 0-179,3 0 186,-5 4-305,12 0 84,0 0 0,7 0-121,2 0 0,-1-4-67,5 1 0,0-3-111,4 3 0,5 0-1,2-5 1,2 1-457,-2-5 0,2 5 234,-5-1 1,-2 6-1188,-6-2 1,-2 3 1160,-6 1 0,0 0 0,1 0 0</inkml:trace>
  <inkml:trace contextRef="#ctx0" brushRef="#br0" timeOffset="52">6853 10701 8135,'0'-11'-84,"-6"0"201,5-1 589,-4 1-386,5 4 0,-4 1 703,0 2-618,1 3 0,3 1-184,0 8 0,0 7 19,0 4 0,0 6 99,0 2 0,3 6-170,1 1 0,1 0-142,-1 4 0,-3-2 78,3-2 0,1-1-265,-1-2 0,0 0-339,-4-4 1,4-4 307,0-4 0,1-5-636,-2 1 0,-1-2 376,2-2 1,-2-3-761,2-1 1211,-3-4 0,4 7 0,-5-4 0</inkml:trace>
  <inkml:trace contextRef="#ctx0" brushRef="#br0" timeOffset="53">7184 10679 8099,'-5'-12'0,"-2"-4"1081,1 8-199,1-7-516,5 13-174,0-3 1,0 7 247,0 1 1,0 10-142,0 10 1,4 2-67,-1 10 0,1-2 18,-4 9 1,0-2-384,0 2 0,4-3 155,0-4 1,0-6-414,-4-3 1,0-3 117,0-4 1,4-2-260,-1-6-201,1 1-616,1-1-799,-4-5 2147,5 0 0,-1-6 0,1 0 0</inkml:trace>
  <inkml:trace contextRef="#ctx0" brushRef="#br0" timeOffset="54">7172 10884 7988,'2'-8'493,"1"1"-80,-1 4 0,8-2-26,-3 5 0,5 0 36,3 0 0,-2 0 26,2 0 1,1 0-133,0 0 1,3 0-435,-4 0 0,4-1 156,-4-3 1,0 3-879,-3-3 1,-1-1 220,1 1 618,-6 0 0,4-1 0,-3-1 0</inkml:trace>
  <inkml:trace contextRef="#ctx0" brushRef="#br0" timeOffset="55">7149 10679 8147,'0'-12'299,"6"6"0,1-4-120,8 2 1,3-1 645,5 1 0,-1-2-145,-3 3 0,1 2-2,-5 1 0,5-1-488,-1 1 0,2-4-370,-2 5 1,2-1-478,-2 4 1,-1 0 656,1 0 0,-5 0 0,3 0 0</inkml:trace>
  <inkml:trace contextRef="#ctx0" brushRef="#br0" timeOffset="56">8623 10404 7609,'0'-6'-102,"0"0"1294,0 2-692,0 3 20,0-4 60,0 5-223,0-6 219,0 5 64,0-4-219,0 5 1,0 6-213,0 6 1,0 4 58,0 7 0,0 6-79,0 6 0,0 0 49,0 7 1,-4 0-39,0 4 0,0-1 23,4 1 1,0-4-256,0 0 1,0-2-31,0 2 0,0-1-103,0-3 1,0-6 133,0 2 1,0-4-152,0 1 27,5-8-24,-3-2 193,8-3 1,-9 1-41,3 0 57,2-5-53,-4 3 0,4-6-20,-2 0 66,-3-4-23,4 3 0,-5-8-191,0 6 4,0-5 182,5 2 1,-4-4-849,3 3 241,-3-3-1628,-1 4 1919,0-5 1,-5-5 0,-1-1 0</inkml:trace>
  <inkml:trace contextRef="#ctx0" brushRef="#br0" timeOffset="57">8954 10610 8077,'-1'-8'100,"-3"1"0,3 3 176,-3-4 0,1 5 76,-1-5 95,3 5-37,-4-2 115,5 0-173,0 4 252,0-4-95,0 5 1,0 5-261,0 3 0,1 7-73,3 4 1,3 4 57,4 3 0,0 0-182,1 4 0,-1 1-77,1 3 0,0-4-102,4 1 1,-2-2 148,5 1 0,-4-2-62,4-5 0,-4-1-117,4-3 1,-1 1 30,1-5 0,-3 1-36,-4-5 0,-1-1 71,1-2 0,-5 1-575,1-6 163,-6 1-1138,9 1-361,-10-3 1115,4 3 887,-5-5 0,-5-5 0,-2-2 0</inkml:trace>
  <inkml:trace contextRef="#ctx0" brushRef="#br0" timeOffset="58">9274 10644 8078,'0'-18'68,"0"-3"1,0 7 190,0-5 0,0 5 140,0-1-224,0 2 1,0 5 670,0 1-520,0 4 1,-5-2 92,-3 5 0,-2 5-123,-2 3 0,-4 12-57,-3 7 0,0 7-83,-4 8 1,1 0-118,-8 7 0,3 2-114,-3-1 0,5-6-117,-2-6 1,4-4-36,4-3 1,3-3 142,4-5 0,1-6-1163,-1-1 534,6-4-1008,1 0 636,5-6 44,0-1 1041,0-5 0,0 0 0</inkml:trace>
  <inkml:trace contextRef="#ctx0" brushRef="#br0" timeOffset="59">9399 10816 8515,'2'-7'675,"1"3"-466,4 3 1,4 1 368,1 0 0,-5 0-152,1 0 0,-1 0-328,5 0 0,1-1 134,2-3 0,-2 3-213,2-3 0,1-1-123,-1 1 0,4-4-253,-3 5 1,-1-2-536,-4 1-651,1 3 1543,-1-5 0,-4 6 0,-2 0 0</inkml:trace>
  <inkml:trace contextRef="#ctx0" brushRef="#br0" timeOffset="60">9731 10576 8157,'-12'-12'0,"6"1"481,-4 5-327,8-5 0,-3 9 204,5-6 96,-5 6-121,4-8 223,-4 8 39,5-3-408,5 5 0,3-4 55,7 1 0,-1-1-132,5 4 1,0 0 146,4 0 1,1 0-262,2 0 1,-1 0 102,1 0 0,-2 0-202,-1 0 1,-1 0 72,-3 0 1,1 0-94,-5 0 0,1 4 31,-5-1 0,-3 1 118,-1-4 61,-4 0-64,2 0 0,-5 1 144,0 3 1,0-1-119,0 4 0,-5 1-11,-3 3 1,-2 2-20,-1 2 0,-1 3-1,1 5 0,-1 1 26,1 3 1,-1-2-11,1 6 0,0-5-72,-1 5 1,5-5 65,-1 5 1,5-7-202,0-1 1,1-2 101,2-5 0,0-1-149,0-4 0,0-3-62,0-1 0,0-3-653,0 4-879,0-6 763,0 9-144,0-10 475,0 4 720,0-5 0,5 0 0,2 0 0</inkml:trace>
  <inkml:trace contextRef="#ctx0" brushRef="#br0" timeOffset="61">10918 10496 8090,'-5'-12'0,"4"1"811,-4 0-308,5 4 119,0 2-401,0 5 0,0 5-6,0 3 1027,0 2-770,0 6 1,1 2-89,3 5 0,1 4-163,3-1 0,-2 6 3,-2-1-126,-3 2 0,8 1-137,-5 0 0,0-4 137,-4 1 0,0-2-69,0 2 0,1 0-53,3-4 0,-3 0-250,3-5 0,-3-3 86,-1 1 0,4-7-463,0 3 408,-1-4 1,-3 0-636,0-1 281,0-4-512,0 3-282,0-4 1391,0 0 0,-5 5 0,-1-5 0</inkml:trace>
  <inkml:trace contextRef="#ctx0" brushRef="#br0" timeOffset="62">11729 10496 8063,'0'-7'-14,"0"1"14,0 2 1247,0 3-264,0-4-195,-5 5-315,-1 0-179,-1 0 1,-3 0 55,3 0-137,-3 0-39,-2 5 1,1 1 78,-1 6-78,-4-1 0,-2 4-104,-5 1 0,0 0 47,0-1 1,1-1-226,-1 5 1,0-5 101,0 2 0,5-4-166,3 0 0,2-1 28,2 1 0,5-5 60,2 1 0,3-4-14,1 3 50,0-4 0,8 6 32,4-6 1,3 1 8,0-4 1,3 0-128,5 0 127,0 0 0,0 0-71,-1 0 1,1 0-143,0 0 1,-4 0 168,0 0-992,-5 0 343,3 0 1,-10 0-1406,1 0 1355,-6 0 749,4 5 0,-6-3 0,0 3 0</inkml:trace>
  <inkml:trace contextRef="#ctx0" brushRef="#br0" timeOffset="63">11375 10896 8063,'5'6'0,"-3"-1"0,8-5 360,-3 0 0,0 0 329,0 0-129,1 5 1,3-4-136,1 3 0,3-1-180,0 0 0,2-1-163,-2 1 1,3-1 147,4-2 3,1 0-1191,-5 0 770,4 0 0,-5 0 12,6 0 176,0-5 0,0 3 0,0-3 0</inkml:trace>
  <inkml:trace contextRef="#ctx0" brushRef="#br0" timeOffset="64">12118 10393 8023,'-7'-29'0,"-3"1"766,9 10-393,-4 2 0,5 4 105,0 1 58,0 4 96,0-3-308,0 9 0,0-3 75,0 8 1,-4 5-122,0 10 1,0 6-66,4 13 0,0 4-91,0 8 64,0-3 0,-4 3-286,1-4 1,-1 0 123,4 0 0,0-5-348,0 1 0,0-6 124,0-2 0,4-1-123,-1-6 0,6-1-69,-1-3 180,-3-5 31,5-2 1,-5-4 15,3-1 1,2-4 33,-2-4 1,2 3-367,1-3 262,-4 1 1,5-5-104,-4-3 0,5 2-322,-6-6 1,2 0 659,-1-3 0,2-1 0,-4 1 0</inkml:trace>
  <inkml:trace contextRef="#ctx0" brushRef="#br0" timeOffset="65">11946 10793 8162,'0'-7'0,"3"-2"1103,4 6 0,10-1-446,10 4 0,-1-4 193,-3 0 1,1-1-343,3 1 1,6 2-137,5-6 1,0 4-434,-4-3 0,-3 3-800,-1-4 834,-5 6 1,6-4-1058,-8 2 665,2 2 419,-17-3 0,12 5 0,-7 0 0</inkml:trace>
  <inkml:trace contextRef="#ctx0" brushRef="#br1" timeOffset="66">16720 7938 7148,'-6'0'942,"1"0"-593,5 0 28,-5 0 73,3 0-212,-3 0 225,5 0-359,-5 0 125,4 5-78,-4-4-96,5 4 1,0-4-112,0 3 135,5-3 0,-3 4 43,6-5 0,-4 0-20,4 0 1,-1 0 31,5 0 149,-1 0-194,0-5 1,-3 4 65,0-3 118,-1 3-182,5 1 0,-5 0 92,1 0-81,0 0 0,3-1-36,0-3 0,-3 3 75,0-3 1,-1 3-104,5 1 0,-1-4 69,0 0 1,2 0-43,2 4 0,-2 0 29,2 0 0,-2-1-70,-2-3 1,1 3 56,-1-3 0,1 3-13,-1 1 0,-3 0-149,-1 0 0,-3 0 154,4 0 1,-4 0-161,3 0 1,-3 0 124,4 0 1,-5 0 52,5 0 0,0 0-63,3 0 1,2 0 25,2 0 1,-2-4-45,2 0 1,-1 0 3,1 4 0,-2 0-19,2 0 51,-2 0 0,-2 0-91,1 0 0,-1 0 70,0 0 0,-3 0-28,0 0 1,3 0 4,4 0 0,2 0 32,-2 0 1,3-4-23,5 1 1,-4-2 0,0 1 0,0 2-6,4-1 0,-4 0 13,0-1 0,-4 3-9,4-3 1,-5 3 3,1 1 1,-2 0-40,-2 0 0,1 0 32,-1 0 1,0 0-28,1 0 1,-1 0 12,1 0 0,-1 0-2,0 0 0,2 0-3,2 0 11,-2 0 0,7 0-2,-4 0 0,3-4-1,-4 0 1,4 1 2,-4 3 0,0 0 1,-3 0 0,3 0-2,0 0 120,0 0-115,-3 0 1,-1 0 27,1 0-26,-1 0 1,1 0 8,-1 0 1,4 0 4,0 0-21,6 0 1,-5 0-1,3 0 0,3 0 19,-3 0-128,-3 0 111,6 0 0,-6 0-13,4 0 0,-4 0 8,-5 0 1,5 0-17,-1 0 17,0 0-6,-3 0 23,-1 0-18,5 0 0,-2 0 7,5 0 1,0 0 2,4 0 0,-4 0 10,0 0 1,0 0-1,4 0 0,0 0-21,0 0 8,-5-6 1,3 5 3,-2-3-18,3 3 15,1 1-21,0 0 1,-4 0-3,0 0 0,0 0-24,4 0 1,-2 0-7,-2 0 1,3 0-1,-3 0 1,2 0-6,2 0 1,-4-1-99,0-3 135,0 3 0,0-4-38,0 5 55,-5 0-33,8 0 31,-9 0 1,4 0-6,-1 0 0,-4 0 11,3 0 1,2 0 8,-2 0 0,2 0-17,-2 0 0,-1 0 10,5 0 1,-4 0 46,4 0-60,-5 0 4,8 0 35,-10 0-33,5-5 1,-2 3 8,0-1 1,1 1-3,-5 2 0,2 0-3,2 0 1,-2 0-3,3 0 1,-3-1-55,2-3 1,-2 3-7,2-3 0,1 2-27,0-2 77,4 3-9,-7-10 1,7 10-55,-5-3 50,5-2 1,-7 5 83,2-3-86,3-2 0,-5 4 79,2-2 1,-2 2 11,-2-2 1,1 3-83,-1-3 273,-5 3-231,5-4 39,-5 3-20,5-8-15,1 9 0,-1-8-10,1 5 23,-1 1-54,0-3 1,1 4 4,-1-6 1,1 4 47,-1-3-158,1 4 125,-1-7 0,-1 8 4,-2-6-78,2 0 71,-4 2 89,6-4-92,-1 4-1,0-6 0,-3 5 126,0-1-117,-1 0 35,0 2 1,2-4 12,-6 2 0,6-2-21,-1-1-28,-3-1 14,5 6 1,-7-4 17,4 2 0,-3-2-1,4-1 0,-5-1 88,5 1-98,-5-1 0,5 1 19,-4-1-82,0 1 60,1 0 25,-4-1-81,10 1 62,-5-1-48,5 1 0,1-2 3,-1-2 1,1 2 32,-1-2 1,0 2-9,1 2 0,-1-4 135,1-1-131,-1 6-9,-5 0 1,5 4-42,-4-6 49,3 1-7,-3 0 1,2-1 8,-6 1 0,6-1 3,-1 1 1,-2-1-1,2 1 0,-2-4 14,2 0-77,2-1 52,-4 0 0,6 2-29,-1-5 31,1 5-4,-1-3 0,0 2 135,1 0-132,-1 0 0,-3 3 157,0 1-151,-6-1 1,7 5 23,-5-1 253,0 1-258,-4 0 0,3-3-3,1 3 0,0-4-4,-4 0 1,4 0-28,0-1 1,4 1-17,0-1 1,2 0-271,2-4 298,-1-1 0,1-2-76,-1 0 1,0 3 63,1-3-8,-1 5 1,-1-3 0,-2 1 0,1 4 49,-5-4 0,1 4 145,-1 0 0,-3 1 73,3-1-111,-3 1-113,-1-5 0,4 3 6,-1-2 4,1-3 56,1 5-398,-3-8 333,8 3 1,-4-1-78,6 0 1,-1 3-19,0-3 0,1 5-1,-1-1 0,1-1-113,-1 1 0,-3-1 144,-1 5-5,-4 5 1,3-5-38,-2 4 257,-3 2-1,4-5-174,-5 3 1,0 0 11,0-1 0,0 4-5,0-3 1,2 0 14,1 0 1,-1-4 34,1 4-314,4-8 257,-1 2 1,6-4-249,-1 6-7,0-5 219,1 3 1,-1-4-106,1 6 95,-1-1 64,-5 6 1,3-4 9,-5 2 0,1 2-29,-1-2 226,-3 1-241,4-5 0,-5 1 0,0 0 0</inkml:trace>
  <inkml:trace contextRef="#ctx0" brushRef="#br2" timeOffset="67">20797 5985 8582,'0'-12'4184,"0"1"-2877,0-1 0,0 1-226,0-1-798,0 1 2,0 0-542,0-1 243,0 1 1,4-1-13,0 1-63,5-1 67,-3 1 0,2 0-17,-1-1 65,1 1-45,-2-1 1,3 1 91,-5 0-93,5-1 57,-8 6 1,4-4 44,-5 2-95,0-2 8,5 4 75,-3-5-67,3 5 1,-5-5-30,0-1 16,0 1 1,1-1 22,3 1-264,-3-1 247,9-4 0,-7 3-86,4-2 64,-4 2-10,7 2 1,-4 0-7,6-1 46,-6 1 1,3 3-4,-5 0 0,0 5-42,-4-5 238,5 6-212,-4-9-53,4 10 69,0-9 0,-4 9 0,10-6-187,-4 4 187,3 1-26,2-8 1,-1 8-173,1-6 159,4 5 18,-3-7-131,3 9 118,1-9 1,-4 9-38,2-3 179,-3-3-143,0 6 1,-1-5-37,1 2 273,-6 3-224,4-4 1,-7 3 206,4-1-187,-4 1 6,7-3 8,-9 0 1,9 3-48,-2-6 0,2 4-5,2-3 1,-1 3-51,0-4 1,1 6-17,-1-2 1,5-1 27,-1 1 0,1-4-20,0 5 0,-4-1-78,3 4 112,-2 0 17,4-5 0,-5 3-102,4-1 85,-4 1 1,-4 2 180,-1 0-160,1 0 0,3 0 4,1 0 1,-1 0 6,1 0 1,3 0 7,0 0 0,6 0 2,-2 0 1,2 0 211,2 0-214,0 0 7,0 0 0,1 0 176,2 0 16,-1 0-176,2 0 0,1 5 0,2 2 0</inkml:trace>
  <inkml:trace contextRef="#ctx0" brushRef="#br2" timeOffset="68">21882 5311 8582,'24'0'3144,"3"0"-2162,-3 0 1,5 0-197,-2 0-318,-3 0-265,-1 0 1,0 4-457,0-1 35,0 1 102,10 1 0,-4-4 380,5 3-277,0-2 5,-5 3 0,8-4-373,-2 3 360,1-3-413,-6 4 480,2-4-65,-7 4 0,3-3-73,-6 1 303,11-1-224,3 3 0,11-5 454,2 0-205,-2 0-105,4 0 1,-10 0-290,-3 0-16,-3 0 247,0 0-212,-6 0 171,4 0 0,-9 0-57,2 0 0,-1 0-22,-3 0 0,1 0 22,0 0-188,0 0 172,0 0 1,0 0-58,-1 0 63,1 0 5,0 0 1,-4 0-113,0 0 109,0 0-7,4 0 1,-4 0 187,0 0 1,-4 0-180,4 0 0,-1 0 8,1 0 1,2 0 24,-6 0 1,4 0-3,-4 0 1,2 0 204,-2 0-229,-3 0 14,10 0 1,-8 0 85,5 0-86,0 0 33,-1 0-10,3 0-8,-8 0 1,7 0-1,-4 0 1,0 0-4,-1 0 1,-2 0-54,2 0 0,-2 1-10,-2 3 0,1-3 8,-1 3 41,1-3-2,-1-1 0,0 0 155,1 0-153,-1 0 53,1 0 1,-5 4 55,1 0-50,0 0 15,3-4-44,0 0 0,-3 0 38,0 0-437,-6 0 182,3 0-2849,-5 0 3048,-5 0 0,-1 0 0,-6 0 0</inkml:trace>
  <inkml:trace contextRef="#ctx0" brushRef="#br3" timeOffset="69">16617 8326 10758,'0'-8'-704,"0"1"586,0 4 674,0-2 20,5 0 30,-3 4-585,3-4-10,-5 5 1,1 0 81,3 0 82,-3 0 22,4 0 39,0 0-1,2 0-208,4 0-58,0 5 0,1-4-5,-1 3 1,1-2 59,-1 2 1,1-3 79,-1 3 3,0-3-70,6 4 0,1-3 415,5 2-394,-1-3 1,5-1 206,0 0 1,1 0-31,-2 0-75,-2 0 1,6 0 1,-4 0 0,0-4 212,4 0-338,-5 0 112,8 4 0,-9 0-244,3 0 221,2 0-41,-5 0 0,9 0-27,-2 0 48,2 0-66,1-5 0,0 3 39,1-6 0,3 4-4,0-3 1,1 3-6,-1-4 1,-2 5-41,2-5 1,-6 5-11,-2 0 1,-5 1 88,2 2-345,2 0 256,-5 0 1,6 0-53,-4 0 32,3 0 1,6 0-152,-1 0 118,5 0 0,-2 0-75,5 0 1,-5 4-25,1 0 0,1 0 59,-1-4 0,4 0-8,-4 0 1,4 0-78,-4 0-14,5 0 66,-2 0 1,4-2-20,1-1-901,-5 1 896,3-3-54,-3 0 127,4 4 1,0-8-41,-3 5 0,2-3-118,-2 3 0,2-4 147,2 4 0,0-1 0,0 2 1,-1 0 2,1-5-900,0 6 916,-1-8 0,1 8-102,0-1 102,4-4 49,-3 6 0,4-8-3,-5 5 0,-4 0-56,0 4 0,-4-3 61,3-1 0,-4 0-26,1 4-46,-2 0 56,-2 0 0,5 0-33,3 0 24,-2 0 387,4 5 1,-8-4-556,2 3 165,2-3 25,-4-1 0,3 0-7,-5 0-9,6 0 46,-10 0 0,12 0 96,-8 0 1,2 4-150,-6 0 74,3 0-49,-3-4 0,0 0 506,0 0 1,1 0-470,3 0 0,-1 0 146,-2 0 1,5 0-135,-1 0-141,1 0 112,-1 0 1,-1 0-51,0 0 0,-3 1 89,-1 3 0,1-3-91,3 3 0,-1-3-8,-3-1 1,7 0 15,-3 0 0,-1 0-13,-2 0 0,-6 0-185,2 0 185,2 0 15,-5 0-319,4 0 308,-5 0 0,4 0-70,-1 0 0,1 0-11,-4 0 1,3 2 18,1 1 215,0-1-169,1 3 0,-4-4 28,2 3 92,4-3-113,-6 4 1,4-5 55,-6 0 1,5 0-7,0 0 1,1 0 14,-2 0 0,-2 0 26,3 0 0,1 0 11,-1 0 0,-2 0-5,-6 0 0,3-1 9,-3-3 0,6 3-91,2-3 52,-1 3-6,2-4 1,-2 3-34,4-1 45,-5-4-230,8 6 88,-8-4 124,2 0 1,0 4-37,0-3 0,1 2-14,-2 2 1,-2-1 77,3-3 0,-7 3 102,-1-3 1,2 3-61,5 1 0,-3 0 22,0 0 0,0 0 67,-4 0 1,3 0-123,0 0 0,1 0-35,0 0 34,-5 0 1,3 0-229,-3 0 210,5 0 0,0 0-49,0 0 0,0 0-9,-1 0 0,1 0 127,0 0 1,0 0-53,0 0 0,-4 0 134,0 0 0,0 0-31,4 0 1,3 0-16,1 0 1,0 0-30,-5 0 0,1 0 7,0 0 0,-1-4-37,-3 0 1,-1 1-131,-3 3 0,-3 0-84,4 0 1,-4 0 122,0 0 0,-1 0-153,1 0-28,4 0 152,-3 0 289,3 0-130,1 0 0,-5 0-90,4 0 1,-2 0 12,1 0 1,-2 0 56,2 0 1,-2 0 20,-2 0 1,0 3-170,1 1 1,-1 1 121,1-1 1,3-3-206,0 3 180,0 3-18,-3-6 144,4 4-149,-3 0 0,3-4-18,-4 3 1,-1 1 1,1-1 1,-1 4-13,1-5 0,-1 2 8,0-1-28,1 3 1,-2 0 49,-2 1 1,0-4-197,-4 3-11,0-4 175,-4 7 1,4-8-327,0 6-6,-1-5 262,-3 7-528,0-9 54,0 9 211,0-3-211,0 4 254,0-5 1,-1 3-777,-3-5 467,3 5 252,-9-8 1,4 5 354,-6-2 0,-4-2 0,-2 3 0</inkml:trace>
  <inkml:trace contextRef="#ctx0" brushRef="#br0" timeOffset="70">21037 8052 8042,'0'-8'308,"0"0"258,0 6-201,0-8 164,0 9 153,0-10-72,0 10 68,0-9 34,0 9-378,0-4 1,0 3 340,0-1-188,0 1-388,0-3 0,2 5 86,1 0 0,-1 5-7,1 3 0,-1 3 248,-2 5-423,0 1 152,0 6 1,-2 0-199,-1 0 0,1 3 70,-1 1 0,0 0-143,-1-4 72,3-1 1,-4 0 80,5-3-296,0-2 183,5-1 1,-3-3 27,6 2 1,-4-6-124,3-2 0,-3-3-729,4 4 452,-6-6-19,3 3-2034,1-5 2501,-5 6 0,4-5 0,-5 4 0</inkml:trace>
  <inkml:trace contextRef="#ctx0" brushRef="#br0" timeOffset="71">18410 8634 8217,'0'-6'1256,"0"1"-650,0 5-251,6 0 24,-5 0-202,9 0 1,-4 0 399,6 0-399,-1 0 0,6 0 150,2 0 1,2 0-31,2 0 1,5 0 88,2 0 1,-2 0-72,-1 0 1,-2 0 4,2 0 0,-7 0-84,3 0 0,-6-4 38,2 0 1,-9 0-18,1 4-325,-7 0-1413,1 0 999,-5 0 359,-5 0-2829,-1 0 1317,-6 0 1634,1 0 0,-6 0 0,0 0 0</inkml:trace>
  <inkml:trace contextRef="#ctx0" brushRef="#br0" timeOffset="72">22796 8451 8138,'-5'-6'-48,"4"0"308,-3 2 230,3 3 150,1-4-13,0 0 203,-5 3-201,3-3-419,-3 5 0,5 1-8,0 3 1,0 3 158,0 4-121,5 6-220,-3-5 20,3 10 0,-5-8 68,0 5 0,0-1-183,0 1 0,3-3 62,1-5 1,0 1-104,-4-1 1,0 1-208,0-1 168,0 1-206,0-6-462,0 4 573,0-9 1,0 6-1452,0-3 548,0-3 465,0 4 688,0-5 0,5 0 0,1 0 0</inkml:trace>
  <inkml:trace contextRef="#ctx0" brushRef="#br0" timeOffset="73">22602 8566 8138,'11'-4'-468,"1"0"0,0 0 1351,4 4 0,-2-4-292,5 1 1,3-2 183,5 1 0,1 1-25,-1-4-62,2 4-564,0-7 168,4 9 1,-9-6 215,3 3-328,-3 3 0,-6-4-395,-3 5 158,-2-5 358,-2 4-2009,-5-4 1069,-1 5 263,-5 0 376,-5 0 0,-6 5 0,-7 1 0</inkml:trace>
  <inkml:trace contextRef="#ctx0" brushRef="#br0" timeOffset="74">20740 8577 8123,'0'-6'-39,"0"1"539,0 5-142,0-5 1,0 3 145,0-3-222,0 5 0,5 0 222,3 0-325,-3 0 0,5 0 292,-2 0-292,2 0 0,5 0 18,0 0 1,4 4-69,-3 0 0,3 3 260,-4-3-654,5 5 229,-2-8 0,1 8-63,0-5 2,0 0 118,-1-4 1,2 1-151,-5 3 0,4-3 92,-3 3 1,-1-3-131,-4-1 1,-3 0 73,0 0-17,-6 0 389,3 0-110,-5 0 1,-1 4-209,-3 0 19,3 5 1,-8-3 76,5 6-216,0 4 81,-1-3 0,3 7-58,-6-5 99,0 6 0,1-4-2,-1 6 0,1-1 4,-5-3 0,5 2-14,-1-2 24,5-2 0,-5 3-36,4-5 200,0 1-155,-1-5 1,4-3-14,-3-1 235,3-4-217,1 7-232,0-9-7,0 4-57,0 0-453,0-3 235,0 3 314,0-5 1,0-5 0,0-2 0</inkml:trace>
  <inkml:trace contextRef="#ctx0" brushRef="#br0" timeOffset="75">21243 8634 8016,'0'-11'0,"0"-1"1279,0 1-340,0-1-483,0 6-245,0 1 0,1 6-32,3 3 1,-3 4-59,3 7 0,-3 3-147,-1 5 1,0-3 12,0 3 0,0-3 129,0 7 0,0-3-303,0-1 1,0-4-10,0 0 0,0-4-296,0 4 239,0-5-377,0 2 222,0-4 42,0-1 1,0-3-170,0 0 0,1-6-101,3 2 1,-1-3 635,4-1 0,-4 0 0,7 0 0,-4 0 0</inkml:trace>
  <inkml:trace contextRef="#ctx0" brushRef="#br0" timeOffset="76">21403 8760 8016,'-7'-7'645,"2"1"-145,5 2-349,0 3 191,0-4 148,0 5-291,0 5 1,0-2-176,0 4 1,4 5 72,0 3 131,0 0-444,1-4 187,-4 6 0,9-4 95,-2 2 0,2-2-147,1-2 1,1-1-186,-1-2 186,6 2 0,-5-9 1,6 4 164,-3-5-48,3 0 28,0 0 0,4-1 164,-3-3 1,-2-2-123,2-6 0,0 1 133,4 0 1,-4-5-96,0 1 1,-5-5 63,1 1 1,-3-3-153,-4-1 99,-3 1-62,-5-6 1,-3 4-169,-5-3-53,1 8 234,-15-3-406,-1 10 202,-1 0 0,-9 7 93,3 5-804,2 0 535,-5 5 1,5 3-135,-2 7-659,2-2 436,5 8 630,5-3 0,-4 5 0,5 0 0</inkml:trace>
  <inkml:trace contextRef="#ctx0" brushRef="#br0" timeOffset="77">20089 8052 7798,'0'-7'1431,"0"-3"-990,0 9-88,0-4-61,0 5-237,5 0-67,-3 5 0,3 3 107,-5 7 0,0-3-178,0 4 1,0 0 114,0-1 1,0 2-137,0-2 1,0-2 41,0 2 1,0-2-99,0-2 1,1 1-448,3-1-278,-3 0 885,4 1 0,0-1 0,2 1 0</inkml:trace>
  <inkml:trace contextRef="#ctx0" brushRef="#br0" timeOffset="78">19781 8566 8065,'0'-7'-863,"0"2"1343,0 0-12,0 4-181,0-4 563,5 5-109,-4 0-152,9 0-270,-3 0 41,4 0-33,1 0-148,-1 0 0,0 0 24,1 0 0,1 0 35,2 0 1,-3 0-146,4 0 1,-2 0 113,1 0 1,-2 0-253,2 0 0,-2 0 47,-2 0 1,0 0-32,1 0 0,-5 0-127,1 0 63,-5 0 0,2 1 5,-5 3 0,0 2 115,0 6 0,-5-1 7,-3 0 1,-2 6-14,-2 2 0,1 3 53,0 0 0,-2 5-48,-2 0 1,6 3-1,-3-3 0,7 3-64,-2-3 0,4 3-156,-1-3 1,3-2 43,1-6 1,0 3 77,0-3 1,0-2 41,0-2 0,0-6-104,0-2 87,5 1-198,-4-2-277,4 4 20,0-8-4,-3 3 1,3-7-543,-5-1 1,0 0 61,0-4 986,0 4 0,5-12 0,1 2 0</inkml:trace>
  <inkml:trace contextRef="#ctx0" brushRef="#br0" timeOffset="79">20089 8840 8124,'0'-8'0,"0"1"683,-5 4 9,4-2 8,-4 5 6,5 0 0,-4 5-434,0 3 0,0-2 146,4 2-377,0-1-5,0 5 1,2-1-68,2 0 193,-3 1-227,9-1 0,-4-1 28,6-2 1,0-3 34,4-5 0,-4 0 43,4 0 1,1-1-104,2-3 1,-2-1 93,-2-3 0,2-2-8,-2 3 1,0-5-42,-4-3 1,-4 2-9,-3-2 1,1-1-173,-2 0 0,-1-3 56,-10 4 1,1-4-161,-9 4 1,-1 0 60,-2 3 0,-3 2-172,-1 2 0,0 3 45,0 5 0,4 0-51,0 0 0,5 2-114,-1 1 1,6 2 106,2 3 1,4 2-173,-1-2 597,3 2 0,1 1 0,0 1 0</inkml:trace>
  <inkml:trace contextRef="#ctx0" brushRef="#br0" timeOffset="80">20261 8668 8124,'5'-11'403,"-4"0"-224,9 4 1,-7-3 223,4 2-224,1 3 1,-1-3 197,1 4 1,0-1-78,3 1 1,1 3 68,-1-3 0,4 2-130,0 2 0,4 0-51,-3 0 1,3 2 8,-4 2 0,0 2-181,-3 5 1,-2 1 149,-3-1 0,0 1-197,-3-1 1,-3 4 31,3 0 1,-8 5-30,-4-5 0,-3 5-16,-4-1 1,1-1 41,-5 1 92,0 0-307,1 4 257,1-5 0,6 2 27,-1-5 1,2 0 0,3-3 1,2-1-6,5 1-29,0-1 0,0-3 144,0-1-72,0 1 0,1-2 57,3-2 1,2-3-88,5-1 0,2 0 170,2 0 1,-2 0-101,2 0 0,-2 0 39,-2 0-1,1 0 53,-1 0-794,1 0 279,-6 0-1500,-1 0 51,-5 0 0,-5 0 1727,-3 0 0,-2 0 0,-1 0 0</inkml:trace>
  <inkml:trace contextRef="#ctx0" brushRef="#br0" timeOffset="81">21528 4625 8677,'7'0'133,"3"6"134,-3 1 0,4 5 69,0 3 0,-3-1-112,-1 5-63,-4 0 0,6 7-100,-6 1 0,1 1 165,-4-1 1,0-3-251,0 2 0,0-1 58,0-3 1,0 0-66,0-3 0,0 1-4,0-4 0,0 3-50,0-4 0,0 0 94,0-4 0,0-3-82,0 0 1,0-5-183,0 5 154,0-5-857,0 2 519,0-5 1,-5-5-1,-1-2 1</inkml:trace>
  <inkml:trace contextRef="#ctx0" brushRef="#br0" timeOffset="82">21528 4637 8101,'0'-17'0,"4"5"206,0-4 1,5 5-40,-2 3 1,7 0 148,2 4 0,0-4-85,-1 4 1,2 1 224,2 3 0,2 0-181,-2 0 1,3 1-185,1 3 1,-4-2-144,0 6 1,-5-1 97,1 5 0,0-5-49,-3 1 1,0 0 94,-8 3 0,0 4-283,-4 0 1,-5 2-13,-3-2 1,-7-1 15,-4 5 1,-2-1 11,-2 1 0,-5 1-55,-3-4 1,3-1-309,2-4 0,6 1 211,0-1 1,10-1-1141,-1-2 1467,2-3 0,3-5 0,1 0 0</inkml:trace>
  <inkml:trace contextRef="#ctx0" brushRef="#br0" timeOffset="83">21997 4728 8101,'-12'-5'288,"2"-1"-192,2-6 399,-2 6 1,4 0-62,-6 2 0,1 3-102,0-3 1,-1 4-97,1 4 1,1 2-155,2 5 1,-1 2-69,5 2 0,1 2-185,3 2 0,0 1-192,0-5 1,5 2 242,2-2 0,5-2-137,3 2 1,3-4 81,4-3 1,-1 1 28,2-5 1,-7 0 92,7-4 1,-3 0-4,3 0 1,0-6 140,0-1 0,-5-5-58,-3-3 1,-4 3 161,-3-4 1,-3 0-43,-5 1 0,-1-4-66,-3 3 0,-3-4-29,-4 1 1,-2-1-96,-2 1 1,-1-2-119,-3 6 1,-3 0-299,3 3 0,1 6 10,-1 2 1,5 3 20,-1 1 428,2 5 0,2 1 0,-1 6 0</inkml:trace>
  <inkml:trace contextRef="#ctx0" brushRef="#br0" timeOffset="84">22202 4648 8101,'0'-17'515,"0"1"1,-4 4-708,1 0 110,-1 6 684,4-4-389,5 8 0,-3-1-11,6 6 1,-4 8-102,3 4 1,1 1-144,3 0 0,1 1 20,-1 6 0,-3 0-174,-1 0 1,1-2-22,4-2 1,-5-2 96,1-6 1,-2 1 6,2-1-43,2 1 203,-9-6-199,4 4 727,-5-9 121,0 4 0,0-13-446,0-4 1,0-2-95,0 3 0,1-2 48,3-2 0,-2 2 143,1-2-251,-1-3 112,-2 5-396,0-3-218,0 10-209,0 1 386,5 15 1,-3-3 71,6 9 0,-4 0-112,3-1 1,1 1 104,3-5 0,1-1 126,-1-2 1,1 1-99,-1-6 0,0 1 462,1-4 0,-1-1-3,1-3 1,-1-2 153,1-6 1,-1 1-123,0 0 0,-3-6 37,0-2 1,-6 1-151,2-1 0,-2 0-31,2-4 1,-2 4-147,1 0 1,-1 0 82,-2-4 1,0 4-1142,0 0-111,0 5-599,0-2 418,0 9 312,0 2 1,1 14 330,3 3 0,-3 7 642,3 0 0,-3 2 0,-1 2 0</inkml:trace>
  <inkml:trace contextRef="#ctx0" brushRef="#br0" timeOffset="85">22636 4717 8266,'0'-7'1990,"1"2"-1340,3 5-597,-3 0 89,10 0 1,-5 4-191,5 0 0,-2 1 67,3-1 0,-3-3-105,6 3 1,-2-3 11,-2-1 1,0 0 78,1 0 1,0 0-33,4 0 0,-4-1 67,4-3 1,-4 2 76,0-6 0,-1 4-85,1-3 0,-1-1 162,0-3 0,0-1-75,-4 1 0,2-5-14,-5 1 0,0-1-23,-4 1 1,0 2-12,0-2 0,-2 2-27,-1 2 0,-4 0-120,-4 4 1,-4 2-138,-1 5 0,-4 0 69,1 0 0,-3 6-101,0 5 0,3 6 38,0 6 1,1 5-121,-1 2 1,2 3 67,6 1 1,3-1 145,1-2 0,4 1-191,-1-6 1,4 0 55,4-7 0,2 1 308,6-5 0,1-3-134,2-5 1,-3-4 324,4 1 1,0-3-137,-1-1 1,4 0 176,-3 0 0,0-5-60,-1-3 1,-2-1 74,2 2 1,-2-4-72,-2 4 0,0-7-24,-4-1 0,2-1-11,-5 5 0,3 0-54,-3-1 0,4 1 52,-4-1-64,0 1 1,-3 1-333,3 2 40,-3 3-75,4 5 1,-5 5 89,0 3 1,0 2 101,0 1 0,4 2 17,0 2 1,-1-2-44,-3 2 0,2-2 54,1-2 1,-1 1-29,2-1 1,-3-3 219,-1-1-27,5-4 339,-4 2 264,4-5-262,-5 0-439,0-5 1,0-1 86,0-6 1,0-3-127,0 0 1,0-6 76,0 2 1,0-2 45,0-2 1,4 1-83,0 3 0,3-1-154,-3 5 1,5-4-42,-1 4 0,-2 3-75,2 4 1,-1 5-102,5-5 1,0 6 118,4-2 1,-2 8-1570,5 3 735,-5 8 1029,7 3 0,-8 5 0,3 0 0</inkml:trace>
  <inkml:trace contextRef="#ctx0" brushRef="#br0" timeOffset="86">23424 4363 8101,'0'-7'394,"0"-3"80,0 4 243,0-5-145,0-1 195,0 6-302,0-4-228,0 8 0,0-1-247,0 6 1,-5 5 127,-2 7 1,-5 3-15,-3 5 0,-2 5 43,-2 2 1,-1 3-133,5 1 0,0 1-93,3-1 0,2 0-123,2 0 0,-1-3 52,6-1 0,-1 0 138,4 0 0,0 2-175,0-6 1,1 1 99,3-4 1,2 0 154,6 0 1,-1-4-153,1 0 0,-1-5 166,0 1 0,2-3-149,2 0 0,-2-4 25,2-1 1,-2-4-41,-2 0 1,0 0-363,-4 1-1319,3-3 937,-3 4 825,-1-5 0,-1 0 0,-5 0 0</inkml:trace>
  <inkml:trace contextRef="#ctx0" brushRef="#br0" timeOffset="87">23596 4580 8101,'0'-18'0,"0"2"0,0 4 284,0 6-143,0 1 0,0 3 75,0-1 51,0 1 107,0 12-322,0 4 0,3 14 142,1-5 1,1 4-112,-1-1 1,-3 2-123,3-1 1,-1-4 79,0 0 1,0 0-54,5-4 1,-6-3 92,2-1 0,1-2-296,-1-2 0,1-3-170,-1 0 1,-3-5-777,3 5-82,2-5 1243,-5 2 0,4-5 0,-5 0 0</inkml:trace>
  <inkml:trace contextRef="#ctx0" brushRef="#br0" timeOffset="88">23447 4580 8101,'0'-12'-58,"0"1"58,0 0 0,0 3 693,0 0 0,0 4-244,0-3 1,1 3-177,3-4 1,4 6-149,7-2 0,-1 2 103,5-2 0,5 2-273,7-1 0,-2 0 69,1-1 1,-3 3-422,3-3 1,-4 3 256,0 1 0,-3 0-210,-4 0 1,1 0-142,-4 0 1,3 4 490,-4 0 0,5 4 0,-2-1 0</inkml:trace>
  <inkml:trace contextRef="#ctx0" brushRef="#br0" timeOffset="89">23892 4728 9433,'0'13'320,"0"2"-143,0-2 1,0 5 37,0-3 0,0-1 21,0 5 1,0-4-144,0 4 1,0-5 115,0 1 1,0-2-234,0-2 1,0 1-64,0-1 0,0-3-169,0-1-141,6-4 179,-5 7-1391,4-9 902,-5 4 707,0-5 0,5 0 0,1 0 0</inkml:trace>
  <inkml:trace contextRef="#ctx0" brushRef="#br0" timeOffset="90">23927 4408 8101,'0'-22'0,"0"3"274,0 0 1,0 5 476,0-2 1,1 7-115,3 2-108,-3 4-119,4-2-299,0 5 1,3 10 241,7 6 1,-1 5 1,5 6-195,5 7 0,0 3 29,3 5 1,-3 2-282,-1 2 0,-2 5-23,-2-9 0,-1-1-620,-3-6 536,-2-1 0,0-1-124,-6-3 0,-4-2-138,1-5 1,-3 0-448,-1 0 0,-2 0 59,-6-1 849,-10 6 0,-11 2 0,-5 4 0</inkml:trace>
  <inkml:trace contextRef="#ctx0" brushRef="#br0" timeOffset="91">16800 12266 8262,'0'-6'-270,"0"1"462,0 5-239,5 0 315,-4 0 29,5 0-65,-6 0-113,5 0 0,1 0 37,5 0 1,2-2-7,2-1 1,-1 1 30,5-2 0,-4-1 13,5 2 1,-5-3-234,4 3 165,-5 1-17,7-3 1,-7 5-112,5 0 119,0 0-15,4 0-272,0-5 247,-5 4 0,2-4-41,-5 5 0,4 0-23,-3 0 0,3 0 50,-4 0-286,5 0 243,-7 5 1,8-4 56,-2 3-35,3-3-18,1-1 1,0 0 115,0 0 1,3 0-63,1 0 1,1 0 17,-2 0 1,2 2-26,3 1 0,1 0 8,-6 5 1,5-6-51,-5 2 0,5 1-142,-5-1 1,2 3-18,-1-3 1,-3 4 75,3-4 1,-2 3-44,2-3 0,-3 1 87,2-1 0,4-3-16,0 3 1,-1 1 18,2-1 0,-5 1 10,5-1 1,-1-3-41,5 3 1,-5 1 4,1-1 1,3 0-127,4-4 0,1 0 130,-1 0 1,-1 0-97,5 0 1,-7 0 105,0 0 1,-2 0-6,-7 0 0,0-4 30,-7 0 0,-1 0 137,-3 4 1,-3 0-114,4 0 0,-2-4 28,1 0 1,3 1-112,4 3 1,3 0 81,1 0 0,3 0-141,6 0 1,3-2 30,0-1 1,0 1 24,-4-1 0,-1-3 43,-2 3 1,0-1-11,-4 4 1,-4 0 41,-4 0 0,4 0 142,3 0 0,7 0-15,2 0 1,4 0-117,7 0 0,3 0-300,1 0 0,5 0-319,3 0 0,4 0 543,-28 0 0,0 0 0,2-2 0,1 0 32,-2 0 0,2 0 1,3 0-1,1-1-8,-1 1 1,0 0 0,0 2 0,-1-1 12,-1-1 1,0 0 0,-2 0 0,0-1 47,2 1 1,0 0 0,-1 0 0,0 1 12,-1 0 0,0 2 0,-1-1 0,-1 0 2,27 0 0,1 0 92,3 0 1,-32 0-1,1 0-129,31 0 1,-30 0-1,1 0-30,0 0 1,0 0-1,1 0 1,1 0-6,0 0 0,0 0 1,1 0-1,1 0-10,5 0 0,1 0 0,-3-1 1,-1 0-168,4-1 0,-1 1 0,0 0 1,-1 0 194,2-1 0,0 0 0,-1 2 0,0-1 42,-1 1 0,-1 0 0,0-1 0,-1-2-10,-1 1 1,-2 1-1,-1-2 1,0 2 5,1 1 0,-1 0 1,-5 0-1,1 0-138,0 0 1,0 0-1,-1 0 1,0 0 164,2 0 0,-1 0 1,-1 0-1,0 0-66,1 0 0,0 0 0,0 0 0,0 0 3,3 0 0,2 0 0,-1 0 0,0 1-48,2 1 1,0 0-1,-2-2 1,0 1 63,0 1 1,0 0 0,0-1-1,-1-1-81,1 0 1,0 0 0,1 0 0,0 0 59,-3 0 1,0 0 0,-2 0-1,0 0-32,31 0 1,-5 0 95,1 0 1,-4 0 136,-4 0 1,-6 0-88,-5 0 1,-10-4 166,-2 1 0,-6-3 344,-5 3 0,2 1-437,-6-1 0,-1 0 233,-7-1 1,3 3-383,-2-3 356,-3 3-772,0 1-210,-5 0 1,-5 0 588,-2 0 0,-9 5 0,-1 1 0</inkml:trace>
  <inkml:trace contextRef="#ctx0" brushRef="#br0" timeOffset="92">20283 12129 10690,'7'13'643,"-3"2"-641,2-2 43,-5 8 1,4-7-170,-5 5 88,5-5 0,-3 8 1,3-10-42,-5 4 0,0 0 256,0-1-1024,0 1 565,0-10 1,0 4-31,0-2 310,5 2 0,-4 1 0,4 1 0</inkml:trace>
  <inkml:trace contextRef="#ctx0" brushRef="#br0" timeOffset="93">20055 12540 8265,'-6'-6'774,"1"-4"-334,5 8-60,0-8 234,0 9-167,0-4 0,5 5-230,2 0 0,3 0 163,2 0-127,4 0-160,2 0-16,0 5 1,3-4 85,-1 3 0,0-1-169,-1 0 1,1-1 108,-5 1 1,4 0-116,-3 1 1,-1-3-321,-4 3 197,-4-3-24,-2-1-14,-5 0-28,5 0 141,-4 0 35,4 0 0,-9 5 17,1 3-25,-6 2 30,2 1 1,-4 5 1,-1-1 0,1 9 4,0-1 1,0 2 0,4-2 1,-3 0 1,5 0-190,-3 0 87,3-1 0,1 1 22,0 0 1,1-4-17,3 0 0,0-5-7,0 1 0,0-6-369,0-1 359,0-1-514,0 0 51,0 3-198,0-9 391,0 4-498,0-5 319,5 0 0,0-5 557,2-2 0,3-4 0,-3 0 0</inkml:trace>
  <inkml:trace contextRef="#ctx0" brushRef="#br0" timeOffset="94">20432 12723 8265,'0'-12'0,"0"5"393,0-1-195,0 6 234,0-8 157,0 8-177,0-3-306,-5 10 69,4 2 0,-8 4-66,5 0 0,-5 5-186,1-1 1,3 4-186,2-4 205,1 5 60,2-7 1,0 4-190,0-6 96,0 0-7,0 1 0,2-2 60,1-2 0,4 1-84,4-6 362,1 1-250,-6-4 1,8 0 49,-3 0 1,3-5 128,-2-3 1,-1 2-109,0-1 243,1-6-255,-1 0 1,1-5-148,-1 3 154,-5-3 7,5-4 0,-10 0-425,3 3 183,-3-3-15,-6 5 1,-1-2-75,-6 0 1,-4 8-70,-3 0 1,-2 7-255,2 0 0,3 3 75,4 1-132,1 0 647,0 0 0,-1 5 0,1 1 0</inkml:trace>
  <inkml:trace contextRef="#ctx0" brushRef="#br0" timeOffset="95">20672 12620 8281,'0'-11'-72,"0"-1"0,0 1 72,5-1 1384,1 1-335,1 5-56,3-5-290,-9 10-328,9-4 0,-7 5-56,4 0-271,-4 0 143,7 0 0,-4 1-130,6 3 96,-1 3-168,-5 4 1,5 0-45,-4 1 1,-2-1 107,-1 1 1,-1 4-109,0 3 0,-1-1-101,2 1 1,-4 0-34,-4 4 0,1-4-96,-4 0 77,-1 0 183,-3-1 1,-1 2-51,1-5 30,4 0 27,-3-3 236,9-1-248,-9 1 155,9-1-54,-5 1 1,8-5 222,2 1 2,2-6-229,10 3 1,-2-5-139,5 0 157,0 0-286,-1 0 1,2-3-840,-4-1 426,4-5 0,-7 8-1180,2-3 1793,-7 3 0,-3-5 0,-5 0 0</inkml:trace>
  <inkml:trace contextRef="#ctx0" brushRef="#br0" timeOffset="96">19084 12243 8157,'0'-11'-238,"2"1"599,1 2 118,-1-2 66,3 3-109,-5 1-88,0-4 60,0 9-80,0-4-272,0 5 83,0 5 0,0 1-23,0 5 0,0 1 28,0-1-7,0 6-32,0-4 1,0 7-139,0-5-89,0 0 286,0 2-304,0-5 35,5 5 236,-4-6-756,9 1 449,-9-1 1,6 1-373,-3-1 0,-2-3 548,6-1 0,-6 1 0,3 3 0</inkml:trace>
  <inkml:trace contextRef="#ctx0" brushRef="#br0" timeOffset="97">18342 12723 8177,'-6'-7'-208,"0"1"540,6 2 122,0 3-77,0-4 58,0 5-139,6-5 1,0 4 362,5-3-408,1-2-64,4 4 1,2-4 375,5 2-253,0 3-190,0-4 0,3 5 119,1 0-53,-1 0 1,-3 0-159,0 0 0,-5 0 42,-3 0 86,-2 0-133,-2 0 1,-3 0-123,0 0-108,-6 5 46,3-4-109,-5 9 69,0-3 190,0 4 0,-1 0-174,-3 1 202,3-1-40,-4 1 0,1 4 13,0 3 1,-4 2 0,5-2 0,-2 1 1,1-5 0,3 4-30,-3-4 35,-3 6 0,6-9 0,-4 5-18,5-6 16,0 1-3,-5-1-114,4 1 114,-4-1 1,5-3-14,0-1-415,0-4 71,0 7-148,0-9-404,0 9-71,0-8 250,0 8-536,0-9 1274,0 4 0,5-5 0,1 0 0</inkml:trace>
  <inkml:trace contextRef="#ctx0" brushRef="#br0" timeOffset="98">18799 12871 8220,'4'-11'0,"-1"-1"478,1 1 124,-4 5-99,0-4-254,0 3 309,0 1 184,-5 1-308,4 10-279,-9 1 1,7 11-94,-4 2 0,4-1 311,-1 1-621,-2 0 272,5 3 0,-5-3-662,6 0 401,0-5 174,0 8 0,2-8-257,2 5 133,-3-10 0,9 6-96,-4-9 102,6 1 1,-5-2 188,1-5 0,0 0 153,3 0 0,0-1-167,1-3 431,-6-3-254,4-4 0,-5-2 206,3-2-75,-3 2-234,-5-3 1,0-1-131,0-2-57,0 3 107,0-6 1,-5 5-137,-3-6 1,-2 0 46,-1 0 0,-1 1-267,1 3 0,1 3 42,2 5-420,-2 4 168,9-3-487,-9 9 471,8-4-22,-3 10 616,5 1 0,5 11 0,2 0 0</inkml:trace>
  <inkml:trace contextRef="#ctx0" brushRef="#br0" timeOffset="99">18970 12803 8220,'0'-12'-169,"0"1"-43,0 0 1,0-1 126,0 1 1271,0-1-266,5 1-67,-4-1-419,10 1-140,-10 5 1,8-1 82,-5 4-128,4 1-1,-6-3-244,8 5 198,-9 0 0,5 0-2,-2 0 1,-2 1-16,1 3 0,2 3-45,-1 4 1,0 0-237,-4 1 1,0 4 103,0 3-370,-5 3 239,4 1 1,-8-2-564,5-2 401,0 3 94,-1-4-331,4 5 280,-4-6 1,5 1 60,0-3 1,0-6 50,0 3 0,0-3 34,0 2 0,0-3 193,0-1 0,0-3 187,0 4-151,0-6 18,0 3 171,0-5-327,0 5-199,0-3 129,0 3 1,1-5-191,3 0 1,2-2 52,6-1 1,-5 1-128,1-2 1,-1 2-971,5-2 643,-1 3 161,-4-4 505,3 0 0,-4-2 0,6-4 0</inkml:trace>
  <inkml:trace contextRef="#ctx0" brushRef="#br0" timeOffset="100">19164 12928 8220,'0'-6'529,"0"-4"-156,0 9 62,0-4 92,0 5 123,0-6-560,0 5 158,0-4-31,0 5 1,5 0-220,3 0 62,2 0 1,1 0-972,1 5 726,-1-3 1,1 3 43,-1-5-1578,1 5 1719,-6-4 0,4 4 0,-4-5 0</inkml:trace>
  <inkml:trace contextRef="#ctx0" brushRef="#br0" timeOffset="101">19427 12689 8334,'-4'-12'-227,"0"1"0,0 3 227,4 1 1061,-5 4-171,4-2-134,-4 5-370,5 5-191,0 1 0,0 7-10,0 2-129,0 3 161,-5 5 1,4 1-164,-3 3-124,3-3 23,1 9 1,0-9-221,0 2 0,0 0 203,0 0-779,5-6 582,-4 6 1,8-13-168,-5 2 0,5-2-167,-2-2 0,3-4-353,2-4 375,-1 4 573,1-6 0,-1 4 0,0-5 0</inkml:trace>
  <inkml:trace contextRef="#ctx0" brushRef="#br0" timeOffset="102">19358 12894 8334,'-7'0'0,"-1"0"0,4 0 0,-3 0 984,4 0-141,-2-5 107,5 4-391,5-4-247,2 5 1,4 0 49,0 0-102,6 0-114,-4 0 1,12 0-66,-2 0 0,2-4 309,-2 0-1624,0 0 737,0 4 497,0 0 0,-6 0 0,0 0 0</inkml:trace>
  <inkml:trace contextRef="#ctx0" brushRef="#br0" timeOffset="103">21791 12163 8235,'0'-7'-16,"0"-1"1,0 0 47,0-3 533,0 0-339,0-1 211,0 1 201,0-1-325,0 6 31,0 1 124,0 5-92,0 5-310,0 1-3,0 6 0,0 3 300,0 0-569,0 5 210,0-2 0,0 5-672,0 0 392,0 0-132,0 0 1,0-4-385,0 0 1,0-4 311,0 4 480,0-5 0,0 2 0,0-4 0</inkml:trace>
  <inkml:trace contextRef="#ctx0" brushRef="#br0" timeOffset="104">21563 12609 8235,'0'-8'12,"0"0"0,0 1 238,0 0 18,0-3 170,0 9-62,0-9 62,0 9 127,0-10-298,0 10 0,1-8-31,3 5 1,2 1 86,5 3-73,1 0-31,-1 0 0,1 0-58,-1 0-125,6 0 9,0 0 1,1 3-122,-3 1 0,2 0 110,-2-4-428,0 0 311,-8 0 0,3 4-136,-3 0-173,-1 0 139,-1-4 197,-5 0 1,0 5 3,0 2 203,-5 3-166,3 2 0,-7 0-9,6 4 102,-6 1-79,7 6 1,-6 1 8,4 3 0,-4-2 10,4 6 0,0-6 1,4 2 0,0-3-6,0-1 0,0-4-8,0 0 0,0-5-29,0 1 0,-3-2-2,-1-2 1,0 1 25,4-1 0,0-5-1157,0 5 515,0-10-784,0 4 364,0 0 1062,0-4 0,5-1 0,1-6 0</inkml:trace>
  <inkml:trace contextRef="#ctx0" brushRef="#br0" timeOffset="105">21871 12837 8235,'-5'-11'371,"4"-1"1188,-4 6-830,5 1-50,0 5-354,0 5 1,0 2-244,0 9 0,0-4 55,0 4 1,0-2-84,0 1 1,3-2-156,1 2-486,5-3 532,-3 0-377,6-1 264,-1-4 0,1-2-100,-1-5 515,0 0-302,1-5 1,-1 0 178,1-3 0,-1-2-114,1 2 0,-1-2 109,0-1 1,-3-2-81,0-2 1,-6 1 6,2-5 1,-3 3-91,-1-3 1,-5 2-212,-2-2 0,-5-2 91,-3 6-491,2 0 404,-8 3 0,7 6-549,-5 2 396,5 3 123,-8 1 1,9 0-526,-2 0 419,8 5 24,-4 1 1,10 6 362,-3-1 0,-2 1 0,0-1 0</inkml:trace>
  <inkml:trace contextRef="#ctx0" brushRef="#br0" timeOffset="106">22019 12723 8235,'6'-12'0,"-5"1"98,3 0 1,1-1 187,-2 1 0,6-1 108,-1 1 1,-2-1 140,2 1 3,-6 0-207,9 4 1,-6 1 43,2 2-434,3 3 278,-3-4 0,4 5-40,1 0 0,-1 1-1,0 3 1,1 2-189,-1 6-8,1-1 35,-1 0 0,-3 2-200,-1 2 0,-4 3 57,1 5 0,-3 0-446,-1 0 327,-5 5 24,-1-4 1,-6 4-83,1-6 1,-1-2 98,1-1 131,-1-5 6,1 2 1,0-5 0,-1 1 1,5-1 8,-1 1 0,5-5 179,0 1 76,1-6-283,2 9 254,0-10-78,5 4 0,2-5-97,4 0 0,2 0 10,2 0 1,-2 0-184,2 0 1,2 0-268,-2 0 0,0 0-274,-4 0 346,-4 0 0,3 0 374,-4-5 0,1-1 0,-2-6 0</inkml:trace>
  <inkml:trace contextRef="#ctx0" brushRef="#br0" timeOffset="107">22453 12711 8235,'0'-17'228,"-3"-4"376,-1 6-166,0 0 34,4 3-285,0 6 1,0 0 400,0 2-63,0 3-301,0-4-202,0 20 0,0-5 353,0 13-499,0-3 148,0 8 0,0-4 242,0 3-1144,-5-3 642,4 4 1,-6-5-695,4 0-174,1-6 712,-3-5 0,5-1-960,0 1 1352,0-6 0,0 4 0,0-4 0</inkml:trace>
  <inkml:trace contextRef="#ctx0" brushRef="#br0" timeOffset="108">22305 12780 8235,'0'-11'-135,"0"3"-272,0 0 407,0 6 1150,0-8-666,5 8 1,-2-3 249,4 5-472,6 0-75,0 0 1,8 0-620,-2 0 358,3 0 0,1 0-639,-1 0 535,6 0 1,-4 0 26,3 0-1279,-3 0 1430,-6 0 0,9 0 0,-3 0 0</inkml:trace>
  <inkml:trace contextRef="#ctx0" brushRef="#br0" timeOffset="109">22728 12563 8235,'0'-6'-426,"0"1"1537,0-1-367,0 5-279,0-4 702,0 5-902,0 10 1,3 2 0,1 7 0,0 6-16,-4-2 0,0 2 31,0-2 1,0 5-32,0 3 0,0-2 0,0 1 1,0-3 30,0 3 1,0-4-32,0 0 0,0-5-166,0-2 1,4-5-1711,0 1 0,3-6 1299,-3-2 1,5-4 326,-2 1 0,4 1-748,0-1 1,0-1 96,1-3 0,-1 0 301,1 0 0,-5-3-738,1-1 529,0-5 178,-2 3 381,-1-6 0,0 1 0,1-1 0</inkml:trace>
  <inkml:trace contextRef="#ctx0" brushRef="#br0" timeOffset="110">22579 12814 7935,'5'-6'877,"1"1"0,11 5 3,2 0-417,3 0-170,5 0 1,4-4 166,7 0-210,-8-5-301,14 8 1,-18-4-246,9 5 1,-13 0 342,1 0-2216,-8 0 2169,2 0 0,-6 0 0,1 0 0</inkml:trace>
  <inkml:trace contextRef="#ctx0" brushRef="#br0" timeOffset="111">19473 12026 7754,'-8'0'-1288,"0"0"1599,6 0 1,-3-1 241,5-3-310,0 3 0,-2-4-6,-1 5 116,1 0-137,-3 0 210,5-5 119,0 3-253,0-3 130,0 5-6,5 0-196,2 5-48,4-3 0,1 3 0,-1-5 33,5 0-107,-3 0 0,9 0 53,-3 0 1,2 0 131,2 0-344,5 0 65,-4 0 1,4 0 231,-5 0-379,-5 0 105,3 0 1,-8 0 50,2 0-687,-2 0 460,-2 0 0,-4-2-821,-3-1 532,-3 1-561,-1-3 599,0 5 0,0-5 0,0-1 0</inkml:trace>
  <inkml:trace contextRef="#ctx0" brushRef="#br0" timeOffset="112">20786 11958 8365,'-11'-5'0,"3"3"-228,0-2 146,6 3 0,-3-4 926,0 4-26,3-4-110,-3 5 121,5 0 1,5 4-320,3-1-246,7 1-121,-2-4 1,8 4 98,-1 0 1,1 0 152,2-4-367,5 0 162,-4 0 1,9 0 201,-3 0-289,-2 0 71,5-5 1,-5 3 11,3-2 1,-7-1-83,-5 2 0,-9-1-271,1 4 107,-7 0-456,1 0 22,-5-5 0,-1 3 159,-3-1-2136,-2 1 1174,-11 2 1297,5 5 0,-10-3 0,4 3 0</inkml:trace>
  <inkml:trace contextRef="#ctx0" brushRef="#br0" timeOffset="113">17714 11661 8278,'0'-8'388,"0"0"-6,5 6 116,-4-3 192,4 5-392,-5 0 0,4 5 0,0 3 1,3 7 237,-3 4-346,0 7 1,-3-1 9,3 1 1,-3 2-94,3-1 1,-3 3-102,-1-3 1,4 0 59,0-5 0,0 0-133,-4-3 1,4-1-3,-1-3 107,1-2-147,1-2 181,-3-1-37,3-3-252,-5-1 27,5 4-606,-4-9 382,4 4-499,-5-5-1929,0 0 2842,0-5 0,0-1 0,0-5 0</inkml:trace>
  <inkml:trace contextRef="#ctx0" brushRef="#br0" timeOffset="114">17508 11901 8346,'-6'0'550,"1"-6"0,7 5-151,6-3 0,1 3 85,10 1-86,0 0 1,4 0 297,0 0 1,8 0-25,4 0 13,1-5-314,-1 4 0,3-6 39,0 4-149,5 1-65,-8-8 0,9 9-642,-6-3 412,-5-2 1,-7 5-2548,-7-3 1351,3 8 1230,-15-3 0,9 14 0,-10-2 0</inkml:trace>
  <inkml:trace contextRef="#ctx0" brushRef="#br0" timeOffset="115">22865 11626 8435,'-12'-17'112,"6"0"1240,1 6-797,5 4 75,0 2 113,0 5-2,5 5-471,-4 7-68,9 6 1,-5 4-9,3 1 76,2 0-182,-4 5 1,2-4-104,0 3 1,-5-2 373,5 2-888,-5-8 431,2 13 0,-2-17-78,1 8 1,0-8-66,-4 0 1,0-2-474,0-2-180,0-4 519,0 3 1,0-8-1381,0 6 763,0-6 5,0 3 987,-5-5 0,-1 0 0,-6 0 0</inkml:trace>
  <inkml:trace contextRef="#ctx0" brushRef="#br0" timeOffset="116">22682 11798 8435,'0'-7'768,"5"2"-645,3 5 147,2 0-51,1 0 1,6 0 528,2 0 1,3 0 26,5 0-1,7 0-366,2-5 1,5 4 156,-3-3-934,-3 3 331,4 1 1,-9 0-410,-4 0 1,-3 0 446,-4 0 0,-2 0 0,-6 0 0</inkml:trace>
  <inkml:trace contextRef="#ctx0" brushRef="#br1" timeOffset="117">16469 9948 12102,'-4'-8'-2682,"0"0"1489,-5 6 1661,8-8-463,-4 8 274,0-3-159,4 5 241,-4 0 426,5 0-381,0-5-237,0 4 1,1-4 50,3 5 157,-3 0-238,9 0 1,-5-1 356,3-3-357,2 3 1,-7-5-41,4 6 45,-4 0 217,7 0-112,-4 0-161,0 0 1,5-3 212,-4-1-335,-2 0 93,5 4 0,-7-1-6,5-3 209,-6 3-121,8-4 1,-7 5-373,4 0 287,-4 0-152,7 0-42,-3 0 114,-1 0 0,4 0-44,-2 0 0,-2 0-1,2 0 1,-1 0-90,5 0 166,-1 0 11,0 0 0,1 0 87,-1 0-76,6 0-1,-5 0 0,6 0 16,-3 0-12,-2-5 33,9 3 0,-10-3 1,4 5 0,-4-1-13,0-3 1,-1 3 5,1-3 1,-1 3 32,0 1-201,1 0 124,-1 0 0,-3 0-234,0 0 188,-1 0 0,1 4-215,-1-1-270,-4 1 33,7-4 411,-4 5-176,6-3 176,-1 3 0,1-5 30,-1 0 105,1 0 12,4 0 1,1 0 16,2 0 1,-2 0 108,-1 0 0,-3-4 258,7 0-115,-7 0-251,4 4 0,-6 0 12,1 0-61,-1 0-22,-4 0-12,3 0 12,-4 0 1,6 0-56,-1 0 1,0 0 6,1 0 1,0 0 36,4 0 1,-4 0 15,4 0 0,0-1 97,-1-3-1,6 3-20,-9-4 1,5 4 82,-6-3-117,6 2 0,-8-3 338,2 5-331,-2 0 41,2-5 0,1 4-16,-1-3 0,1 2-63,-1-2 0,0 3 1,1-3 1,-5 3 32,1 1-89,0-6 64,3 5-79,1-4 146,-1 5-156,0 0-183,-4 0 183,3 0-29,-9 0 51,9 0-161,-3 0 147,4 0 1,0 0-147,1 0 177,-1 0 3,1 0 1,-1 0-26,1 0 23,-1 0 4,0 0 14,1 0-16,-1 0 1,1 0 0,-1 0 194,1 0-190,-6 0 0,4 0 28,-2 0 1,-2 0 53,2 0-13,-1 0-47,5 0-7,-1 0 1,0 4-45,1 0-56,-1 0-18,1-4 118,-1 0 5,6 0 0,-5 0 0,4 0 1,-4 1-28,0 3-28,-1-3 0,1 4 67,-1-5 0,-3 4-27,-1 0-34,-4-1-13,7-3 1,-8 2-68,6 1-55,0-1 95,-2 3 1,4-1 32,-2-1 0,-2 2-39,2-1 1,-1-1 57,5 4 0,-5 0-52,1 0-207,0 4 230,3-5 1,0 5-130,1 1 28,-1-1 86,6 1 0,-1 3-171,3 0 150,3 0 105,-4-3-579,4-1 347,6 1 0,0-1 61,3 0-1559,2 1 1612,-4 4 1,0-3 0,-1 3 0</inkml:trace>
  <inkml:trace contextRef="#ctx0" brushRef="#br1" timeOffset="118">18490 10142 24576,'7'-2'-197,"-3"-1"-1060,2 1 1101,-5-8-1060,4 9 1543,0-9 0,-3 7-404,1-4 53,-1 4-235,-2-7-1023,0 9 782,0-4 0,0 3-782,0-1 1241,0 1-944,0-3 1292,0 5 273,5 5-1143,-4-3 419,9 8 241,-4-4-143,1 5 0,-2-3-454,-5 0 611,5-1-312,-4 5 1,4-1-476,-5 1 0,4-5 309,0 1-102,0-1 391,-4 5 0,0-1 453,0 1 53,5-6-673,-4 4 1,5-3 794,-2 4-654,-2 0 162,8 1 1,-5-1 183,2 1-165,4-1 0,-5 4-549,5 0 401,1 1 0,-5-1 171,1 0 0,0 2-193,3-2 0,-3-1 172,-1 5 0,0-5 49,0 1 0,-1 2 105,-2-2 0,-1 1-185,4 0 0,-3-3 130,4 7 1,-4-7-386,3 3 1,5-4-242,3 0 0,1-1 590,0 1 0,-2-1 221,5 1 1,-2-2 98,2-3 1,2 3-78,-6-2 0,0-2 1094,-3 2-449,-1 0-583,0 3 1,-3 0-967,0 1 34,-6-1 6,8 1-390,-8-1 262,8 1 0,-8-1-21,6 0 1,0 1 248,3-1 0,-3 1-164,-1-1 426,1 1 156,3-6 0,-3 3 111,-1-5 114,1 4-53,-2-6 0,5 7 405,-4-6-244,-2 6-476,5-2 937,-8-1-952,8 4 0,-9-4 77,3 6 0,1-1-243,-1 1 1,3-1 49,-3 1 1,5-1 138,-1 0 0,3 1-187,4-1 762,-2 1-635,4-1 642,-1-5-159,2 5 0,1-6 626,0 2-99,0 3-488,-1-8 0,2 7 77,-5-6-77,0 6-90,2-7-134,-4 8 0,3-5-118,-4 2 1,-5 0-598,1-3 501,-6-3-148,8 9 1,-7-8-254,5 6-107,-6 0-2,8-2 342,-3 4 1,4-5 198,1 3 85,-1 2-371,0-9 891,1 9-552,-1-3 97,1-1 0,-2 1 359,-3-4-205,4-1-472,-10 8 0,8-8 147,-5 6 1,4-4 334,0 3-1075,-3-4 805,5 7 1,-3-7 91,4 4-200,0-4 71,1 7 0,-1-8 545,1 6-536,-1-5 48,1 2 1,-1-2 175,0 1 0,1 1-67,-1-1 1,1-1-180,-1 4 0,0-4 164,1 1 1,-1 1-66,1-2 0,-1 5-177,1-4 1,-1 1 197,0-1 0,5-2-53,-1 6 1,1-6 83,0 2 0,-2-1-13,5 1 0,-5-3-2,1 3 1,1-3-59,-1-1 0,2 0 50,-2 0 1,-1 0 38,5 0 1,-1 0 41,1 0-679,3 0 286,-5 0 1,6-4 141,0 0 1,-1-1-53,-3 1 0,1 3-1083,-5-3 718,5 3-379,-7-4 959,4 4 0,-6-9 0,1 3 1</inkml:trace>
  <inkml:trace contextRef="#ctx0" brushRef="#br2" timeOffset="119">20398 11512 8573,'-7'0'0,"1"0"-1159,2 0 620,3 0 289,-4 0 1071,5 0-439,0-5 87,5 4-329,-4-9-26,4 8 0,0-6 339,3 4-88,-3-5-201,5 8-346,-3-4 330,-1-1 1,4 4 156,-2-6-456,2 6 108,1-8 1,4 5 261,1-3-300,-1-2 40,-4 3 0,2-4 88,2 0 1,-2-5-23,2 1 1,-2-1 266,-2 0-252,1 4 7,-1-10 0,1 8 107,-1-5 1,0 5-31,1-1-247,-1-3 186,-4 6 1,3-5-38,-3 6 0,0 3-165,0 0 0,-4 1 221,1-5-338,-3 1 274,4 5 1,-4-5-55,3 4 1,-3 0 26,-1 0-46,0-1 46,5 2 1,-2-4-13,5 2-4,-1-2 20,-1-1 0,5 0 20,-4 4 0,3-3 5,2 2 1,-2-2-20,-2-2 219,2 1-103,-9 0 0,4 3 7,-5 0-84,0 1-14,5-5 1,-4 5-46,3-1 75,-3 1-54,-1-5 1,0 1 11,0-1 0,0 0 58,0-4-119,0 4 67,6-5 1,-5 6-108,3-1 95,2 1 2,-5-6 1,8 5 113,-5-4-111,5-1 35,-8 4 0,8-3 12,-5 4 1,3-3-25,-3 0 60,5-1-72,-8 5 1,8 0 32,-5-1-153,5 1 123,-8-6 0,6 5 29,-4-4-179,-1 4 145,8 0 0,-8 0-180,6-4 163,-6 4-10,9-5 0,-9 6-16,6-1 0,-4 5-7,3-1-2,-4 0 24,7-3 0,-5-2-16,3-2 52,2 2-37,-4-3 1,4 4-49,-2 1 47,2 0 3,-4-1 0,2 0-141,0-4 136,-6 4 0,7-6-2,-5 3-2,5 2 0,-7-4-17,6 6-33,-6 0 49,3-1 1,-3 1 3,2-1 0,-3 1 12,3-1 1,-2 5 117,2-1-90,-3 1-13,4-5 1,-1 5 158,0-1-122,5 0 38,-3-3 184,6 0-231,4 4 1,-2-3 17,5 2 0,-4-2-3,4-1 0,-5 3 48,1 1 2,-2-1-67,4-3 1,-6-1-27,1 1 36,-1 4-35,-5-3 0,2 4-49,0-6 26,-6 1-75,3 5 43,-5-4 1,1 4-12,3-1 28,-3-3-19,10 3 8,-5-4 30,5 5 0,1-3 0,-1 5 72,1-5-40,4 8 0,-2-9 248,5 2-219,0 3 19,-1-5 134,4 8-183,-10-8 1,10 8 17,-3-6 69,-3 6-85,6-8 1,-9 4 21,2-1 0,1-2 2,0 5 1,0-3 72,-1 3-7,-2-5-42,3 2 0,-3 0 52,2-1 18,-2 6-7,4-8 84,-6 8-140,0-8 1,1 9 54,-1-3 4,1-2-66,-1 4 0,0-3-20,1 5 0,1-1-17,2-3 0,3 3-99,4-3 124,1 3-52,0 1 0,5 0-146,2 0 104,3 0-500,2 0 345,-1 0 175,0 0 1,1 0 9,-1 0-64,0-5 66,0 4 1,-3-4 35,-1 5 1,-4 0-6,0 0 1,-2 0 8,-1 0-35,0 0-2,0 0-6,0 0 7,0 0 1,3 0-10,1 0 0,5 0 1,-2 0 1,3 0 23,1 0-64,6 0 293,-5 0 0,6-2-235,-3-2-110,-3 3 98,5-4 1,-6 4-8,0-3 16,1 3-9,-6-4 0,-1 3 79,-6-1-58,1 1 23,0-3 1,-4 5-13,0 0 0,-1 0-42,1 0-9,3 0 13,-10 0 0,9 0 2,-6 0 17,5 0-22,-2 0 1,5 0 205,0 0-178,-6 0-8,5 0 0,-4-1 96,5-3-57,-1 3 29,1-4 1,-1 5 2,-3 0 0,1-1-10,-5-3 88,-5 2-47,1-3-31,-5 5-350,5 0 303,-4 0-325,-2 0-364,-5 0 463,5 0 1,-3 0 102,6 0 0,0 0-1,3 0 0,4 0-543,1 0 284,4 0 119,-7 5 0,3-2-1075,-5 5 469,-4-6 251,-2 8 0,-6-3 558,-3 4 1,-8 1 0,-5-1-1</inkml:trace>
  <inkml:trace contextRef="#ctx0" brushRef="#br3" timeOffset="120">21802 9948 16464,'0'-7'-1778,"-5"2"2609,4 0-977,-4 4 408,5-4 0,0 10-111,0 2 1,0 5 29,0 3 1,4 4-140,0 8 0,-1-2-457,-3 6 0,2-5 190,2 5 1,-3-5-19,3 5 0,-3-5-27,-1 5 1,0-6-53,0 2 1,4-3 99,-1-1 1,1 0-156,-4 0 289,0-6-254,0 0 151,0-6 0,0 1-78,0-1 188,0-5 0,0 1-249,0-3 202,0-3-1109,0 4 363,0-5 950,-5 0 0,4-5 0,-4-1 0</inkml:trace>
  <inkml:trace contextRef="#ctx0" brushRef="#br3" timeOffset="121">21734 10119 16737,'0'-12'-3987,"4"1"3555,0 0 1,1-1 1045,-2 1 1,4-4-46,4-1 1,2 1 371,2 4 0,-1-1-178,5 1 1,-4 1-251,4 2 1,0-1-232,4 5 0,0 1 378,0 3 0,-2 0-420,-1 0 1,-4 1 73,-5 3 0,0 2-815,-4 5 1,-2 1-76,-5-1 1,-1 4 147,-3 1 0,-3 4 40,-9-1 0,-1 4-419,-6 4 1,-3-5 70,4 1 0,-3 0-113,10-4 0,0-1-16,4 1 0,-1-6 476,1-2 1,4-3 980,4-5-539,1-1 0,2 3 0,0-5 0</inkml:trace>
  <inkml:trace contextRef="#ctx0" brushRef="#br0" timeOffset="122">22122 10085 8106,'7'-18'1358,"-2"1"-885,-5 6 0,0 3-54,0 1-12,0 4-361,-5 8 1,2 3-464,-5 7 321,1 3 1,0-2 31,4 3 1,-2 3-30,1-3 1,0 3-10,4 0 1,0-3-281,0 0 0,5-5 122,3 2 1,2-5-115,1-3 0,2-3 387,2-5 15,3 0 0,1-1 237,0-3 1,0-4-136,4-7 0,-2 1 28,-2-5 1,2 4-2,-6-4 0,0 0 185,-3-4 1,-6 4-34,-2 0 1,-3 1-261,-1-1 0,-5-1 52,-3 4 1,-7 1-250,-4 4 1,-2 4-117,-2 4 0,0 1-208,0 2 1,0 5-317,0 3 1,2 6 77,2 1 710,-3 5 0,9-7 0,-3 4 0</inkml:trace>
  <inkml:trace contextRef="#ctx0" brushRef="#br0" timeOffset="123">22408 9982 8078,'-5'-12'74,"3"6"1,-3-4 167,5 2 87,0 3 602,0-5-573,0 4 0,0-2 276,0 1-253,0 4-1,0-2-130,0 5 0,2 5-42,1 3 1,0 3-82,5 4 1,-6 2-296,2 2 133,2 2 22,-4-3 0,4 5-64,-2 0 1,-3 0 42,3-1-350,-3-4 227,4 4 0,-2-8-40,4 5-6,-4-5 53,7 2 0,-8-6-17,6-2 131,-5 2 0,3-7 139,-2 4-167,-3-4 22,4 2 32,-5-5 43,5 0 0,-4-1 106,3-3 0,-2 1-104,-2-4 0,0-1-19,0-3 1,0-1 0,0 1-3,0-6 0,0 5 6,0-4 1,0 8 8,0 0 4,0 0-25,0 2-46,0 1 0,1 5 33,3 0 0,-2 5 23,6 3 1,-4 2-15,3 1 1,0 1-22,0-1 1,3 2-37,-2 2 1,2-2 52,1 2 0,1-6 0,-1-2 0,1-3 0,-1 4-201,-5-6 139,5 3 0,-6-6 187,2-3 0,2 2-144,-5-6 473,0 1-258,-4-10 0,4 3 157,-1-5-297,1 5 21,-4-8 0,0 9-125,0-6-35,-5-1 51,4-2 1,-4-1-209,5 0 0,0 0-1,0 0 0,0 2-240,0 2 0,0 2-140,0 6-275,0 4-998,0 2 1563,0 15 1,0 2-279,0 7 609,0-3 0,0 1 0,5-4 0,1 3 0</inkml:trace>
  <inkml:trace contextRef="#ctx0" brushRef="#br0" timeOffset="124">22807 10130 8129,'-6'-1'565,"2"-3"-117,3 3-67,1-4 281,0 0-147,0 4-281,0-5 50,5 6 97,-4 0 0,10 0-398,-5 0 192,5 0 1,2 0 176,2 0-468,-2 0 139,3 0 0,-3 0 226,2 0-526,-2 0 257,4 0 1,-2-3-98,0-1 30,0-5-16,-3 3 0,-2-2-38,-3 0 0,2 1 93,-5-5 0,4 1-58,-5 0 1,1-5 64,-4 1 0,0 0-6,0 3 1,-1 5 24,-3-1-29,-2 1 33,-6-5 0,1 6-13,0 2 8,-6 3 8,4 1 0,-8 1-158,2 3 150,2 2-29,-4 11 0,7 0-14,-5 6 0,5-4 13,-1 0-155,7 0 94,-2 4 0,9 1-237,-3 3 12,2-3 270,2-1 0,0-3-203,0-5 157,6 1 30,0-5 1,7-1 140,2-2-210,-3-3 45,10-5 439,-4 0-236,5 0 1,0-4-43,-1 0 1,0-5 141,-3 2 0,1-7-201,-5-1 377,1-1-197,-5 5 0,1 0 233,-1-1-104,-5 1-234,-1-1 0,-5 1 143,0-1-65,0 6 39,0-4 36,0 9-55,-5-4-274,4 5 66,-4 0 1,5 6 157,0 5-265,0 6 80,0 1 0,0 3-184,0-2 126,0-2-22,0 4 0,1-7-243,3 5 374,-3-5-75,9 3 0,-8-6-137,2 1 130,-3-6 205,4 4-233,-4-9 605,4-1-304,-5-6 0,0-5 284,0-1-276,0 1-43,0-1 0,0-4 161,0-3-38,0 2-173,0-4 1,0 3 24,0-5 1,0 0-39,0 0 1,0 4-194,0 0 1,5 0 195,3-3-808,-3 4 488,5 1 0,-3 6-682,4-1 478,5 6-20,-3 1 0,4 5-938,-6 0 935,0 0 36,-4 5-331,3 1 764,-4 6 0,6-1 0,-1 1 0</inkml:trace>
  <inkml:trace contextRef="#ctx0" brushRef="#br0" timeOffset="125">23493 9913 8078,'0'-17'-677,"0"0"581,0 6 738,5-1-26,-4 1-188,4-1 258,0 1 5,-4 5-133,5 1-324,-6 5-29,0 0 0,-6 2-40,-1 6-117,-3 4 187,-2 11-203,1 0 70,-1 5 0,1 1 243,0 5-527,-1 1 183,1 4 0,3-5-38,1 1 1,4 1-232,-1-5 0,3 3-172,1-7 238,0 4 77,0-6 0,1 1-391,3-7 0,1 2 84,3-6 1,2-4-43,-3-3 1,4-4 6,0 3 1,0-4-436,1 1 902,-1-3 0,6-1 0,1 0 0</inkml:trace>
  <inkml:trace contextRef="#ctx0" brushRef="#br0" timeOffset="126">23664 10050 8175,'-4'-7'0,"0"-1"194,1 1 0,3-5-194,0 6 0,0 1 0,0 6 0,0 3 1147,0 7-728,0 7 1,0 5 164,0 0-410,0-1-33,0 1 1,3 1-218,1 3 60,0-3-1,-4 4-784,5-10 591,-4 3 1,4-8-167,-5 2 0,0-6-275,0-1 1,0-4-769,0 3 766,0-4 653,0 2 0,0-5 0,0 0 0</inkml:trace>
  <inkml:trace contextRef="#ctx0" brushRef="#br0" timeOffset="127">23527 9982 8335,'0'-12'714,"0"1"1,5 1-223,3 2-4,7 3-293,-2 5 0,8 0 32,-2 0 1,3 0-33,1 0 1,3 0-557,1 0 246,5 0 202,-8 0 0,4 0-694,-5 0 381,-6 0 208,5 0-1780,-9 0 1798,-2 0 0,-1 0 0,-4 0 0</inkml:trace>
  <inkml:trace contextRef="#ctx0" brushRef="#br0" timeOffset="128">23847 10256 8258,'0'-11'1696,"0"4"-1072,0-3 212,5 9-396,-4-9 0,8 7-128,-5-5 0,5 5-73,-2-5 1,3 5-67,2 0 79,-1-4 127,1 6-486,-1-4 117,1 5-56,-1 0 0,-5 5-121,-2 3 1,-3-2 189,-1 2-389,0-1 231,0 10 0,0-5-19,0 4 0,-5 0 61,-2-1 1,-3 4-199,-2-3 0,6 4 236,-4-7 1,5 3-259,-3-4 19,3-1 166,5 0 369,0 1-307,0-6 0,0 1 99,0-4 179,0-1 1,5 4-126,3-2 1,-2-3-2,2 3 0,3-3-60,4-1-134,0 0 121,-3 0 1,-1 0-817,1 0 374,-1 0-124,0-5 1,1 2-1288,-1-4 1284,-4 4 556,-2-7 0,0 4 0,1-6 0</inkml:trace>
  <inkml:trace contextRef="#ctx0" brushRef="#br0" timeOffset="129">24064 9856 8145,'0'-23'0,"0"6"0,0 1 1189,5 9-731,6 2 1,2 6 236,2 3-119,3 2-255,-5 11 1,7 0 153,-5 6 40,5 5-198,3 1 1,1 11 203,3 2-741,-3 2 461,-1-3-1792,-5 8 1483,-7-7 1,-6 9 130,-5-6-1358,0-4 873,-5 3 0,-6-8-344,-8 2 1,-3-4 765,-1-3 0,-3 0 0,-3-4 0,-4-2 0,-4 0 0</inkml:trace>
  <inkml:trace contextRef="#ctx0" brushRef="#br2" timeOffset="130">12974 10142 11423,'12'12'935,"-1"4"1,0-2-730,1 5 0,-1 5 1,1 7 284,-1 6-616,-5-1 1,1 7 112,-3-5-744,-3 0 694,4-4 1,-5-1 35,0-2 1,4-5-87,0-7 39,-1 3 1,-1-11-305,1 1 402,-1-1 1,4-9 208,-2 1 34,-3-1 1,8-4 77,-5-1 1,1-9 384,-1-7-443,2-2 1,2-4-24,-1-1 1,1-8-58,3-8 0,4-8-162,1-3 1,-4 21 0,1-1-240,0-1 0,1 0 1,3-5-1,3-1 123,0-2 1,1 0 0,1 2 0,1-1 46,0-3 1,0 0 0,-1 5 0,1 0-131,0 0 1,0 2 0,-1 3 0,-1 2 27,-2-1 1,0 1-1,0 2 1,0 2-334,12-26 0,-5 7 258,-3 5 0,-1 11-75,-7 0 1,-4 8-353,-3 8 416,-6 0 0,2 14-709,-8-3 0,-3 9-34,-8 6 954,-3 11 0,-10 12 0,-1 7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12T14:00:33.50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9605 9399 8146,'-8'-7'27,"1"-1"0,3 4 84,-4-3 1,6-1 181,-2-3 1,1 3 15,0 0 0,1 5 552,-1-5-562,1 0 0,2 1 556,0-1-269,0 6 153,0-3-93,0 5 0,4 8-489,0 4 0,3 7 114,-3 0 1,1 8-174,-1 3 0,-1 3 143,4 1 0,-3 1-362,4-1 1,-2 1 109,2 3 1,1 2-451,-6 2 1,5 1 246,-4-5 0,3 0-212,-3-4 0,1-5 178,-1-2 1,-3-4 92,3-4 0,1 1 171,-1-5 0,0-3-273,-4-5 595,0-4-110,0 2-415,0-5 1,0-5-1087,0-3 0,0 2 601,0-2 0,0 1-1081,0-5 1753,5 1 0,1-6 0,6 0 0</inkml:trace>
  <inkml:trace contextRef="#ctx0" brushRef="#br0" timeOffset="1">9913 9890 8384,'0'12'956,"2"-4"-319,1-1 0,-1 1-186,1 3 0,0-1 290,1-2-505,-3 2 1,8-4 309,-5 6-14,5-6-470,-8 4-179,9-8 1,-9 4-778,3-2-1906,-3-3 1621,-1 4 1179,0-5 0,-5-5 0,-1-1 0</inkml:trace>
  <inkml:trace contextRef="#ctx0" brushRef="#br0" timeOffset="2">10165 9399 8071,'-18'-17'1060,"1"0"-483,6 6-337,5-1 0,-1 6 1094,3 2-258,3 3-56,-4 1-824,5 0 1,5 0 51,3 0 0,6-1-28,1-3-147,5 3 102,3-5 0,5 3-208,2-1 1,3-4 86,-2 4 0,-2-1-223,2 2 0,-5 1 85,5-2 1,-7 3-14,-1 1 1,-2 0 195,-6 0 1,1 0-45,-5 0 107,0 0-119,1 0 0,-6 1-84,-2 3 1,-3-1 101,-1 4 1,0 1-72,0 3 1,-5 6 3,-2 2 0,-4 4 41,0 3 0,-4 5-130,0 7 0,-2-2 54,2 2 0,2 0-70,-2-4 0,6 5 58,1-8 1,2 3-57,-2-7 0,2-1 72,2-3 0,3-1 93,-3-3 0,3-3-145,1-4 1,0-1 8,0 0 0,0-3-512,0 0 379,0-6 0,0 5-1957,0-4 902,0-1 1268,0 3 0,5-5 0,1 0 0</inkml:trace>
  <inkml:trace contextRef="#ctx0" brushRef="#br0" timeOffset="3">10816 9342 8000,'0'-11'758,"0"-1"211,0 1 1,0 3-146,0 1 683,0 4-269,0-2-852,0 5 0,0 7 51,0 4 1,3 7-57,1 8 1,4 1-73,-4 7 1,3-1-84,-3 9 1,4 0-109,-5 4 0,5-1 130,-4 1-226,0 0 0,-3-4 1,1-2-461,2 0 286,0-2 129,-4-9 1,0-3 103,0-7 1,0 2-17,0-6 1,4-4 257,0-3-190,0-5-172,-4 2-27,5-5 213,-4 0-855,4 0 0,-4-2-1514,3-1 1,-1-5 2221,4-7 0,-4-3 0,2-5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12T14:00:33.50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12609 11558 7951,'-12'-5'470,"6"2"-235,2-4 1,3 3 625,1-4-288,0 6-169,0-3 0,0 3 180,0-1-166,0 1 1,1-3 254,3 5-332,-3 5 1,8 3 32,-5 7 0,1-1-88,-1 5 1,-3 4-188,3 4 1,-2 4 122,2 0 0,-3 2-234,3 1 1,1 3 98,-1-3 1,4 7 134,-4-7 0,1-2-890,-2-6 1,-1-2 337,1-1 0,0-4-244,1 0 371,-3-5 0,4 3-78,-5-6 0,1-4-79,3-4-823,-2 4 376,3-6-1135,-5 4 1942,0-5 0,5 5 0,1 2 0</inkml:trace>
  <inkml:trace contextRef="#ctx0" brushRef="#br0" timeOffset="1">13008 12026 7881,'-6'0'1669,"1"0"1412,5 0-2659,0 5 0,0 2-83,0 4 0,0-3-137,0-1-91,0 1 1,0 3-329,0 1 0,0-5-893,0 1 0,0-4 112,0 3-661,0-4 0,1 6 1659,3-5 0,2-1 0,6-3 0</inkml:trace>
  <inkml:trace contextRef="#ctx0" brushRef="#br0" timeOffset="2">13317 11512 7869,'-12'-6'789,"1"-4"-98,5 3-199,0 1 1,6 0 1126,0 2-646,0 3-694,0-4 0,2 5-39,2 0 0,2 0 79,5 0 1,6 0-58,2 0 1,2-2-225,2-2 1,4 3 58,0-3 0,-1-1-33,-3 2 0,0-1-147,0 4 1,-2-4 62,-2 0 1,2 0-41,-6 4 0,0 0 83,-3 0-184,-1 0 107,0 0 98,-4 5 1,-2 2 0,-5 4 0,-1 6 8,-3 2 1,-3 2-93,-4 2 0,0 5 66,-1 2 1,1 7-219,-1 1 1,-3 2 63,0-2 0,0-3 1,3 3 1,2-3 46,2-5 0,-1-2 243,6-5 1,-2 0-91,1-1 0,3-4-45,-3-3 1,2-2 0,2-1-7,0-1-526,0 0 363,0 1 1,2-6-1849,2-2 842,-3-3-83,9-1 1,-4-1 127,6-3 1101,-6-2 0,9-11 0,-2 0 0</inkml:trace>
  <inkml:trace contextRef="#ctx0" brushRef="#br0" timeOffset="3">13979 11558 7888,'-6'-5'0,"1"-2"0,5-4 0,0 3 1001,0 1 1,1-1 185,3-3 194,-3 4-60,4-3-527,-5 9 57,0-4-587,0 20 0,1-5 65,3 13 0,-3 1-49,3 3 0,-2 5-76,-2-2 1,0 3-81,0 1 1,0 2-109,0 2 0,3-1-507,1 5 1,0-7 334,-4-1 0,0-1-202,0-6 1,1 0 164,3-4 1,-3-6 11,3-1 0,-3-4 11,-1 0 1,4-5 324,0 1-126,0-6-3,-4 4 1,1-6-1342,3 0 933,-3 0 1,6-2-1102,-4-2 0,0 2 183,4-6 1300,-4-4 0,7-6 0,-3-5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12T14:00:33.51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5870 12118 8169,'-6'-2'1859,"2"-2"1,-1 2-1362,1-6 0,0 5-129,4-5 1,0 4-79,0-4 1,0 1-121,0-5 0,6 1 87,1 0 1,0-1-112,0 1 1,2-1 126,6 1 0,-2 1-295,2 2 1,-1-2 27,1 2 0,-1 2-118,5-2 0,0 6-31,4-2 0,0 3 0,0 1 0,1 1 14,3 3 0,-3 2 103,2 6 1,-1 0-103,-3 4 0,-3 0 79,0 3 1,-5-1-118,2-3 1,0-2 133,-1 2 1,1-2-153,-5-2 1,4-5 102,0-2 0,1-2 11,-5-2 0,2 0 126,2 0 0,-2-2-74,2-2 1,-2-2 169,-2-5 0,0-1-52,1 1 0,-2-2 4,-2-2 0,1 2-118,-6-2 0,2 2 20,-1 2-677,-2-1 1,1 2 333,-6 3 0,0 2-2319,-5 5 1474,6-5 1181,-3 3 0,-5 2 0,-3 7 0</inkml:trace>
  <inkml:trace contextRef="#ctx0" brushRef="#br0" timeOffset="1">6156 12437 8046,'-23'-3'0,"0"-1"0,4-1 501,0 1 0,5 1-45,-1-4 1,6 3 186,1-4 1,2 4-154,-2-3 0,0 3 5,4-4 0,0 1-108,4-5 1,0 5-106,0-1 1,1 1 98,3-5 1,2 4-151,6 1 1,3 1-72,0-2 0,4-1 86,-3 5 0,4 0-263,-1 4 1,2 0 113,2 0 0,0 4-388,0 0 0,0 5-115,0-1 1,-1 2 225,1 1 0,-1-1-241,-3-2 1,1 1 135,-5-5 1,4 3 97,-3-3 1,3 0 20,-4-4 1,1 0 232,0 0 1,-4 0-133,4 0 0,0-1 170,-1-3 1,1 1 140,-5-4 0,0-1-100,1-3 0,-1 0-99,1 4 0,-5-3 18,1 2-526,-6 3 327,4-5 1,-12 9-1937,-1-3 2070,-8 8 0,2 2 0,-4 5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12T14:00:33.51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15692 11695 9611,'0'-6'1786,"0"-1"-1304,0 3 185,0 3-113,0-9-329,0 4 0,2-6 1,1 1 1,0-1-102,4 1 1,1 0-101,4-1 0,-1 1 74,0-1 1,5 0-126,-1-4 0,1 8 50,0-4 0,-4 5-90,3-1 147,-2-2 1,-1 8-190,-1-1 0,0 1 90,1 2 0,-1 0-90,1 0 0,0 4 92,4 0 1,-4 5-14,4-1 1,0-2 41,-1 1 1,4 0-12,-3 0 1,4 4 54,-1-4 0,-3 0-49,0 0 0,0-4 48,-1 0 1,1 3-38,-5-3 0,0 1 6,1-4 0,-1 0-7,1 0 1,-1 0 5,0 0 1,1 0 43,-1 0 0,1-1-43,-1-3 0,-3-1-151,-1-3 1,-3-2 93,4 3 0,-6 0-189,2 0 1,-3-1-742,-1-3-703,0-1-997,0 1 1272,0 4 1390,0 2 0,-5 10 0,-1 2 0</inkml:trace>
  <inkml:trace contextRef="#ctx0" brushRef="#br0" timeOffset="1">15841 12038 7959,'-12'0'0,"5"-2"441,-1-1 1,2 0-27,-2-5 1,2 5 211,2-5 0,3 4-203,-3-3 1,3 3 403,1-4-484,0 0 0,0-3 79,0 0 0,5 0 24,2 4 0,5-3-173,3 2 1,-1-2-138,5-1 0,-4 0 113,4 4 1,-4-3-263,4 2 0,-1 3-22,1 1 0,2-1-90,-6 1 1,4 0 100,-4 4 0,0 0-60,-3 0 1,-1 0-212,1 0 1,-1 4 119,0 0 1,-3 5-79,0-1 0,-2-2 59,2 2 0,2-2 40,-3 1 0,4 2 45,0-5 0,4 4 54,0-4 0,1 1-5,-5-2 0,2-1 1,2 2 0,-2-3 105,2-1 1,-2 0-58,-2 0 0,0-1 431,1-3-274,-1-3 0,-1-4 47,-2 0 1,-3 3 148,-5 0-946,0 1 1,-5-1-1719,-3 0 0,-8 6 2321,-7-2 0,0 13 0,-5 4 0</inkml:trace>
  <inkml:trace contextRef="#ctx0" brushRef="#br0" timeOffset="2">17485 11524 7586,'-6'-8'119,"2"0"330,3 6 0,1-4-56,0 2 0,-4 1 93,0-4 172,1 4-430,3-7 0,0 7 144,0-4 1,-2 4-19,-2-1 1,2-1-118,-6 2 1,1-1-43,-5 4 1,1 0 47,-1 0 0,-4 5-154,-3 2 0,-3 4 168,-1 0-1,1 5-155,-1 3 1,0 3 47,0 1 1,4 4-60,0-1 0,5 6-83,-1-2 0,6 2-109,1-1 1,6 0-22,-2-4 1,3 3 73,1-3 0,1 0-112,3-4 1,2-2 41,6-2 1,0 1-83,3-4 0,3-1 33,5-4 1,0-1 24,0-2 1,1-3 126,3-5 0,-3 0 153,2 0 1,2-5 21,-1-3 1,0-2-112,-5-1 0,5-6 284,0-2 1,-5-2-110,-2-2 1,-7-1 252,3-3 0,-4 2-215,0-6 1,-6-3-99,-2-4 0,-3-1-211,-1 1 0,-1-2 89,-3-2 1,-2-1-604,-6 5 0,0 5 307,-4 7 0,0 3 134,-3 4 1,-3 3-68,3 9 1,2 2-106,-2 5 1,1 5-464,-1 2 756,2 9 0,1 1 0,-2 6 0</inkml:trace>
  <inkml:trace contextRef="#ctx0" brushRef="#br0" timeOffset="3">17919 11980 12742,'0'8'1393,"0"0"-1196,0-6 242,0 8-320,0-3 56,0 4 0,0-3-767,0-1 0,2-4-1227,1 1-949,-1-3 2768,3-1 0,0 5 0,1 1 0</inkml:trace>
  <inkml:trace contextRef="#ctx0" brushRef="#br0" timeOffset="4">18365 11409 8020,'-5'-11'600,"3"0"0,-3-1-412,5 1 353,0 4-116,0-3 0,0 8 731,0-6-294,0 6 11,0-4-184,0 6-549,-5 0 0,4 7 103,-3 4 0,3 6-57,1 6 1,0 5-5,0 2 0,1 3-140,3 1 0,-1 4-363,4 0 0,-3 0 189,4-3 1,-5-1-384,5 0 0,-5-1 232,0-2 0,2-3 84,-1-6 0,0-3 82,-4 1 1,0-7 146,0 3 0,0-4-165,0 0 0,0-5 95,0 1 1,0-4-148,0 3 0,-1-3 64,-3 4-1413,3-6 592,-4 3-1147,5-5 1856,0 0 1,0-10 0,0-2 0</inkml:trace>
  <inkml:trace contextRef="#ctx0" brushRef="#br0" timeOffset="5">18707 11375 8020,'-5'-11'1120,"4"4"-301,-4-3 248,5 9 261,0-4-800,0 5-271,0 5 1,0 5-128,0 5 1,0 6 97,0-2 1,0 2-162,0 2 1,0-4 97,0 0 1,0-1-267,0 1 0,0 1 123,0-4 0,0-1-353,0-4 161,0 1 1,0-1 148,0 0 1,0-3 69,0 0-41,0-6 303,0 3 1,0-5 0,1 4-190,3 0 1,2 0-99,6-4 0,-1 0 61,1 0 1,3 0-95,0 0 0,5 0 82,-1 0 1,4 0-42,4 0 0,-3 0 15,3 0 0,-3 0-62,-1 0 1,-4 0 5,0 0 0,-2 4-116,3-1 0,-4 6-339,-5-1 309,1 2 0,-2 1 110,-2 1 0,-3 3-8,-5 0 1,0 2 49,0-2 0,-5-1-77,-3 5 0,-7 0 151,-4 4 1,-7-4-14,0 0 0,-5-1-15,5 1 0,-6-2 11,1-1 0,0-5-41,0 1 1,-2-1-195,3-3 1,6-2 54,1 2 0,8-6-36,-1 2 0,4-3-34,0-1-1212,6 0 612,1 0 1,5-5-311,0-3 1,0-2 1105,0-1 0,10-11 0,3-2 0</inkml:trace>
  <inkml:trace contextRef="#ctx0" brushRef="#br0" timeOffset="6">18730 11387 7996,'0'-8'799,"0"0"-217,0 6-248,0-3-108,0 0 747,0 3-287,0-3 1791,0 5-2192,5 0 0,5-3 50,6-1 1,3 0-1,-2 4 294,5 0-478,-2 0 0,8 0 0,-4 0 233,3 0-158,-3 0 0,9 0-604,-4 0 453,1 0 0,-3 0 0,-4 0 23,0 0 0,-4 0 20,0 0 1,-5 0-130,1 0 1,-2 0 126,-2 0-493,-4 0 150,3 0 391,-9 0-529,4-5-1875,-5 4 1488,-10-5 0,3 3-96,-9-1-2547,-1 0 3395,-6 4 0,-1 10 0,-4 3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13T03:13:57.53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3495 2901 8196,'0'-8'-908,"1"2"0,2 0 929,0-1 1,1 3 175,-4-3-66,0 4 21,0-7 140,0 9-139,0-9 0,0 8 74,0-3-35,0 0 100,0 4-120,0-9 377,0 9-257,0-4 841,0 5-1104,-5 5 0,4 1 72,-3 5 0,3 2-25,1 2 0,-4-1-128,0 5 1,0 2 79,4 5 1,0-2-115,0 3 0,0 1 88,0-1 1,0 0-110,0 0 1,0-3 72,0 3 0,0-3-108,0-1 1,2 0 29,1 0 0,-1-4 46,2 0 0,-3-5-7,-1 1 1,4-3-23,-1 0 112,1-6-69,-4 4 0,1-8 109,3 1-111,-2-1-321,3-2-99,-5 0-49,-5 0 1,2-4 522,-5 0 0,1-5 0,-5 3 0</inkml:trace>
  <inkml:trace contextRef="#ctx0" brushRef="#br0" timeOffset="1">3780 2798 8077,'-5'-6'0,"4"1"40,-4 5 481,5 0 1,0 5-314,0 2 0,1 5-36,3 3 1,-3 3-184,3 5 0,-3-1 159,-1 1 0,0 0-74,0 0 0,0-1-5,0-3 0,0 2-174,0-2 1,0-1 107,0 1 0,-1-5-122,-3 1 0,3-2 112,-3-2 1,-1 1 75,1-1 141,0-4 0,3-1 6,-3-2 158,3-3-115,-4 4 79,5-5-195,-5 0-61,4-5 1,-4 2-157,5-4 0,1 0 48,3 0 1,2-3-64,5 2 0,1 2 62,-1-2 0,6 0-84,2-3 1,-1 3 114,1 1 1,-4 0-104,4 0 0,-4 2 39,4 5 1,-1 0 4,1 0 1,-3 0-49,-4 0 0,3 1 71,0 3 1,-1-2-113,-6 6 0,2 0 87,-2 3 1,-2 0 13,2 1 0,-6-1-19,2 1 0,-3-1 89,-1 1 1,0-1-15,0 0 0,-5 1 10,-2-1 0,-4 1 237,0-1 1,-6 1-74,-2-1 1,2 0 48,-2 1 0,1-5-82,-1 1 0,1-4 15,3 3 1,1-4-46,-5 1 1,5-3-205,-1-1-77,2 0 0,2 0-668,-1 0-257,1 0 443,-1 0-999,1-5 1638,5-1 0,0-11 0,6-1 0</inkml:trace>
  <inkml:trace contextRef="#ctx0" brushRef="#br0" timeOffset="2">3803 2764 8017,'-6'0'-154,"1"-5"1,3 4 570,-1-3 927,1 2-671,-3 2 516,5 0-1207,5-5 1,3 4 47,7-3 0,-1 3-14,5 1 1,-1-1 48,1-3 0,1 3-161,-4-3 0,3 3-21,-4 1 0,4 0 127,-4 0 0,4 0-101,-4 0 1,1 0 123,-5 0 0,0 0-123,1 0 0,-1-2 1,1 0-479,-1-2 279,-5 0-774,0 4 863,-6 0 0,0 0 1</inkml:trace>
  <inkml:trace contextRef="#ctx0" brushRef="#br0" timeOffset="3">4294 3323 7618,'0'8'1153,"0"0"-466,0-6 167,0 3-148,0-5-2443,5-5 868,-3 4 869,8-9 0,-4 3 0,6-4 0</inkml:trace>
  <inkml:trace contextRef="#ctx0" brushRef="#br0" timeOffset="4">4568 2958 7987,'-6'-5'158,"-4"-1"-158,9-6 554,-4 1-212,5 4 11,0-3 0,0 4 165,0-6 1,0 1-365,0 0 0,5 2 85,2-3 1,0 7-140,0-6 1,1 2 69,3-2 1,2-1-191,2 1 1,-1 1 56,5 2 1,-4-1-194,4 5 83,-5-5 0,7 7-258,-6-6 226,0 6 1,0-3-120,1 5 1,-1 0 158,-4 0 1,1 0-81,-1 0 0,0 0 102,1 0 0,-5 3-108,1 1 1,-5 5 75,0-1 1,3 2 127,-3 1 1,1 1-79,-4-1 1,-1 1 107,-3-1 0,-2 2 93,-6 2 0,1-2-55,-1 2 1,0-1 30,-3 1 0,2-2-63,-2 2 1,2-4-11,2-3 0,3 1-2,0-5 0,4 3-19,-3-3 3,4 5-39,-2-8-176,5 9 189,0-8 0,5 6-101,3-4 1,2 0 78,2-4 1,0 4-44,3 0 1,-1 0 27,5-4 1,-3 0-5,3 0 1,-2 3-22,2 1 1,-2 0 24,-6-4 1,1 5-70,-1 3 1,1-2 60,-1 2 0,-5-5-9,-2 5 0,-1 0 5,1 3 0,-3 2 186,3 2 1,-8-1-14,-4 5 0,-3-1 5,-4 1 0,1 2-48,-5-2 1,0 2 112,-4-2 1,0 1 30,0-5 1,1-1-65,3-6 0,-1 1-333,5-5 0,0-1 73,3-3-934,1 0 333,-1 0 1,6-1-411,2-3 0,3-2 298,1-6 777,5 1 0,1-11 0,6-2 0</inkml:trace>
  <inkml:trace contextRef="#ctx0" brushRef="#br0" timeOffset="5">5082 2901 7967,'0'-8'176,"0"1"1,0 3-59,0-4 1212,0 6-357,0-8-242,0 3-541,0-4 0,2 1-114,1 2 1,0-1-21,5 5 0,-1-3-71,5 3 1,-1-4-10,0 4 1,1-3 124,-1 3 1,4-4-284,1 5 1,0-5 23,-1 4 0,-2-3-45,2 3 1,2 0 11,-2 4 1,0-4-4,-3 0 1,-1 1 45,1 3 0,-1 0 81,0 0 0,-3 1 75,0 3 1,-6-2-84,2 6 0,-2-2 70,2 2 1,-2 2-57,1-2 0,-3 2 184,-3 1 0,0 4-44,-5 1 1,2-1 65,-2-4 0,-2 4-114,3 1 1,-2 0 16,1-1 1,-2-2 67,2 2 1,3-1-77,2 2 0,-3-8 109,3 4-52,-1-3-94,4 2 1,1-1 33,3-2 0,-2-2-87,6-2 0,4-3 146,3 3 0,4-3 2,-4-1 0,5 0-118,-1 0 1,3 0 52,1 0 0,-2 4-140,-2 0 0,2 0 136,-6-4 1,4 1-143,-4 3 1,-3-2 43,-5 6-128,1 0 0,-2 3 157,-2 0 1,-3 1 151,-1-1 0,-5 5 2,-2-1 0,-9 1 23,-3-1 1,2-1 1,-3 5 0,1-1-52,-3 1 0,-3 2 564,-1-6-408,2 0 0,-4 0 187,5 1 94,5-6-288,2 0 0,0-8-165,1 6 65,5-5 0,0 2-114,2-5 0,2-2-362,-2-1 1,5-4-1295,-5-4 1,5-2 1633,0-2 0,1-3 0,2-5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09T09:58:37.156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8634 8931 8053,'0'-11'-249,"0"-1"1156,0 1-398,0-1-120,0 1 1,-1 5 468,-3 2-297,3 3-137,-4 1 69,5 0-207,0 5 1,0 2-55,0 9 0,4 1 23,-1 6 1,1 4-10,-4-1 0,0 7-162,0 2 0,0-1-102,0 4 1,0-4 97,0-3 1,1 2-182,3-3 1,-2 2 79,1-2 0,-1-2-13,-2-5 1,3-1 41,1-3 1,4-2-144,-4-1 1,1-7-145,-1 2-63,-3-2-186,4-3 140,-5-1-2392,0-5 2181,-5-5 599,4-1 0,-10-6 0,5 1 0</inkml:trace>
  <inkml:trace contextRef="#ctx0" brushRef="#br0" timeOffset="1">9125 8943 7933,'5'-7'143,"-3"-3"71,8 4 704,-9-6-263,4 6-423,-5 1 11,0 0 135,0 4 0,0-5-428,0 1 224,-5 4 0,-1-4-6,-6 5 1,-3 1-161,0 3 0,-5 1 49,0 3 69,-1 2 1,-2 0 72,0 5 1,0 2-67,1-2 1,4-1 75,3 5 0,-1-5-47,5 1 0,-2 2-89,9-2 1,-3 0 87,3-3 1,0-1-180,4 0 1,5 1-89,3-1 0,6-1 158,1-2 1,5 2-84,-1-2 0,4-2 85,4 2 1,-3-2-137,3 2 0,1 2 57,-2-3 1,1 0-83,-4 0 1,0-3 109,-1 4 0,0-2-132,-3 2 0,-3 2 35,-4-2 0,-2 2 36,-2 1 0,-3 4 48,-5 1 1,0 0-30,0-1 0,-7-1 245,-4 5 0,-2-3-80,-6 3 0,-1-4 117,-7 4 0,2-5-45,-6 1 0,6-2 153,-2-2 0,3-1-61,1-2 0,6 1 175,1-5-1064,4-1 0,2-4 366,2-3 1,3-2-623,5-5 0,0-1 112,0 1 743,0-1 0,10 1 0,3-1 0</inkml:trace>
  <inkml:trace contextRef="#ctx0" brushRef="#br0" timeOffset="2">10073 8874 8108,'0'-6'1482,"0"1"-857,0 5 0,0 5 15,0 2-402,0 9-1,0 1 24,0 11 0,-1 3 155,-3 7-179,3-3-1075,-4 10 1016,0-5 0,-2 2-21,-4 0-49,5-5 1,-5 2-242,4-5 1,-3-3 127,-2-1 1,5-6-383,-1-1 1,5-1 185,0-7 0,1 0-347,2-3 0,0-5-128,0 1-21,0-5 127,0 2 1,5-10-30,3-3 0,-2-2 216,2-2 1,-2-3 382,2 0 0,1-5 0,-5 1 0,5-3 0,-8-11 0,4-3 0</inkml:trace>
  <inkml:trace contextRef="#ctx0" brushRef="#br0" timeOffset="3">10096 9034 8108,'0'-23'-122,"0"1"59,0 3 0,-4-1 323,0 5 0,1 0 138,3 3 0,0 1 262,0-1 337,0 6-312,5-4-273,1 9 1,7 2 112,2 10-347,-2 6 0,4 11-22,-1 2 1,-4 4 95,4 5 1,0 1-225,-1 6 1,1 0 74,-5-1 0,0-4-248,1-3 1,-5-4 124,1-3 0,-4-3-170,3-6 0,-3-4-12,4-3 0,-6-2-100,2-2 0,-3 1-1041,-1-1 617,6 1-554,-5-6 439,4-1-704,-5-5 1545,-5 0 0,-2 0 0,-4 0 0</inkml:trace>
  <inkml:trace contextRef="#ctx0" brushRef="#br0" timeOffset="4">10039 9365 8096,'-5'-6'911,"4"1"-430,-4 5 1,8-2-84,1-1 0,6 1 28,2-1 1,0 1-132,7 2 0,0 0-216,4 0 0,4-1 114,0-3 1,-1 2-551,-3-6 1,0 6 236,0-2 120,-5-3 0,3 1 0,-3-5 0</inkml:trace>
  <inkml:trace contextRef="#ctx0" brushRef="#br0" timeOffset="5">11192 8783 8043,'-5'-12'0,"4"1"0,-3-1-58,3 1 81,-4 0 0,4-1 456,-3 1-228,3-1 1,1 1 633,0-1-255,0 1-256,0 0 0,0 3-127,0 0 1,3 7-79,1 1 0,4 6 62,-4 10 1,3 3 60,-3 7 1,4 5-76,-5 7 0,1 2-15,-4 6 0,0 4-204,0-1 1,0 4 180,0-3 0,0-1-298,0-3 1,0-1 126,0-4 1,0 1-270,0-7 0,0 1 149,0-5 1,0-3-125,0-2 1,0-5 36,0-2 0,4-5-144,0 1 172,5-2 0,-3-3 166,6-3 0,-1-2-332,0-5 0,-3 0 59,0 0 0,-1-1-148,5-3 0,-1 2-141,0-6 1,0 1-892,-4-5 1458,3 1 0,-3-6 0,4-1 0</inkml:trace>
  <inkml:trace contextRef="#ctx0" brushRef="#br0" timeOffset="6">11147 9239 8046,'-12'-11'270,"6"3"154,2 1 0,3 3 58,1-4-74,0 6-146,5-3 0,1 5 85,6 0 95,-1 0-134,1 0 0,4 0-200,3 0-54,-2 0 0,4 0-172,-2 0 1,2 0 181,-2 0 0,1 0-777,-5 0 1,4-4 398,-4 0 0,1 0-317,-5 4 1,0-3 630,1-1 0,-1-5 0,1 3 0</inkml:trace>
  <inkml:trace contextRef="#ctx0" brushRef="#br0" timeOffset="7">11798 8554 8105,'6'-7'-58,"-2"-1"250,-3 0 1,-1 1 193,0-1 114,0 6-144,5-3 264,-3 5 0,3-6-92,-5 5-173,0-4-79,0 5 1,0 6-40,0 6 0,-2 1-7,-1 6 0,-5 5 36,-7 6 1,1 3-95,-5 1 1,0 10 64,-4 1 0,1 3-209,3-2 1,-1 1 66,5 3 0,-1-3-179,5 2 0,3-3-97,1-4 1,4 1 86,-1-5 0,3 0-106,1-4 0,5-5 51,3-2 0,2 0-32,1-5 0,5 3 70,-1-10 0,0 4 58,-3-4 0,-1 0 161,0-3 1,1-5-128,-1 1 0,1-2 112,-1 2 0,0-2-80,1-2-136,-1-3 1,1 4 110,-1-5 1,-3 0-1293,-1 0 914,-4 0 1,6-1-1785,-5-3 2174,-1 3 0,-3-9 0,0 4 0</inkml:trace>
  <inkml:trace contextRef="#ctx0" brushRef="#br0" timeOffset="8">11992 9148 8150,'0'-11'0,"0"-1"375,0 6 1,0-4 115,0 2-249,0 3 423,0 0-31,0 0-338,0 4 1,1-4-31,3 5 1,-3 5 126,3 2-272,2 3-10,-4 2 1,7 4 90,-6 3 0,5-1 39,-4 1 1,3-1 0,-3 1 0,5 1 12,-1-4 0,-3 3-82,-1-4 1,1-4-119,-2-3 45,1-1 0,-2 4 2,1-4-432,-1-2-577,3-5-440,-5 0 1348,0-5-193,0-1 8,0-6 187,0 1 0,0-5-54,0-4 1,4-1 4,-1-2 1,6 0-8,-1 0 0,2 1 16,1-1 0,1 1 21,-1 3 0,1 3 7,-1 4 0,-3 6-64,-1 2 121,1-2 1,3 9-69,1 1 0,-5 6 152,1 6 1,-4 1-121,3 6 0,-3 0 8,4 0 1,-4 4-113,3-1 1,-4 1 52,1-4 1,1-2-89,-2-2 0,3 2 111,-3-6 1,-1 0-406,1-3 0,2-5 139,-1 1 0,0-4-1474,-4 3 890,5-4 867,2 2 0,4-5 0,0 0 0</inkml:trace>
  <inkml:trace contextRef="#ctx0" brushRef="#br0" timeOffset="9">12494 9171 8102,'-11'-5'-62,"5"4"0,-1-6-61,4 3 1344,1 3-543,-3-4-101,5 5-13,0 0-179,5 0-124,2 0-84,4 0 1,0 0 177,1 0-233,4 0-32,-3 0 1,7 0 47,-4 0-73,4 0 0,-7 0-181,2 0 0,1-1 59,0-3-566,-1 3 1,-5-6 60,-2 4-1348,2 1 960,-9-3 950,4 5 0,-5-5 0,0-1 0</inkml:trace>
  <inkml:trace contextRef="#ctx0" brushRef="#br0" timeOffset="10">12883 8897 8052,'0'-13'623,"0"-2"19,0 9-387,0-1-68,0 2 462,0 5 0,0 5-391,0 3 0,4 7-12,-1 4 1,1 4-107,-4 4 1,0-1 105,0 9 1,0-5-217,0 4 0,0 4-41,0-3 0,0-4-77,0-4 0,0-3-45,0-1 0,0-2 72,0-1 0,1-4-129,3-5-5,-2 1-1032,3-1 530,0 1-1210,-4-6 967,4-1 940,0-5 0,-4-5 0,4-1 0</inkml:trace>
  <inkml:trace contextRef="#ctx0" brushRef="#br0" timeOffset="11">13020 8623 8166,'0'-18'0,"0"1"488,0 6 183,0 5 284,0-4-188,0 8-314,0-3 0,5 5-150,2 0 0,1 5 73,4 3 0,-4 6-102,8 1 0,1 5 93,2-1 1,7 4-263,0 4 1,1-2 167,-4 6 1,-4-5-225,0 5 0,-1-1 77,1 5 1,-3-1-89,-4 0 0,-1-3-2,1-1 0,-6 0-79,-2 5 0,-3-5 86,-1 1 0,-1-1-220,-3 4 1,-2-3-44,-6-1 0,1-4-59,-1 0 1,1-2-175,-1-1 0,1-1 162,0-3 1,3-3-660,0-4 0,5-1 410,-5 1 0,5-5 540,0 1 0,-4-6 0,1 3 0</inkml:trace>
  <inkml:trace contextRef="#ctx0" brushRef="#br0" timeOffset="12">14093 8805 9179,'7'17'926,"-4"2"-402,4 3-215,-6 6 0,8 1 103,-5 5 23,5 0-266,-8 0 0,4 1 5,-5-1-116,5-5 1,-4 3-114,3-5 1,-1-1 119,1-3 0,-3-5 24,3-3-90,-3 3-194,-1-5 0,1-2-108,3-7-680,-3-3 426,4-1 0,-6 0-271,-3 0 1,3-5-40,-3-3 0,2-2 96,-2-1 771,-3-6 0,-4-1 0,0-4 0</inkml:trace>
  <inkml:trace contextRef="#ctx0" brushRef="#br0" timeOffset="13">14105 8840 7986,'0'-18'-984,"1"-2"1082,3 4 1,2 1 393,6 4 1,0 3-156,4 1 0,-3 0 96,7 0 0,-3 0-158,2 3 1,2 3 41,-6-3 1,4 3 105,-4 1-254,5 0 0,-7 5-76,2 3 1,-3 2 159,-5 1 1,2 6-144,-5 2 1,0 2 74,-4 2 0,-5 1-86,-3 3 0,-3 1 77,-4 2 1,-2 2-212,-2-5 0,-3-1 47,3-3 0,3 0-48,1 0 1,-1-1 21,5-3 1,-3-3 67,6-4 1,3-1-117,2 0 1,1 1 114,2-1 0,2-1-110,1-2 1,4 1 93,4-5 0,1 3 34,-1-3 1,0 4-37,1-4 1,1-1 0,2-3 1,-3 0-201,4 0 1,-4 0 65,0 0 1,3 0-686,0 0 0,0 0 358,-3 0 0,-1 0-675,1 0 0,-1-3 485,1-1 0,-1 0 615,0 4 0,1-5 0,-1-2 0</inkml:trace>
  <inkml:trace contextRef="#ctx0" brushRef="#br0" timeOffset="14">14596 9251 7986,'0'-8'0,"0"1"0,0 3 1148,0-4-264,0 6 552,0-3 290,0 5-1330,0 5-294,0-4 1,1 9-221,3-2 1,-3-2 239,3 2-1508,-3-6 1078,4 8 1,-3-7-2377,1 5 2684,-1-6 0,3 8 0,1-3 0</inkml:trace>
  <inkml:trace contextRef="#ctx0" brushRef="#br0" timeOffset="15">14756 8805 8001,'0'-17'0,"0"0"0,0 6 935,0-1-530,0 6 0,1 1 454,3 5-584,-3 0 0,8 5-222,-5 3 1,5 2 124,-2 1 1,3 6-16,2 2 0,-1 2 77,1 2 1,-1 4-213,1-1 0,-5 1-117,1-4 1,-2-1-145,2-3 0,1 1-112,-6-5 1,5 0-2,-4-3-1111,5-1 696,-8 1-491,9-1 534,-9 0 718,4-4 0,1-2 0,0-5 0</inkml:trace>
  <inkml:trace contextRef="#ctx0" brushRef="#br0" timeOffset="16">15076 8817 8001,'0'-18'542,"0"2"-254,0 4 0,3 1 46,1-1 0,1 6-107,-1 2 0,-3 2 642,3-2-220,-3 3-424,-1 11 1,0 0 0,0 13 1,-1-2-120,-3 6 1,-2 2-252,-5 5 0,-1 1 155,1-1 0,-1-1-609,1-3 0,3 2 306,1-5 1,0-1-427,0-3 0,-2-5 244,5-3 0,0-2-294,4-2 1,0-3 767,0 0 0,0-6 0,0 3 0</inkml:trace>
  <inkml:trace contextRef="#ctx0" brushRef="#br0" timeOffset="17">15155 9137 8001,'7'0'1735,"-2"1"-546,-5 3-396,5-3 1,-4 9-199,3-2 0,-3-2 56,-1 2 0,0-4-1,0 3-480,0 1 0,0-1-326,0 1 1,0-4 204,0 3 1,0-3-1161,0 4 882,0-6-2664,0 9 2893,0-10 0,0 9 0,0-4 0</inkml:trace>
  <inkml:trace contextRef="#ctx0" brushRef="#br0" timeOffset="18">16081 8771 7986,'-5'-11'-247,"3"-1"0,-3 1 178,5 0 1059,0 4-571,0 2 0,0 4 367,0-3-493,0 3 1,0-3 20,0 8 0,0 2-58,0 6 1,0 4 30,0 3 1,0 8-61,0 3 1,0 3-102,0 1 0,4 1 101,0-1 1,0 0-115,-4 0 1,5-1 130,2-2 1,3-3-328,2-5 0,-1-2-151,1-2 1,3-2 152,0-6 1,2-1 1,-2-2 0,3-3 72,4-5 0,-2 0-9,-1 0 1,0-5 31,3-3 0,0-2 93,-3-1 1,1-4-83,-4-1 0,0-4 11,-1 1 0,-6-6-190,3-2 1,-7-5 68,2 2 0,-4-3-351,1-1 1,-3-1 170,-1 1 1,-4 0-236,0-1 0,0 8-200,4 4-235,-5 0-61,4 10 483,-4 2 0,5 7 511,0 8 0,5 7 0,1 7 0</inkml:trace>
  <inkml:trace contextRef="#ctx0" brushRef="#br0" timeOffset="19">16663 8794 8175,'0'-18'98,"0"7"0,0 1 260,0 2 1,0 2 454,0-2-86,0 6-400,0-3 1,0 6-69,0 3 1,0 2-102,0 5 0,4 7 101,0 5 1,3 4-116,-3 3 1,1 7 9,-1-3 1,-3 7-230,3-3 0,-3-4-100,-1-3 1,0-6-177,0 2 0,0-7 94,0-1 0,4-5 118,0 1 1,0-6-1063,-4-1 398,0-6-821,0 3 505,0-5 757,0-5 1,0 3 361,0-6 0,-4-3 0,0-5 0,0-4 53,4 1 0,0-3-53,0 0 0,0-6 0,0-3 0,-1-2 0,-3-1 0,3 1 155,-3 3 1,3-1-28,1 8 0,1-1 514,3 9 0,-3 0-172,3 3 1,-1 2 1036,0 2-1014,-1 3 0,8 10-184,-3 3 0,5 9-168,3 5 1,-2 3 113,2 5 0,1-1-273,0 2 1,4 4 94,-1-4 0,-1 0-232,1-4 1,0-7 153,4 3 1,-4-8 92,0 1 0,-1-4 127,1 0 1,-3-5-127,-4 1 1,3-6 92,0 2 1,0-2 113,-3-2-9,-1 0 0,0 0-62,1 0 0,-5-4 200,1 0 0,-5-9-151,0 2 0,3-4-123,-3-1 1,1-3-208,-4-7 1,0 0 75,0-4 0,0 1-239,0-2 0,0-2 117,0 3 1,-4 2-76,1 1 0,-1 3-174,4 1-835,0 5-357,0 2 191,0 5 355,0 4 0,0 3 422,0 8 0,0 3-192,0 4 0,4 0 763,-1 1 0,1 4 0,-4 2 0</inkml:trace>
  <inkml:trace contextRef="#ctx0" brushRef="#br0" timeOffset="20">17303 8726 8132,'6'-8'78,"-2"0"-76,-3 1 0,0-1 2,3 0 646,-3 6 1,6-4-208,-3 2 0,-2 3-267,6-3 1,-5 9 74,5 6 0,-4 6-159,4 6 1,-6 4 71,2 4 0,1 2-27,-1 1 1,0 0-179,-4 1 1,3-1 78,1 0 0,0-5-223,-4-2 1,4-4 82,0-4 1,-1-3-190,-3-4 1,4-1-24,0 1-1044,0-6 502,-4-1 261,0-5 0,0-10 1,0-3-1</inkml:trace>
  <inkml:trace contextRef="#ctx0" brushRef="#br0" timeOffset="21">17280 8668 8132,'1'-11'0,"3"0"0,-3 4 561,9-3-335,-3 9 1,8-4 195,0 5 1,5 0 430,-1 0 0,3 5-148,1 2-525,0 4 0,5 1-133,2 4 0,-2 0-17,-1 3 0,-1 5-44,-3-5 1,2 7 99,-5-4 0,-4 1-315,-1 4 0,-2-3 118,-2-1 1,-4 4-95,-4-1 0,-1-3 39,-2-4 0,-2 0 221,-1 4 0,-5-4 74,-7 0 0,1-5-86,-5 1 0,0-2-23,-4-2 1,0 1 14,0-1 0,0-5-410,1-2 1,0-2 150,3-2 0,-1 0 224,4 0 0,1 0 0,4 0 0</inkml:trace>
  <inkml:trace contextRef="#ctx0" brushRef="#br0" timeOffset="22">17931 8714 8102,'-5'-6'31,"3"-4"606,-3 3 484,5 1-403,0-4-344,0 9 1,0-3 155,0 8-236,0 2 1,2 10-119,1 3 0,0 4 60,5 4 1,-6 2-187,2 5 0,1-3 57,-1-1 0,3 1-180,-3 3 1,0-4 64,-4 1 1,0-6-170,0 2 0,1-4 15,3-4 0,-3-3-119,3-4 0,-3-5 144,-1 1 94,0-6 1,2 4 290,2-6-186,-3 0 65,9 0 1,-4-2-51,6-2 0,0-2 77,4-5 1,-4 3-61,4 0 1,1 2 61,2-1 1,-1-2-155,1 5 0,-5-4 77,1 4 0,2-1-208,-2 2 0,2 1 57,-2-2 1,-3 3-405,4 1 0,-7 0 194,-2 0 1,-3-4-1482,4 1 369,-6-1 0,3 4 422,-10 0 972,-1-5 0,-11-2 0,0-4 0</inkml:trace>
  <inkml:trace contextRef="#ctx0" brushRef="#br0" timeOffset="23">17908 8943 8102,'0'-7'534,"0"-3"-216,0 9 0,5-4 18,3 5 1,6-4 87,1 0 0,6 0 20,2 4-267,0 0 1,6 0-70,-2 0 0,1 0 143,2 0 1,2-4-504,-5 1 1,-1-2 214,-3 1 1,-5 1-1797,-3-4 1412,-2 4 0,-7-3-1074,-2 2 1495,-3 3 0,-11-9 0,-3 3 0</inkml:trace>
  <inkml:trace contextRef="#ctx0" brushRef="#br0" timeOffset="24">17942 8680 7829,'0'-12'60,"0"1"0,10 1 520,6 2 0,4-2-87,3 2-113,5-2-203,1 4 1,5-3 177,0 5-334,1-5 58,4 8 0,-4-5-86,4 2 21,1 3 0,-8-4-122,2 5 1,-7 0 197,-1 0 0,-5-4-142,-2 0 0,-5 0 81,1 4 0,-6 0-48,-2 0 78,-4 0-116,2 0 0,-4 0 129,3 0 1,-3 5-37,3 3 0,1 7 141,-1 4 1,0 4-122,-4 4 0,4-1 7,0 9 0,-1-4-1,-3 7 1,0 2-53,0-2 1,4 0-20,0-4 0,0-1-161,-4-2 1,0-7 232,0-5 0,4-5-24,-1 1 0,2-2-192,-1-2 154,-2 0 0,4-3-719,-2 0 228,-3-6-793,4 3 806,-5-5 0,-1-5-486,-3-2 358,3-4 605,-9-5 0,3 3 0,-4-3 0</inkml:trace>
  <inkml:trace contextRef="#ctx0" brushRef="#br0" timeOffset="25">18536 8623 8090,'6'-12'-158,"5"1"0,-5 3 158,5 1 942,6-1-545,-4 2 1,8-3 280,-2 5-106,3 0-270,1 4 1,1 0 11,2 0 0,0 4-13,4 0 0,-1 5-74,2-2-50,-3 3 0,-5 3-137,-1 2 1,-4 3 84,-3 5 0,-7 0-218,-4 0 1,-3 0 108,-1-1 1,-9 1-196,-2 0 1,-12 4 98,0-1 0,-6 1-120,2-4 1,-4 0 39,0 0 0,-1-2 114,2-2 0,3 1 180,8-4 0,3-1-105,4-4 1,5 1 275,-1-1 0,6-3-84,-2-1 1,4 1 76,4 3 0,2-3-34,5 0 1,2-5-36,2 5 0,-1-2-177,5 2 0,0-3 125,4-5 0,0 0-406,0 0 0,0 0 162,-1 0 1,-3 0-756,0 0 1,-5 0 367,2 0 1,-4 0 453,0 0 0,-1 0 0,1 0 0</inkml:trace>
  <inkml:trace contextRef="#ctx0" brushRef="#br0" timeOffset="26">20158 8474 7969,'4'-7'0,"-1"-1"0,1 0 0,-4 1 238,0-1 47,0 6 794,5-8-678,-3 3 1,4 1 405,-2 2-447,-3 3 0,4 2 7,-5 3 0,1 9-82,3 9 1,-3 8 6,3 8 1,-1-2-52,1 6 0,-3 0-4,3 4 1,-3 0-185,-1-1 1,0-3 108,0 0 1,0-5-295,0 1 1,0-4 127,0-3 1,4-4-192,0-4 1,3-1 93,-3-3 1,4 1-21,-5-5 1,1 1-293,-4-5 0,4-3 162,0-1 1,0-3-1505,-4 4 755,0-6-1286,0 3 2286,0-5 0,-5-5 0,-2-1 0</inkml:trace>
  <inkml:trace contextRef="#ctx0" brushRef="#br0" timeOffset="27">20500 8531 7969,'0'-17'182,"0"-5"0,0 9 1226,6-3-424,0 4-376,0 6 0,3 11-181,-5 10 1,0 11-27,-4 4 1,0 4-78,0 5 0,0 2-108,0 9 0,0 1-290,0 2 1,1-6 260,3-5 1,-3-3-241,3-1 0,-2-5 102,2-10 0,-1-1-194,4-3 0,-3 1 76,4-5 0,-4 0-653,3-3 1,-4-5-77,1 1 1,-2-4-1161,2 3-252,-3-4 1620,4 2 1,-6-6 589,-3-3 0,-7-2 0,-7-6 0</inkml:trace>
  <inkml:trace contextRef="#ctx0" brushRef="#br0" timeOffset="28">20306 8977 7969,'-4'-8'0,"1"1"0,-1 3 550,4-4 0,5 6-150,3-2 1,7 3-258,4 1 1,4-4-56,3 0 1,1 0-270,7 4 0,-1 0-88,9 0 0,-1-1-319,1-3 1,-3 3-186,-5-3 1,-5 3 119,-2 1 653,2 0 0,-5-5 0,4-2 0</inkml:trace>
  <inkml:trace contextRef="#ctx0" brushRef="#br0" timeOffset="29">20912 8885 7969,'-12'-6'142,"1"2"1,3 3 80,1 1 1,3 0 208,-4 0 0,4 1 0,-3 3 0,0 4 124,0 7 1,-2 3 7,5 5 0,-4-4-125,5 0 0,-1 3-307,4 5 1,0-2 118,0-5 1,5 1-222,3-2 1,2-2 128,1-2 0,4-2 8,1-2 1,4-3 55,-1-1 1,2-4-118,2 1 1,0-4-4,0-4 1,0 1-30,0-4 0,-2-2 74,-2-7 1,2 4 22,-6-3 1,-1-3-187,-7-1 1,-2-3 98,-5-1 1,0-1-290,0-2 0,-6 0 117,-5-4 0,-6 8-86,-6-1 0,-5 8-123,-2 0 0,1 7-70,-2 4 1,2 3-333,-1 1 1,3 7 240,8 4 1,-1 2-2116,4 6 2573,6 0 0,0 4 0,4-1 0</inkml:trace>
  <inkml:trace contextRef="#ctx0" brushRef="#br0" timeOffset="30">16686 11329 8126,'0'-11'-813,"0"5"1897,0-4-125,0 3-177,0-4-304,0 4-181,0 2 0,1 5 167,3 0-232,-3 0 1,4 5-35,-5 3 0,0 4 41,0 3 0,0 2-138,0 6 0,0 0 100,0 0 1,0 0-215,0 0 1,0 3 105,0 1 1,4 0-145,0-5 0,1-2 2,-1-1 0,-2-4-3,6 4 0,-4-5 45,3 1 1,-3-2-118,4-2 1,-6-3-166,2-1 0,1-3-91,-1 4-687,0-6 365,-4 3-236,0 0 0,-1-3-190,-3 2 35,-3-3 1093,-4-6 0,-6-2 0,0-4 0</inkml:trace>
  <inkml:trace contextRef="#ctx0" brushRef="#br0" timeOffset="31">16560 11558 8222,'-4'-8'-195,"1"1"1,-1 3 64,4-4 1582,0 6-342,0-8-96,0 8-535,5-3 1,1 5-155,6 0 1,-1 0 34,1 0 0,0 2-80,3 1 0,-1-1-53,5 1 1,0 2 36,4-1 1,-1 0-232,-3-4 0,2 0-119,-1 0 0,-4 0-131,-1 0 1,2 0-1521,-2 0 1325,0 0 1,-3 0-1050,-1 0 728,0 0 733,1 0 0,-1 0 0,1 0 0</inkml:trace>
  <inkml:trace contextRef="#ctx0" brushRef="#br0" timeOffset="32">17782 11375 8117,'0'-11'-21,"0"4"0,0-3 635,0 4-25,0 0 535,0-5-719,0 10 0,-1-4-154,-3 5 1,3 1 1,-3 3 0,3 4 131,1 7 0,0 3-131,0 5 0,-4-1 52,0 1 0,0 5-67,4 3 1,0-2 15,0 1 0,0-3-221,0 3 1,0 0 73,0 0 0,0-2-212,0-5 1,2-2 100,2-2 1,-2-2-149,6-6 1,-5 1-8,5-1-994,-5-4 222,2 3-119,0-9-1110,-4 4 907,4-5-207,-5 0 1460,-5-5 0,4-1 0,-4-6 0</inkml:trace>
  <inkml:trace contextRef="#ctx0" brushRef="#br0" timeOffset="33">17988 11409 8081,'0'-11'704,"0"0"-1,0-1-233,0 6-358,0 1 240,0 5-75,5 0 0,-4 6 99,3 6 0,-3 4-69,-1 7 0,4 1 100,0 3 0,1-2 35,-1 5-237,-3-4 1,5 6-92,-2-6 1,-3 5 80,3-5 0,1 0-250,-1-7 1,4 1 107,-4-5 0,1 0-271,-2-3 0,-1-4 134,2-1 1,-3-3-1450,-1 4-7,5-6-641,-4 3 697,4-5 1039,-5 0 1,-4-1 444,1-3 0,-6-2 0,2-6 0,-4 1 0</inkml:trace>
  <inkml:trace contextRef="#ctx0" brushRef="#br0" timeOffset="34">17976 11615 8081,'-6'0'1765,"1"0"-1209,5 0 0,5 0 89,3 0-469,2 0 0,5 4 7,0 0 1,6-1 65,-2-3 0,2 0-135,2 0 0,0 0 121,0 0 0,-4-1-355,0-3 0,-5-1-45,1-2 0,-2 0-613,-2 4 0,-3 1-1648,-1-2 1806,-4-2 0,1 4-119,-8-6 0,-2 4 739,-6-3 0,-4-1 0,-2-4 0</inkml:trace>
  <inkml:trace contextRef="#ctx0" brushRef="#br0" timeOffset="35">17965 11398 8098,'0'-18'0,"0"3"0,0 2 1371,0 2-839,5 5 1,7-5 74,7 4 1,-2 0 2,2 0 1,2 4-125,5 0 0,3-3-176,6 3 1,-2-5 58,-3 4 1,2-3-134,-5 3 0,3-4-313,-3 4 0,-4-1 185,-4 1-655,-5 3-963,2-4-1379,-10 5 2889,-6 5 0,-11 2 0,-7 4 0</inkml:trace>
  <inkml:trace contextRef="#ctx0" brushRef="#br0" timeOffset="36">19210 11124 8064,'0'-8'-36,"0"1"1,0 3 91,0-4 135,0 6 0,0-5 354,0 4-70,5 1 179,-4-8-188,4 9 52,-5-4-23,5 5-314,-3 0 0,7 6 3,-6 6 1,5 4-1,-4 7 1,1 5-65,-1 2 1,-3 3 93,3 2 1,-3-1-118,-1 0 1,0-1 35,0-2 1,0 0-134,0-4 0,4 3 57,0-3 1,1-4-58,-2-4 0,-1-4 57,2 4 0,1-5-176,-2 1 56,1-2 0,0-2 156,0 1-879,0-6 319,-4-1-1022,0 0 817,0-3 1,-2 3-166,-1-5 1,0-2 206,-5-1 1,2 0 165,-2-5 1,-2 5 463,3-5 0,-3 0 0,-7-8 0,-1-2 0</inkml:trace>
  <inkml:trace contextRef="#ctx0" brushRef="#br0" timeOffset="37">19073 11170 8113,'-12'-7'75,"1"-3"0,0 5 282,-1-3-382,6-2 203,-4 9 1,8-5 238,-1 2 93,1 3-153,2-4 89,0 5-193,0-6 0,2 5 104,1-3-151,-1-2-13,8 5 1,-4-4 212,6 5-228,-1 0 0,0 0-81,1 0 1,-1 0 162,1 0 1,0 0-180,4 0 0,0-2 75,3-1 1,3 1-21,-3-1 1,4 1 40,3 2 0,-2 0-186,3 0 0,2-1-47,2-3 0,-2 3-120,1-3 1,-4 3-551,0 1 0,-2 0 376,-1 0 0,-5 0-661,-3 0 1,-2 0 416,-2 0 1,-3 0-450,0 0 0,-5 1 192,5 3 851,-5-3 0,2 9 0,-5-3 0</inkml:trace>
  <inkml:trace contextRef="#ctx0" brushRef="#br0" timeOffset="38">19998 11181 8229,'-11'-11'527,"4"4"318,2-3-115,5 9 271,0-4-175,0 5-343,5 0 0,2 0-120,4 0 1,0 4 25,1-1 0,3 5-112,0-4 1,6 3-32,-2-3 0,2 5-194,2-1 1,0-2 109,0 2 1,3-1-308,1 5 0,0-2 159,-5-3 0,0 4-249,-3-4 1,1 0 115,-4 0 0,3-4-4,-4 1 0,0 1 48,-3-2 0,-1 1 61,0-4 1,1 4 4,-1 0 1,-3 0 18,-1-4 73,-4 0-57,2 5 0,-6-4 16,-3 3 0,-6 2-22,-5 2 0,-7 2-48,-1 1 1,-5 1 83,-6-1 1,-2 4 5,-2 1 0,3 3 77,-3-4 1,6 0-106,2-3 0,5-1 29,3 0 1,4 1 53,6-1-1072,1-4-333,5 3-865,1-9 1186,5 4 1,5-5 966,2 0 0,9-10 0,1-3 0</inkml:trace>
  <inkml:trace contextRef="#ctx0" brushRef="#br0" timeOffset="39">20877 11078 8109,'0'-6'-539,"0"-4"1,0 7 1325,0-4-90,0 4 167,0-7-472,5 9 1,-2-4-43,5 5 0,-5 0-14,5 0 1,-4 5-9,3 2 1,-4 5-91,1 3 0,-3 6-1,-1 6 1,0 5 178,0-2-238,0 3 1,0 2 58,0-1 1,-4 0 29,0 0 1,-1 2-31,2 2 1,1-4 0,-2 0 0,3-1 178,1-6-1802,0 0 950,0-4 0,0-2 181,0-2 1,0-2 39,0-6 232,0 1-31,5-6 0,-2 3-31,4-5-274,1-1 148,3-3 0,1 0-424,-1 0-73,1 0 1,-1-1-1195,1-3 1225,-1 3 1,-1-9-57,-2 2 1,-3-2 692,-5-1 0,5-6 0,1-1 0</inkml:trace>
  <inkml:trace contextRef="#ctx0" brushRef="#br0" timeOffset="40">20752 11432 8262,'-7'-11'384,"2"-1"1,5 1 591,0 0 0,10 3-54,6 0-613,4 6 1,3-3 38,0 5 1,1 0-81,2 0 1,4-2-136,4-1 0,0 1 75,0-1 0,-3 1-652,-1 2 1,-2 0 355,-1 0 1,0 5-2465,-8 3 2552,-8 2 0,4 2 0,-8-1 0</inkml:trace>
  <inkml:trace contextRef="#ctx0" brushRef="#br0" timeOffset="41">16606 12677 8156,'-6'0'-1156,"-5"0"1966,10 0-445,-9 0 1,9-1 652,-3-3-366,3 3 222,1-4-270,0 5-101,5 0 1,-3 0-9,6 0 0,0 0-27,3 0 1,2 1-105,2 3 0,-1-3-45,5 3 0,-4-3 55,4-1 0,-4 0 77,4 0-149,0 0-330,4 0 74,0 0 1,-1 0-463,-3 0 268,2 0 185,-8 0 0,3 0-1676,-4 0 597,-6 0-791,4-5 267,-8 4 1,-6-4-435,-8 5 2000,-7 5 0,-3 1 0,-8 6 0</inkml:trace>
  <inkml:trace contextRef="#ctx0" brushRef="#br0" timeOffset="42">17828 12335 8080,'-6'-6'-386,"1"5"0,5-5 1511,0 2-627,0 3-72,0-4 117,-6 5 35,5 0-289,-4 0 0,5 5 259,0 2-372,0 4 0,0 4 139,0 0 0,0 5-29,0-1 0,4 5-115,0-1 1,3 3 92,-3-7 0,1 2-264,-1 2 1,-1-4 85,4 0 0,-4-4-361,1 4 1,-3-5 55,-1 2 1,1-4-66,3 0 1,-3-1-477,3 1 0,-3-5 330,-1 1 1,0-4-1352,0 3 842,0-4 939,0 2 0,5 0 0,2 1 0</inkml:trace>
  <inkml:trace contextRef="#ctx0" brushRef="#br0" timeOffset="43">18102 12323 8031,'0'-11'508,"0"-6"0,0 8-71,0-2 1,1 7 156,3 0-350,-3 3 1,8 2 108,-5 3 0,0 8-51,-4 7 0,4 3-23,0 5 1,-1 2-74,-3 5 1,0-1-15,0-2 0,0 2-223,0-3 91,0-2 0,0-1 190,0-8-566,0 3 278,5-10 1,-3 5-13,1-6 1,3 1-85,-3-1 0,1-3-861,-4-1 384,5-4 293,-3 2-1184,3-5-1979,-5 0 3481,-5 0 0,3-5 0,-8-2 0,4-4 0</inkml:trace>
  <inkml:trace contextRef="#ctx0" brushRef="#br0" timeOffset="44">18056 12597 8031,'0'-6'477,"2"-3"143,1 5-281,4 0 0,0 4 61,1 0 0,3 0-114,5 0 1,4 0-40,-1 0 0,-1 0-18,1 0 1,0 0-206,4 0 20,-6-5 1,1 4 234,-3-3-1238,-2 3 649,4 1 1,-10-4-1475,1 0 1205,-6 1 1,5 1-1071,-3-2 1649,-3 3 0,-1-14 0,-7 2 0</inkml:trace>
  <inkml:trace contextRef="#ctx0" brushRef="#br0" timeOffset="45">18079 12357 8064,'0'-11'0,"0"0"0,1 3 848,3 0 0,4 1-236,7-5 0,3 6-75,5 2 0,0-1-319,-1 1 0,3-1-56,1 1 1,-2 3-422,3-3 0,-3 3 223,-1 1 1,-5 0-1170,-3 0 1,-2 0 280,-2 0 924,-5 0 0,5 5 0,-5 1 0</inkml:trace>
  <inkml:trace contextRef="#ctx0" brushRef="#br0" timeOffset="46">19244 12346 8110,'7'-11'-10,"1"3"54,-4 0 1,1 4 170,-1-3 0,-1 3 252,4-4 234,-4 6-148,2-3 70,-5 5-385,0 0 0,0 6 119,0 6 0,0 0-48,0 7 0,0 4-29,0 4 0,1 5-97,3-2-77,-3-2 1,4 4 279,-5-6-466,0 1 126,0 1 0,4-4 191,0 3-498,5-8 228,-8 2 0,8-4-12,-5 2 0,1-3-99,-1-4 1,-3-1-692,3 1 544,-3-1 0,0-3-1484,3-1 726,-3-4-1042,4 2 1104,-5-5 987,-5 0 0,-1 0 0,-5 0 0</inkml:trace>
  <inkml:trace contextRef="#ctx0" brushRef="#br0" timeOffset="47">19050 12380 8037,'0'-18'0,"-5"2"787,4 5-406,-4-1 0,10 4 161,2 1-137,3-1-145,-3 2 0,3 0 138,-2 2-211,7 3 1,3-6 76,4 3 0,2-1-14,3-2 0,6-3-20,5 2 1,4-2 14,-4-2 0,1 5-107,0-1 0,-5 2 106,0-2 1,-5-1-446,-6 5 1,-1-3-193,-3 3 0,1 0-386,-5 4 1,-3 0-1676,-5 0 1815,1 0 1,0 0-651,-1 0 609,-4 5 680,2-3 0,0 8 0,1-4 0</inkml:trace>
  <inkml:trace contextRef="#ctx0" brushRef="#br0" timeOffset="48">20443 12163 8162,'-6'0'320,"1"-1"163,5-3-227,-5 3 1,2-4 46,-4 5 1,3 0 75,-4 0 1,1 5 139,-5 2-307,1 4 1,-1 0 66,1 0 1,-2 1-1,-2-1 1,1 5-191,-5-1 0,4 0 152,-4-4 2,0 6-514,1-4 253,-4 3 1,8-4 71,-5-1 1,4 0-96,-4 1-27,5-1 48,-2 1 0,8-2 53,0-3 1,6 0 16,-2-3 64,3-3-58,6 9 1,1-7 110,6 4 1,3-3-79,0 4 1,4-6-73,-4 2 1,4-2 103,-3 2-230,4-2 67,-7 3 1,7-5-238,-5 0 169,0 0 1,-3 0 38,-1 0-938,1 0 676,-1 0 1,1 0-44,-1 0-988,-5 0 782,-1 0 0,-3 0-537,1 0 13,-1 0 393,-7 0 713,-3 0 0,-14-5 0,5-2 0</inkml:trace>
  <inkml:trace contextRef="#ctx0" brushRef="#br0" timeOffset="49">20101 12552 8162,'-12'5'257,"5"-4"665,-1 3 8,6-3-428,-4 4 23,6-4-50,0 4 1,2-1-144,2 0 1,2 0 59,5-4 0,2 1 51,2 3-200,-2-3-61,8 4 0,-3-5-159,5 0 46,0 0 0,-1-1-487,-3-3 1,2 3 156,-2-3 292,-2 3-1981,-1 1 1304,-4-5 0,-1 3-19,0-1-1464,-4 1 2129,3 2 0,1-5 0,7-1 0</inkml:trace>
  <inkml:trace contextRef="#ctx0" brushRef="#br0" timeOffset="50">20877 12152 8162,'0'-12'0,"0"1"0,2 0 393,1-1 1,-1 5 304,1-1 413,4 5-617,-6-2 0,4 7-113,-5 1 1,0 4-95,0 4 1,0 6 14,0 2 1,0 3-48,0 5 0,-4 2-12,1 6 0,-1-1-100,4 0 0,-4 2-78,0 2 0,-1-3-147,1 3 1,3-2 67,-3-2 0,3-3-260,1-1 1,0-5 60,0 2 0,1-7-12,3-1 0,-1-5-232,4 2 379,1-4 1,3-2-189,1-2 1,3-3 60,0-5 1,0 0-280,-3 0 0,3-1-88,0-3 1,0-2-443,-3-6 682,-6 1 0,3-1-1047,-5 1 710,0-5 669,-4 3 0,0-14 0,0 3 0</inkml:trace>
  <inkml:trace contextRef="#ctx0" brushRef="#br0" timeOffset="51">20717 12506 8028,'17'-6'1861,"2"2"-831,8 2-620,-3 2 1,4-3 231,-6-1-337,1 0 1,4 4-319,0 0 0,3-4 39,-3 0-136,-6-4 1,0 6-308,-6-2 0,0-1-197,-4 2-354,1-1 653,-6 4 315,-1-5 0,-15-2 0,-3-4 0</inkml:trace>
  <inkml:trace contextRef="#ctx0" brushRef="#br0" timeOffset="52">16252 11055 8175,'-5'-11'0,"0"0"0,-3-1 820,3 6-68,5 1-342,0 0-44,0-2-116,0 1 207,0 1-264,0 5 48,-5 0 0,2 1-175,-4 3 51,-1 2 0,-7 10-111,0-1 1,2 1 20,2-1 1,2 3 35,-6 5 0,2 0-68,1 0 1,5 3 59,-1 1 1,2 4-41,-2-5 1,-1 5 71,6-5 1,-1 5-64,4-5 0,0 6 41,0-1 0,5-4-142,2 0 1,4-1 64,0 0 1,2-2-10,2 3 0,-2-3-28,2-1 1,1 0 67,0 0 1,3-1-79,-4 1 0,4-4 62,-4 0 1,0 0 77,-3 4 0,-2-4-78,-3 0 1,4-4 103,-4 5 1,-2-5-77,-1 4 0,-3-1 11,-1 1 0,0 1-64,0-5 0,-1 4 24,-3-4 0,2 4-99,-6-3 1,4 3 114,-3-4 1,4 0-170,-1-3 0,2-2 79,-2-3 0,3 3-213,-3-2 123,3-3 5,1 5 204,0-8 1,1 3-104,3-5 1,-2 0 191,6 0 1,0 0-102,3 0 1,-3 0 204,-1 0-176,1 0 0,3 0 40,1 0 1,-5 0-9,1 0 0,-4 3-1,3 1 1,-3 4-120,4-4 0,-6 5 76,2-2 1,1 3-136,-1 2 1,0-3 114,-4 2 0,0-2-88,0 6 0,-5 3 67,-3 1 1,-2 3 19,-1 0 0,-1 1 28,1 0 0,-5 0 13,1 0 0,1 0 73,7-1 0,-4 3-60,4 1 0,1-2-113,-2 3 0,5-3 75,0-1 0,1 0-169,2 0 1,0-1 40,0 1 0,0-1 33,0-3 0,0 2 26,0-2 0,4-1-26,0 1 1,4-5 34,-5 1 0,5 2-21,-4-2 0,5 0 188,-2-3 0,2-1-101,-1 1 1,2-1 130,-2 1 1,2-1-82,1 0 0,-3 0 84,-1-4 1,1 3-122,3-2 1,-3-2 78,0 2-123,-1-6 66,5 9 1,-2-9-360,-3 6 207,4-6 60,-5 3 0,5-5-7,1 0 0,-1 0-899,1 0 1,-1-1-30,0-3 0,-3 2-1218,0-6 2157,-6 0 0,8-3 0,-3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09T09:58:37.209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9228 11409 8208,'0'-6'-12,"0"-4"0,0 7 479,0-4-225,0 4 0,0-3 242,0 2-73,0 3-174,0-4 0,0 3-25,0-1 297,0 1-325,0-3 133,0 5-244,-5 0 0,2 0 87,-4 0-209,-1 0 0,-3 0-38,-1 0 0,1 0 108,0 0 1,-1 5-76,1 3 1,-1-2 107,1 2 0,-4 0 81,-1 3 0,1 0-86,4 1 1,-1-1 178,1 1 1,-1 0-66,1 4 1,0-2-31,-1 5 0,1-4-35,-1 4 0,2 0 20,3 4 1,-2-4 33,5 0 1,-1-1-25,1 1 1,3 2-31,-3-2 0,3-1 16,1 1 0,1-1-121,3 1 1,-2 2 16,6-2 1,-4-1 38,3 1 0,1-4-121,3 5 1,1-5 75,-1 4 1,1-4-168,-1 4 1,2-5 100,2 1 0,-2-2-91,2-2 0,-2 1 67,-2-1 0,-1-3-99,-2-1 1,1 1 124,-6 3 1,5-3-6,-4 0 1,0-1 58,-4 5 0,0-1-61,0 1 0,-5-5 151,-3 1 0,-2-1-73,-2 5 0,5-1 155,-1 1 1,2-1-34,-2 0-81,-2 1 1,8-1-60,-6 1-20,5-6 78,-2 4-31,5-8 0,0 4 229,0-2-234,5-3 1,2 4 283,4-5-144,-4 0 246,3 0-278,-4 5 1,2 0 17,-1 3 1,-3 1 10,4-6 1,-5 6-56,5-1 1,-4 6 83,3 1 0,-3 7-69,4 1 1,-6 1 163,2 6 1,-2 1-78,-2 3 1,-2 1-105,-2 3 1,-2 2-103,-5 2 0,-1 2-185,1-2 1,-1 2-74,1 2 0,1-2 121,2-2 0,-1 1 53,6-4 0,-1-1 22,4-4 0,0-4-109,0 1 0,0-2 36,0 1 0,1-2 7,3-5 0,-2 0 114,6 0 0,0-4 150,3 0 0,-1-5-43,-2 1 0,2-2-100,-2-2 1,2-3-51,1-1 1,-1-3 69,-2 4 1,1-4-16,-5 3 0,3-3 28,-3 4 0,1-4-72,-1 3 13,-3 1 1,4 3-17,-5 1 1,0-5-152,0 1 1,0-4 79,0 3 1,0-3-725,0 4 256,0-6-211,0 3 55,0-5-1106,5 0 1857,-3 0 0,8-5 0,-4-1 0</inkml:trace>
  <inkml:trace contextRef="#ctx0" brushRef="#br0" timeOffset="1">9811 11729 7978,'0'-11'258,"0"-1"84,0 1-18,0 0 1,0-1-81,0 1 1,0 3 296,0 0 0,-2 6 279,-2-2 84,3-2-520,-4 5 1,5 2 23,0 10 0,0 2-114,0 6 1,1 1-65,3 7 1,-3-3-153,3 3 0,1 1 128,-1-2 0,4 1-311,-4-4 1,-1 0 90,-3-1 1,2-3-607,1 0 1,-1-5 297,2 2 0,-3-4-736,-1 0 0,0-5-879,0 1 32,0-5 1905,0 2 0,-5 0 0,-2 1 0</inkml:trace>
  <inkml:trace contextRef="#ctx0" brushRef="#br0" timeOffset="2">9616 11912 8010,'-5'-6'1069,"4"-5"1,2 10-438,11-3 0,4-1 629,7 2-747,0-1 459,5 4-569,1-5 0,5 3-485,1-1 0,3-3 124,0 3 0,-4-1-1269,-4 4 0,-6 0 397,-1 0 829,0 0 0,-5 5 0,5 1 0</inkml:trace>
  <inkml:trace contextRef="#ctx0" brushRef="#br0" timeOffset="3">10736 11626 8175,'0'-6'26,"-4"0"173,0 2 229,0 3-481,4-4 1739,0 5-843,-5 0-559,4 0 0,-4 5 184,5 2 1,0 5-85,0 3 1,0 3-35,0 5 1,1 1-92,3 2 0,-3-2-183,3 3 1,1 2-78,-1 2 1,1-3-153,-1-2 0,-2-2 211,6-1 0,-6-4-728,2 0 1,1-5-123,-1 1 0,4-2 391,-5-1 1,1-5-1845,-4 1 1104,0-6 1141,0 3 0,5-5 0,2 0 0</inkml:trace>
  <inkml:trace contextRef="#ctx0" brushRef="#br0" timeOffset="4">11055 11626 8119,'-6'-11'1399,"1"0"-286,5 4 365,0 2-1143,0 15 1,4 3 329,0 10-456,-1 5 0,-3-2-46,0 9 0,4-2-113,0 9 1,0-7-412,-4-1 0,1-1 300,3-6 0,-3-2-623,3-6 534,-3 3 1,3-9-1705,0 2 191,0-7-296,-4-3 1737,0-5 1,-5-5 0,-2-2 0</inkml:trace>
  <inkml:trace contextRef="#ctx0" brushRef="#br0" timeOffset="5">10998 11889 8119,'0'-11'0,"0"-1"0,-4 1 544,1-1 42,-1 6 476,4-4-542,5 9 0,1-4-7,6 5 1,-1 1-115,1 3 1,0 1-220,3 2 0,2 4-120,2-4 1,3-1-193,-3 2 0,2-5-144,2 0 0,-4-1-408,0-2 0,-5 0-680,1 0 1,1-2-168,-5-1 1531,3 1 0,-13-8 0,4 4 0</inkml:trace>
  <inkml:trace contextRef="#ctx0" brushRef="#br0" timeOffset="6">11044 11638 8158,'0'-6'0,"0"-5"0,0 4 1386,5 2-847,1-5 1,10 7 313,-1-5-383,5 6-175,-2-3 1,6 3 68,3-1-958,-3 1 526,9-3 1,-9 5 81,3 0-1555,2 0 1078,-5-5 0,0 4 142,-5-3 321,-5 3 0,8-4 0,-5-2 0</inkml:trace>
  <inkml:trace contextRef="#ctx0" brushRef="#br0" timeOffset="7">12026 11341 8122,'-11'-17'489,"4"5"0,2-1-263,5 5-229,0 6 3,0-3 1177,0 5 1,0 5-230,0 3-621,0 2 1,0 6 90,0 3 0,2 8-107,1 3 1,0 1 66,5 3 1,2-2-141,1 6 1,3 2-274,-6 2 0,2 3 92,1 0 0,-1-3-410,-2 0 0,1-6 151,-5-2 0,0-5-152,-4-6 1,3 0 13,1 0 1,0-6 102,-4-1 1,0-4-139,0 0 1,0-5 91,0 1 1,0-4-1762,0 3 823,-5-4-379,4 2 1600,-4-5 0,5-5 0,0-1 0</inkml:trace>
  <inkml:trace contextRef="#ctx0" brushRef="#br0" timeOffset="8">12392 11524 8128,'0'-18'1602,"0"3"-882,0 2-1483,5 7 762,-4 1 1,5 11 762,-2 5 0,-3 6-200,3 6 1,-3 1-172,-1 2 1,2 4-268,2 4 1,-3 1 60,3 3 1,-3-2-172,-1 2 0,0-6 154,0-2 0,0-6-544,0-1 0,0-1 23,0-7 1,0-4-166,0-3 1,0-4-714,0 3-736,0-4 25,0 2 1942,-5-5 0,-2 0 0,-4-10 0,0-3 0</inkml:trace>
  <inkml:trace contextRef="#ctx0" brushRef="#br0" timeOffset="9">12255 11558 8136,'0'-12'0,"0"1"0,0 0 0,1 3 2109,3 0-1345,2 6 0,9-3-120,0 5 0,2 0-226,-2 0 1,7 1-580,4 3 0,2-3 205,-1 3 1,-2-3-722,6-1 1,-6 0 416,2 0 1,1-1-480,-2-3 1,0 3 153,-7-3 0,1-1-33,-5 1 0,1 0 37,-5 4 0,-3-1 581,-1-3 0,-4 3 0,2-4 0</inkml:trace>
  <inkml:trace contextRef="#ctx0" brushRef="#br0" timeOffset="10">12860 11421 8055,'0'-18'0,"0"3"433,5 2-149,1 2 1,2 1 580,0 2 239,-6 3-270,3 5-229,-5 0-185,0 10-152,0 3 0,0 11 53,0 3 0,0-1 90,0 8 1,-1-2-64,-3 6 64,3-2-119,-4 3 1,5-3-282,0 2 36,0 2 1,0-4-42,0 2 1,1-3 154,3 0 0,-2-6-504,6-2 1,-4-7 187,3-1 1,-4-5-415,1 1 0,1-2 261,-1-2 0,-1-3-821,-3-1 1,2-4-976,1 1-13,-1 2 2116,3-5 0,-10-6 0,-2-7 0</inkml:trace>
  <inkml:trace contextRef="#ctx0" brushRef="#br0" timeOffset="11">13282 11478 8169,'0'-6'496,"-5"-5"-152,4 10 597,-4-4-529,10 5 1,-2 0 1,4 0 0,-3 4-19,4 0 0,-1 3-83,5-3 1,-1 5-32,1-1 1,3 2-51,0 1-33,5-4 0,-6 5-86,5-4-71,0 5 0,4-7 52,0 5 1,-1-1-195,-3-2 0,2 1 104,-2-5-381,-2 0 291,-1 1 0,-4-4-16,-1 3-7,1-3 0,-6-1-120,4 5 220,-9-4-16,4 4 176,-10-5-154,-1 0 0,-11 4-5,-2 0-124,-7 5 137,-3-3 0,-11 7 8,-2 2-193,-2-2-45,-2 3 0,2-3 184,2 2 0,9-2-15,10 2 1,2-6-477,5-1 298,6-1 0,5 1-1711,5 0 1389,0-6 1,5 3-1110,3-5 1731,7 0 1,-2 0 0,3 0 0</inkml:trace>
  <inkml:trace contextRef="#ctx0" brushRef="#br0" timeOffset="12">13968 11352 8050,'-5'-17'0,"3"-4"0,-1 6 0,3 1 1802,3 6-467,4 3-669,-1 5 0,-1 2-250,-5 1 1,0 5-92,0 7 0,0 8 40,0 8 1,0 3-135,0 4 1,0 6 114,0 6 0,0 1-115,0-2 1,0-2-438,0 3 0,0-4 28,0 0 1,1-5-224,3-3 0,-1-8-232,4-3 0,-3-4 335,4-4 1,-2-6-89,2-6 0,2-4-8,-2 0 1,2-1-537,1-2 1,-3-2 371,-1-1 1,0-4-864,0-4 1421,-2-6 0,0 0 0,2-6 0</inkml:trace>
  <inkml:trace contextRef="#ctx0" brushRef="#br0" timeOffset="13">13899 11615 8050,'-6'0'3011,"1"0"-2352,20-5 1,-1 4-141,13-3 0,2 3-142,1 1 1,3 0-450,2 0 1,-3 0 103,-1 0 0,-3 1-1484,-5 3 1,-7 2 1451,-4 5 0,-1 1 0,-5-1 0</inkml:trace>
  <inkml:trace contextRef="#ctx0" brushRef="#br0" timeOffset="14">9559 13065 8100,'-7'0'0,"-1"0"0,5-1 663,0-3-296,1 3 1,7-4 148,3 5 0,6-4-144,1 0 1,9-1 51,-1 2 1,4 0-240,0-5 0,0 6-210,4-2 1,-3-1 83,-5 1 1,-4 0-172,0 4 0,-5 0-1137,1 0 1,-6 0 1248,-2 0 0,1-5 0,3-1 0</inkml:trace>
  <inkml:trace contextRef="#ctx0" brushRef="#br0" timeOffset="15">10861 12711 8106,'0'-11'1019,"0"0"-265,-5 4-516,4-3 618,-4 9-468,5-4 0,0 3 666,0-1-667,0 1 0,0-1-72,0 6 0,0 5 83,0 7-161,0 3-133,0 5 88,5 5 1,-3 1-13,6 5 1,-5 2-16,0 2 0,2-3 191,-1 3-1043,0 3 551,-4-11 0,0 9-1318,0-9 1003,0-2 0,-1-1-502,-3-8 0,3 1 427,-3-5 1,3 0-607,1-3 1,0-5-120,0 1 1251,0-5 0,0 7 0,0-4 0</inkml:trace>
  <inkml:trace contextRef="#ctx0" brushRef="#br0" timeOffset="16">11135 12769 7984,'-6'-12'1320,"0"2"-660,2 2 1149,3-2-1242,-4 9 0,5 2-308,0 11 1,3 5-21,1 10 0,4-2-132,-4 6 0,-1 3-66,-3 4 1,0 0-165,0-3 1,0-1-536,0 0 1,0-1 421,0-3 0,0-5-1214,0-6 983,0-5 1,2 1-1084,1-8 518,-1-1 57,3-6 975,-5 0 0,-5 0 0,-2 0 0</inkml:trace>
  <inkml:trace contextRef="#ctx0" brushRef="#br0" timeOffset="17">11078 13020 8022,'-6'0'2855,"1"0"-1333,5 0-1147,5 0 0,3 4 104,7-1-648,-3 1 206,15-4 0,-8 0-186,8 0 0,-3 0-443,-1 0 1,0-1-1340,-1-3 1327,-4 3 1,-1-8 80,-6 5 0,-1-5-784,-2 2 1307,-3-3 0,-10-2 0,-2 1 0</inkml:trace>
  <inkml:trace contextRef="#ctx0" brushRef="#br0" timeOffset="18">11078 12814 7967,'0'-11'0,"0"-1"0,0 1 0,7 0 1598,4-1 1,6 4-748,5 1 1,1 3-545,0-4 0,1 6-667,3-2 1,-2 3-842,6 1 0,-7 0-898,-1 0 2099,-6 0 0,0 5 0,1 1 0</inkml:trace>
  <inkml:trace contextRef="#ctx0" brushRef="#br0" timeOffset="19">12266 12552 8033,'-5'-12'239,"4"4"593,-3 1-90,3-1-182,1-3 1,0 3 721,0 1-830,0 4 1,0 1-59,0 9 1,0 2-115,0 10 0,0 6 1,0 10 0,0-1-37,0 4 1,0 1-98,0-1 0,0 4-59,0-4 1,0 3-196,0-7 1,3 3-96,1-6 1,4-4-238,-4 0 0,5-4-227,-2-4 0,-1 1 295,2-4 1,-4-1-796,3-4 1,-4 1 459,1-1 1,-3-3-1015,-1-1 1720,0-4 0,-5 7 0,-1-4 0</inkml:trace>
  <inkml:trace contextRef="#ctx0" brushRef="#br0" timeOffset="20">12643 12620 8027,'0'-23'0,"-5"5"1717,4 2-1067,-5 5 1,8 0 130,2 4 159,-3 2-588,4 5 1,-1 5-151,0 2 0,1 10-146,-2 6 1,-1 6 114,1 9 1,3-1-173,-3 5 0,1-2 67,-4 2 0,0 0-328,0-8 1,0-2-24,0-9 0,0-2-653,0-2-90,0-2 379,0-6-703,0-4 864,0-2 0,-5-15 0,-1-3 1</inkml:trace>
  <inkml:trace contextRef="#ctx0" brushRef="#br0" timeOffset="21">12449 12643 8027,'-2'-10'0,"-1"2"1661,1-2-1042,-3 4 1,10-2 23,3 0 0,2 6 142,2-2 0,4-1-432,3 1 0,3 0-124,1 4 1,4-5-296,4-2 0,1 0 101,-2 0 1,2 3-542,-6-4 1,1 6-138,-4-2 1,-5 3-652,-3 1 1,-1 0-193,1 0 1,-6 0 456,2 0 1029,-2-5 0,8 3 0,1-3 0</inkml:trace>
  <inkml:trace contextRef="#ctx0" brushRef="#br0" timeOffset="22">13054 12494 8153,'0'-17'55,"0"1"1,0 4 783,0 0 1259,0 1-1183,0-1 0,1 6-374,3 2 0,-3 4-125,3 4-235,3 8 1,-6 7 89,3 7 0,-2 3-30,2 6 0,-3 4 121,3 3-860,-3 2 710,4 2 0,-3 5-484,1 2 255,-1-2 0,-2-2-477,0-7 1,1-4 273,3-7 1,-3-3 35,3-6 0,1 0 34,-1-3 1,1-2-536,-1-6 1,-3-3 17,3-1 1,-3-3-1133,-1 4 199,5-6 1600,-4 3 0,4-5 0,-5 0 0</inkml:trace>
  <inkml:trace contextRef="#ctx0" brushRef="#br0" timeOffset="23">13614 12597 8121,'0'-16'419,"0"3"0,1-3 628,3 4 0,2 2-560,6 2-86,-1 3-205,-5 5-84,-1 0 1,-5 5 77,0 3 1,-1 3-142,-3 5 0,-3-4 158,-9 4 1,2 1-93,-5 2 1,0-1 31,-3 1-256,-1-5 1,4 6 60,0-4 0,0 3 107,-4-4 0,5 1-160,3 0 1,3-4 133,5 4 0,-2-4-93,5 0 1,0-5 91,4 1 0,0-1 18,0 5 0,0-4-7,0-1 0,5-3 9,3 4 0,7-6-30,4 2 0,0-3 1,4-1 1,-3 0-551,7 0 321,-3 0 1,-1 0 69,0 0-744,0 0 559,-6 0 1,0 0-184,-6 0-943,1 0 341,-6 0-288,-1 0 1394,-5 0 0,-5 0 0,-1 0 0</inkml:trace>
  <inkml:trace contextRef="#ctx0" brushRef="#br0" timeOffset="24">13397 13008 8121,'-7'7'1162,"-3"-2"0,9-4-548,-3 3-226,8-3 363,2 4-380,11-5 0,-3 1-400,5 3 44,-5-2 1,7 3 214,-2-5-1546,3 0 989,1 0 0,0 0-1025,-1 0 748,1 0 604,0 0 0,0-5 0,0-2 0</inkml:trace>
  <inkml:trace contextRef="#ctx0" brushRef="#br0" timeOffset="25">14025 12517 8119,'-7'-28'1644,"4"6"-415,1 4-540,2 6-552,5 6 0,-3 2 331,2 8-122,-3 7-203,-1 2 0,0 14-82,0-1-30,0 6 0,0 4 296,0 2 1,-1 2-109,-3 6 1,-1 0-187,-3-1 0,-2 0 93,2-3 1,-1 1-115,2-5 0,2-4 81,5-3 1,0-7-349,0-1 0,1-2-108,3-6 1,2 1-148,6-5 1,3-3-288,0-1 1,2-4 333,-2 1 1,-1-3-344,5-1 0,-5 0 289,1 0 0,1-4-450,0 0 737,-6-5 1,-1-1 229,-6-5 0,6-10 0,-2 0 0</inkml:trace>
  <inkml:trace contextRef="#ctx0" brushRef="#br0" timeOffset="26">13876 12906 7960,'0'-7'2538,"12"2"-2147,7 5 1067,7 0-922,4-5 0,-1 4-260,-3-3 0,-1 3-274,1 1 0,2 0 265,-1 0-2347,-1 0 1412,-3 0 0,-5 0-1268,-3 0 1936,-2 0 0,-7 5 0,-1 1 0</inkml:trace>
  <inkml:trace contextRef="#ctx0" brushRef="#br1" timeOffset="27">9057 14973 7526,'-4'-8'-634,"0"1"1022,-5 4 1,7-2 232,-6 5-194,6-5-188,-4 4 119,1-5 269,4 6-180,-4 0 780,5 0-591,0-5-60,0 4 107,0-4-474,5 15 0,-2-1 81,4 10-51,-4 0 0,2 9-805,0 1 775,-4 11 0,4-4 150,-5 6-511,0 5 160,5 0 0,-3 5 24,1-2 0,4-5-289,0 1 1,0 0-299,0-4 291,-4-3 171,7 0 1,-7-4-198,4-1-3,-4-5 199,7-1 0,-9-9-198,3 0 1,1-5 343,-1 1 0,0-6-646,-4-1 603,0-6-512,0 3-802,0-5 0,0-5-175,0-2 783,0-9 697,0-1 0,-5-6 0,-2 0 0</inkml:trace>
  <inkml:trace contextRef="#ctx0" brushRef="#br1" timeOffset="28">8885 15087 8182,'0'-17'-417,"0"5"1,0-6 297,0 3 1039,0 2-526,0-3 1,2 4 376,2 1-459,2-1 1,1 0-93,1-4 1,-2 8 15,2-4 0,2 4 161,-2 1-102,2 2-112,1 0 1,2 3 26,2-1 96,3-4-122,5 6 0,1-4-105,3 5 155,2 0-119,5 0 0,2 0-76,2 0 1,-3 3 93,3 4 0,0 2-106,-3 10 1,0-1 184,-8 1-465,-1 2 179,-3 2 0,-5-1-276,-3 4 255,-7-4 12,-3 1 1,-5 2-20,0-2-29,0 2 84,-5-2 128,-6 0-91,-7 0 0,-6-4 0,-3 0 0,2 0 9,-6 4 0,1-5 7,-5-3-170,1-2 166,5-2 1,1-3-577,5-1 0,9-4-107,3 1-479,7-3 0,0-5 22,8 0 1138,2-5 0,11 3 0,1-5 0</inkml:trace>
  <inkml:trace contextRef="#ctx0" brushRef="#br1" timeOffset="29">10016 14813 8092,'5'-12'-21,"-4"1"73,5 5 244,-6-4-119,5 8 0,-4-4 177,3 2 47,-3 3-47,-1-4 0,0 0 8,-5 3-171,4-3 1,-10 5 178,4 0-134,-3 5-26,-2 2 1,0 9 405,-4 3-321,-1 8-74,-1-3 1,-4 10 149,3 1 0,1 1-120,-1 10 1,5-3 0,-1 7 0,0 0-1173,4 0 996,-3 5 36,7-3 0,-3 0-69,2-3-4,3 3 0,5-5-715,0 3 270,0-4 263,0 0-379,5-10 27,2 2 338,9-9 1,-2 0 10,5-2 1,-3-4 66,3-4 1,-5-2 590,1-1 1,1-5-550,0 0 1,-1 1 1194,-4-4-1181,-5 2 646,5-4-353,-5 4-244,5-3-22,-4-1 61,3 4-28,-9-9 5,4 4-764,0 0 487,-3-3 1,3 4-479,-5-2-318,0-3-1214,0 4 1959,0-5 0,0 5 0,0 2 0</inkml:trace>
  <inkml:trace contextRef="#ctx0" brushRef="#br1" timeOffset="30">10393 14824 8336,'0'-6'32,"-1"1"424,-3 5-34,3 0 43,-4 0-75,5 0 106,0 5-170,0 1-126,0 6 0,-4 4 65,0 3 0,0 3-17,4 1 0,1 3 0,3 1 1,-1 8 141,4 0-379,-4 2 65,2 2 0,-4 0 22,3 3 1,-3 3-223,3-4 0,-3 0-195,-1 1-86,0-5 291,0 2 0,2-1-92,1 0 284,-1-5-138,3 0-209,-5-9 137,0 4 1,0-6-11,0-3 0,4-1-43,-1-3 0,3-4 63,-3 1 226,-1-1-197,3-10-129,-5 9-590,5-8-119,-4 8 613,4-9-340,-5 4 207,0-5 0,-4-1-110,0-3 561,-4 3 0,1-9 0,-4 3 0</inkml:trace>
  <inkml:trace contextRef="#ctx0" brushRef="#br1" timeOffset="31">10633 15041 8336,'-5'-23'171,"3"6"1,-3 0 371,5 6 1,0-1-15,0 1 53,0 5 131,0 0-243,5 1-145,-3 4-130,8 1 0,-9 6-111,3 6 155,2 9 67,-4 4-113,8 9-107,-4 5 0,0 6 80,-2 4 0,1 6-157,-1-2 1,0-2 186,-4-2-1325,0-2 1111,0-1 0,0-2-794,0-2-45,0-8 673,0-1 0,0-8-129,0 1 0,0-6-111,0-1 349,0-5-10,5 3 1,-2-7 870,4-2-1128,1-3 354,-2 0 1,4-4-199,-2 3 0,2-3-96,1-1 1,1-1-396,-1-3 281,1 3 0,-1-9-208,1 3 267,-1-4 0,-1-4 52,-2-1 0,-3 1 285,-5 4 0,-1 1 0,-3 2 0,-3-7 0,-4 2 0</inkml:trace>
  <inkml:trace contextRef="#ctx0" brushRef="#br1" timeOffset="32">10667 15498 8312,'-11'-6'53,"3"-4"452,0 2 179,6 3-128,-8-5-169,8 9 48,-3-5 1,7 6 48,1 0-640,4 0 174,4 0 1,6 0 46,2 0 1,2 0-200,2 0 0,0 0-43,0 0 1,0 0-427,0 0 0,-4 0-564,0 0 0,-4-3 551,4-1 0,-9-1 616,1 1 0,-2-2 0,3-6 0</inkml:trace>
  <inkml:trace contextRef="#ctx0" brushRef="#br1" timeOffset="33">11329 14824 8200,'0'-11'602,"0"-1"-532,0 1 1,0 3 407,0 1 164,0 4 697,0-2-1023,-5 20 1,-2-1-278,-8 13 0,1 7 187,-5 4-14,-6 5-241,1 8 1,-4 1 304,6 5 0,3 0-361,0 1 1,5-1 287,-2 0 1,4 2-119,0-1 0,6-4-182,2-8 1,3-2 97,1-2 0,0-4-205,0-7 0,5 0-92,3-4 0,2-4 160,1-4 0,-3-5-216,-1 1 1,1-2-271,3-2 1,2-3 8,2-1 0,-2-4-97,2 1 710,-2-3 0,-2-6 0,1-1 0</inkml:trace>
  <inkml:trace contextRef="#ctx0" brushRef="#br1" timeOffset="34">11295 15464 8188,'-6'0'-144,"0"0"168,2 0 402,2 0 124,-3 0 2668,5 0-3142,5 5 1,-3 1 211,2 6-710,-3-1 355,-1 1 1,0-5 57,0 1-461,5-1 343,-4 5 0,4-5-209,-5 1 180,0-5-35,5 7 95,-3-9 25,3 4 315,0-5-302,-4 0 136,4 0 129,0 0 0,1-5-162,6-3 1,-4-2 19,-1-1 1,-1 2-23,2-3 0,2 4 9,-2-8 0,2 4 87,1 0-83,1 1-8,-1-6 169,1 5-182,-1-5 1,-3 10 32,-1-1 126,1 0-98,-2 2 2,4 1 11,-3 5-54,-1 0 1,1 5-77,-4 3 111,-1 7-38,3 3 0,-4 4-114,3 1 0,-3 0 12,3 0 0,1 4-102,-1-1 1,1 1 183,-1-4-874,-3-5 548,4 3 0,-4-8-99,3 2-514,-3-2 515,4-7 1,-3-1-521,1-5 1,0 0 2,5 0 909,-6 0 0,8 0 0,-3 0 0</inkml:trace>
  <inkml:trace contextRef="#ctx0" brushRef="#br1" timeOffset="35">11695 15452 8188,'-6'-5'1255,"1"4"1,6-4-888,3 5 140,2 0-224,5 0 1,5 0-90,-1 0 0,1 0-86,0 0 1,-2 0 6,5 0 0,-5 0-246,1 0 1,1 0-470,-1 0 424,1 0 15,-10 0-988,4 0 346,-9 0-509,10 0-846,-10 0 2157,4 0 0,-5 0 0,0 0 0</inkml:trace>
  <inkml:trace contextRef="#ctx0" brushRef="#br1" timeOffset="36">12072 15235 8188,'-1'-7'0,"-3"-1"763,3 1 1,-5-1 434,6 0-618,0 6 1,2-3-318,2 5 0,-3 5-149,3 2 1,1 5-41,-2 3 1,3 0 103,-3 8 1,-1-1-137,1 8 1,3-1 12,-3 2 1,1 2-159,-4-3 0,0-1-8,0 2 0,0-6-113,0 2 0,0-7 52,0-1-67,0-5-20,0 3-193,0-6 39,0 1-1162,0-6 766,0-1-1630,0-5 2439,5 0 0,-4-5 0,15-1 0,-4-6 0</inkml:trace>
  <inkml:trace contextRef="#ctx0" brushRef="#br1" timeOffset="37">12220 14893 8120,'-6'-23'0,"-3"5"524,5 3 1,0 2-65,4 2 1,0 3 890,0 1-516,0 4-571,0-2 0,0 6 2,0 3 1,6 6-16,1 5 0,1 7 107,3 1-57,-2 5-122,13 6 0,-8 0 2,5 1 1,0 4 71,4 3 1,-6 1-316,-1-1 1,-1 2-261,-4-2 0,3 3-219,-6 0 4,-3 1 407,0-5 1,-5-2-42,0-5 1,-1-3 72,-3-1 0,-3-1-237,-4 2 1,0-3 167,-1-6 1,1 1-50,-1 0 0,-3-1-192,0-3 0,0-3-1381,3-4-709,1-1 2498,5-5 0,0-1 0,1-10 0,-1-1 0</inkml:trace>
  <inkml:trace contextRef="#ctx0" brushRef="#br1" timeOffset="38">12620 14847 8066,'-5'-23'0,"4"6"791,-4-5-279,5 9 175,0-3 147,5 4-263,-4 6-543,9 1 176,-9 5 0,6 6 74,-3 6 1,-2 9 89,6 10 1,-6 3 39,2 4-40,2 3-373,-4 9 0,7-1 231,-6 4 1,1 1 35,-4 7 1,0-6-281,0 2 0,0-4-73,0 1 0,0-9-78,0-7 1,0-2 30,0-2 1,0-3-111,0-1 1,0-6 120,0-1 0,0-1-61,0-7 0,4 0 31,0-3 1,1-1 70,-1 0 1,-3-3-99,3 0 0,-2-6-942,2 2-507,-3-3 219,4-1 1414,-5 0 0,5-5 0,2-1 0</inkml:trace>
  <inkml:trace contextRef="#ctx0" brushRef="#br1" timeOffset="39">12940 15155 8075,'0'-11'-928,"0"5"795,0-4 1520,0 8-851,0-3 0,0 4 579,0-3-153,0 3-511,0-4 0,1 6-146,3 3 1,2 1 19,6 3 0,-1 2-107,1-3 0,0 3 14,3 2 1,-1-1-57,5 1 0,0 0-159,4 4 0,4-4 96,0 4 0,-1-4-255,-3 0 1,0-1-66,0 1 1,-4-5 111,0 1 0,-6-4-199,-2 3 307,0-4-52,-4 2-25,-1 0 57,-1-4 61,-5 4 0,-1-4 103,-3 3 1,-2-1-180,-6 4 0,-4-3 56,-3 4 0,-8-1-137,-3 5 0,-2 3 45,1 0-189,4 1 117,4-5 0,1 0-16,3 1-262,-2-1-124,8 1-452,1-6-131,7 4 0,10-9 446,3 3 0,7-4 669,4-4 0,3-2 0,1-5 0</inkml:trace>
  <inkml:trace contextRef="#ctx0" brushRef="#br1" timeOffset="40">13637 14950 8093,'-7'-29'0,"-2"2"177,5 8 1,1 3 194,3 4 1,3 1 30,1-1 0,0 5 1080,-4-1-777,0 6-558,0-4 0,0 9-70,0 5 1,4 4 113,0 11 0,0 6 204,-4 6 0,0 0-46,0 7 0,0 1-201,0 7 0,3-1-50,1 8 0,0-6-221,-4 6 1,1-4 141,3 1 0,-3-7-185,3-6 1,-3-5-492,-1-2 0,4-1 239,0-6 0,0-2 20,-4-6 1,4-1 70,-1-3 0,2-3-292,-1-1-161,-2 1-266,3-6-636,-5 0 1287,5-1 1,-3-6 393,6-3 0,-1-2 0,5-5 0</inkml:trace>
  <inkml:trace contextRef="#ctx0" brushRef="#br1" timeOffset="41">14390 14927 8125,'-6'-18'506,"1"2"800,5 4-879,0 1 1,0 3 51,0 1 1,1 4 48,3-1-369,-3 3 1,4 10 0,-3 4 199,1 3 0,-1 4-138,1 7 1,-1 2-19,-2 6 1,0 0-6,0 3 1,0-1-179,0 5 0,0 0 13,0 3 0,0-3-255,0 0 1,0-9-6,0 1 1,0-7 98,0 0 0,0-4-255,0-4 1,0-3-206,0-4-509,0-1-230,0 0-681,0-4 1303,0 3 705,0-9 0,5 4 0,1-5 0</inkml:trace>
  <inkml:trace contextRef="#ctx0" brushRef="#br1" timeOffset="42">14710 14767 8060,'0'-18'25,"0"3"1,0 2 174,0 2 1,0 0 116,0-1 1,0 1 600,0-1-461,0 1 0,0 3 336,0 1-241,0 4-350,0 13 0,0 11 88,0 17 0,4 4-103,0 7 0,1-1 0,-1 6 1,-2-5-548,6 4 341,-6-4 67,8 6 1,-5-3-348,3 6 1,2-6 112,-2-3 0,-2-2-411,2-1 0,-6-7 92,2-5 182,-3 1 141,-1-11 0,2 0 56,2-5 1,-3-5 31,3 1 1,-3-2-180,-1-2 453,0 1-746,0-1-227,0-5-1048,0-1 1841,0-5 0,0 0 0</inkml:trace>
  <inkml:trace contextRef="#ctx0" brushRef="#br1" timeOffset="43">15133 15121 8060,'-5'-23'161,"3"6"1,-3 0 164,5 6 1,0-1 1164,0 1-794,0 5-510,0 0 1,4 13 22,0 4 0,1 7-30,-1 9 1,-3 2-169,3 5 1,-3 2 145,-1 2 0,0-3-110,0 3 1,0-2 59,0-2 0,0-1-433,0-2 1,0-7-42,0-5 0,-4-9-217,0 1 1,1-6-424,3 3-401,0-6-187,0 4 1594,0-17 0,0 4 0,0-10 0,0 6 0</inkml:trace>
  <inkml:trace contextRef="#ctx0" brushRef="#br1" timeOffset="44">14984 15087 8060,'-7'-11'691,"-1"-1"203,5 1 1,-2-1-241,5 1 0,5 5 9,3 2 1,3-1-492,5 1 0,3-1 75,7 1 1,2 3-199,3-3 0,2-1-234,-3 1 0,-2 0-426,-1 4 1,1-4 31,-2 1 1,-3-1-686,-4 4 0,-5 0 422,1 0 842,-2-5 0,-2-2 0,1-4 0</inkml:trace>
  <inkml:trace contextRef="#ctx0" brushRef="#br1" timeOffset="45">15441 14550 8022,'-5'-11'0,"4"-1"0,-8 5 0,5-1 647,0 6 10,-1-4-209,4 1 431,-4 4-71,5-4-38,0 5-508,5 5 1,1 7 106,6 7 0,0 2-103,4 2 0,-4 5 132,3 2 1,2 7-50,-2 1 0,0 5-86,-3-1 1,-1 3-215,1 0 0,-1 1 97,0 0 1,-3-4-21,0 0 1,-6-2-155,2 2 0,-3 2-169,-1-2 1,0 3 142,0 0 0,-3-4-201,-1-3 1,-5-2 66,1-2 1,2-1-227,-2-3 1,2-2 151,-2-5 1,-2 2-38,3-2 0,-2 1 37,1-8 1,-2-1 30,2-4 1,2-1 180,-2-2 0,1-2-133,-5-2 1,1-3-1275,-1 3 706,1-2 1,0-2-977,-1 0 960,6 0 767,-4 0 0,8 0 0,-3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09T09:58:37.255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14048 15007 8083,'0'0'0</inkml:trace>
  <inkml:trace contextRef="#ctx0" brushRef="#br0" timeOffset="1">14025 14984 12363,'0'12'755,"0"0"-536,0 4 1,0-3-14,0 7 0,0-1 193,0 3-439,0 1 77,0 0 1,0 0-192,0 0 113,0 5-14,0-4 1,4 4-252,-1-5 170,1-1 80,-4 1 1,2-4-116,1 0 0,-1-3 85,1 3 1,0-5 32,1 1 1,-3-3 35,3 0 1,-2-5-19,2 1 1,-3-4-174,3 3 182,-2-4-15,-2 7-414,5-9 65,-4 5-205,4-6-2272,-5 0 1534,0-6 696,0 0 252,0-5 385,0-1 0,-5 1 0,-1-1 0</inkml:trace>
  <inkml:trace contextRef="#ctx0" brushRef="#br0" timeOffset="2">13785 15041 6176,'-6'0'2970,"1"-5"-2288,5 4-2,0-4 181,0 5-637,5 0 219,1 0-165,0 0 0,6 0 57,-1 0 86,1-5-183,9 4 0,-4-5 97,2 6-63,2 0-91,-3 0 1,6 0 181,3 0-289,-3-5 19,4 4 0,-5-4-50,0 5 103,4 0-62,3-5 1,-1 4-40,-3-3 0,-1 3 5,-3 1-136,-4 0-11,-1 0 155,-6 0-19,1 0-269,-1 0 116,-5 0 9,-1 0-3073,-5 0 1131,-5 0 2047,-1 0 0,-5-5 0,-1-2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09T09:58:37.258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16674 14699 8011,'0'-7'-618,"0"-3"1171,0 9 1146,0-4-839,0 0-382,0 3 1,0 8 190,0 9-442,0 5-46,0 8 0,0 1 57,0 5 0,0 1 160,0-1-377,6 0 47,-5 0 0,8 1 70,-6-1 0,5 2-139,-4 2 1,4-7 65,-5 4-299,1-4 162,1 4 1,-4-5-215,3 1 198,-2-11-93,-2 12-140,5-19 192,-4 9 0,4-9 5,-5 2 1,1-6-313,3 2 314,-3-7-595,4 1 411,-5-5 1,2 0-666,1 0 183,-1 0 1,3-5 787,-5-3 0,0-7 0,0-3 0</inkml:trace>
  <inkml:trace contextRef="#ctx0" brushRef="#br0" timeOffset="1">16560 14733 8048,'0'-12'172,"0"1"-172,0 0 0,0-6 1031,5 4-255,2-3-214,4 5-59,1-1-115,4 1-136,2-1 0,1 5 95,0-1-210,0 6-40,4-4 0,0 6 250,-1 0-391,1 0 232,0 0 0,4 0-92,-1 0-145,6 0 104,-8 6 1,4-1-140,-5 2 0,0 3 59,0-2 1,-6 2-141,-1 2 1,-4 3 75,0 0 0,-6 2-142,-2-2 1,-4 2 146,-4 6 1,-7 0-63,-8 0 1,-3 0 30,-1 0 1,-3 0 12,-1-1 227,-5 1-171,3 0 0,0-5-73,2-3 1,3-2-110,1-2 1,9-1-219,3-2-450,2-3 331,3-5 1,2 0 195,8 0 0,6-1 369,5-3 0,5-2 0,-2-6 0</inkml:trace>
  <inkml:trace contextRef="#ctx0" brushRef="#br0" timeOffset="2">17520 14482 8096,'0'-12'243,"0"1"56,0-1 0,0 1 55,0 0 167,0 4-108,5-3-135,-4 4 0,5-2 278,-2 0-143,-3 6-91,4-3 32,-5 5 199,0 0-316,-5 5-31,-1 1 1,-5 6 141,-1-1-112,1 6 1,-6-5-90,5 15 59,-10-3 1,6 10 148,-4 1-380,-1 4-134,3 7 0,0 2 275,3 5 1,1-3-230,-1 3 0,7-6-323,1-1 239,4-1 149,3-9 1,0 2-269,0-8 183,5 3-233,2-9 118,4 4 210,0-5 1,2 4 19,2-1-56,-2-4 41,4 0 1,-2-6-75,0 3 330,0 3-113,2-10 1,-7 5 527,5-6-354,-10 1-261,10-1 0,-8 1 143,4-1 0,1-3 44,-1-1 1,0-4-150,1 1 1,-5-2-59,1 2 1,0-3-173,3 3 0,1-3-74,-1-1 1</inkml:trace>
  <inkml:trace contextRef="#ctx0" brushRef="#br0" timeOffset="3">18171 14721 8047,'0'-11'0,"0"0"0,0-1 677,0 1 1076,0 4-645,0 2-734,0 5 0,1 5-179,3 3 94,-3 7-142,9 8 1,-7 6 57,4 6 1,-4 0 19,1 3 0,1 3 0,-2 4 1,1-3 121,-4 0-1442,5-5 1023,-3 2 0,3-4-332,-5-1 1,0-6 216,0-5 1,1-2 0,3-6 1,-2 1 24,6-5 1,-4-1-56,3-2 0,-3 1 8,4-5 1,-4 3 317,3-3-256,1 0 1,3-4 56,1 0 0,-2-1-6,-3-3 0,2 1-88,-5-4 1,1-1-125,-1-3 1,-3-1-452,3 1 758,-3-1 0,-6-4 0,-1-2 0</inkml:trace>
  <inkml:trace contextRef="#ctx0" brushRef="#br0" timeOffset="4">18159 15098 8047,'-1'0'343</inkml:trace>
  <inkml:trace contextRef="#ctx0" brushRef="#br0" timeOffset="5">18158 15065 14165,'9'-1'102,"10"1"44,0-4-186,4 1 1,3-3-280,1 3 1,1 0-214,-1-5 0,-5 6-665,1-2 0,0 2 1197,-4-2 0,3-3 0,1-4 0</inkml:trace>
  <inkml:trace contextRef="#ctx0" brushRef="#br0" timeOffset="6">18719 14607 9825,'-12'0'591,"5"2"-211,-1 1 0,1 4-33,-5 4 72,1 1-246,-1 4 1,1 3 117,-1 8-60,6 2-43,-4 5 0,7 0-3,-4 1-146,4-1-433,-2 5 171,5-3 208,0 3 0,0-5 135,0 1-194,5-1 69,-3-5 1,8 3-495,-3-5 312,3-1 91,2-3 1,-1-1-384,1-3 271,-6-3 79,4-4 0,-3-1-200,4 0-151,0 1-32,-4-6 0,3 3-377,-3-5 1,0 0 190,0-4 698,-4 0 0,7 0 0,-4 0 0</inkml:trace>
  <inkml:trace contextRef="#ctx0" brushRef="#br0" timeOffset="7">18822 15030 8026,'-7'-14'427,"3"2"-427,-2 4 1325,5-4-297,-4 6-18,5 1-656,5 5 1,-3 5-248,6 2 0,-5 4 110,0 0 1,2 2-279,-1 2 0,0 1 56,-4 3-645,0 3 529,0-4 0,1 0-210,3-3-250,-3-3 283,4 0 160,-5-6 40,0-1 38,6-5-37,-5 0 37,9 0 0,-8 0 61,6 0 1,-4-3-78,3-1 211,1-5-157,4 2 0,-1-5-1,0-3 137,1 2-131,-1-9 1,1 10 53,-1-4 0,0 4 11,1 0 1,-4 2 120,-1 3-151,-4 1 107,7 1 77,-9 4 0,8 1-140,-5 8 209,0 7-218,-4-2 1,3 8 47,1-2-274,0 3 222,-4 1 1,1-1-151,3 1 0,-3 0-255,3 0 0,-3-4-86,-1 0 0,4-5 186,0 1 0,0-6-1005,-4-1 63,5-6 1198,1 3 0,6 0 0,-1 2 0</inkml:trace>
  <inkml:trace contextRef="#ctx0" brushRef="#br0" timeOffset="8">19221 15098 8026,'0'-6'-10,"-5"-4"10,4 4 1422,-4-1-895,5 2 0,5 5-91,3 0 0,2 0-199,1 0 1,2 0 135,2 0-476,-2 0 150,8 0 1,-7 0-179,5 0 0,-3 0 68,3 0 1,-5 0-141,1 0 1,-3 0-152,0 0-208,-1 0 372,1 0-1193,-6 0 376,4 0 1007,-9-5 0,10 4 0,-5-4 0</inkml:trace>
  <inkml:trace contextRef="#ctx0" brushRef="#br0" timeOffset="9">19610 14893 8103,'-7'-12'156,"2"6"0,5 0-156,0 2 1579,0 3-385,0-4 0,0 5-1017,0 5 1,0 2-80,0 8-119,5 3 258,-3 5-213,3 0 147,-5 5 1,1 1-15,3 5 1,-3-3-135,3-1 1,-3-4-564,-1 0 267,0-7 155,0 3 1,1-9-521,3 2 330,-3-3-1328,4 0 764,-5-1 1,0-3-1058,0 0 1929,0-6 0,-5 3 0,-1-5 0</inkml:trace>
  <inkml:trace contextRef="#ctx0" brushRef="#br0" timeOffset="10">19747 14676 8055,'0'-18'443,"0"2"-134,0 4 0,0 1 32,0-1-109,0 1 117,0-1 608,0 6-348,5-4-385,1 9-50,0-4 0,3 10 138,-5 2 1,5 5-29,-1 3 0,1 3-30,-2 5 0,3-1 29,-2 1 1,3 5-268,5 3 1,-4-2 85,3 1 1,-2 1-37,-1 3 1,-1 0-200,0 0 0,-4-3-201,-3-1 1,1-3 102,-2 4 0,1-6-101,-4 2 1,-1-5 43,-3-3 0,2 2-61,-6-6 1,4 4-439,-3-4 0,-1 0 313,-3-3 1,0-1-906,4 1 715,-3-6 664,8 4 0,-8-9 0,4 5 0</inkml:trace>
  <inkml:trace contextRef="#ctx0" brushRef="#br1" timeOffset="11">20215 14824 8167,'0'-7'0,"0"-1"1557,0 6-377,0-4 642,0 6-1372,5 0 1,3 6-65,7 1 1,-1 2-86,5-1 1,0 2-59,4-3 1,3 2 14,1-1 1,5 1-201,-2-5 0,3 3 66,1-3-376,1 5 274,-6-3 0,3 1-52,-6-4 0,1 2-125,-4-1 0,-4 4 68,0-4 1,-5 3-44,1-3 0,-2 4-14,-2-4 0,-3 3 84,-1-3 0,-4 1-65,1-1 1,-3-2 90,-1 6 14,0-5 1,-1 5 17,-3-4 1,-2 5 5,-6-1 0,-4-2-24,-3 2 1,-7-1 5,0 5 1,-6 3 3,1 0 0,-3 0 2,-4-3 1,6-1 65,-2 1 1,7-2-15,1-3 0,5 2 7,2-5 1,5 1-226,-1-1 0,3-3-660,0 3 261,1-3 1,4 1-1426,4 1 242,1-1 1756,12 3 0,3-5 0,10 0 0</inkml:trace>
  <inkml:trace contextRef="#ctx0" brushRef="#br1" timeOffset="12">21094 14642 9272,'0'6'1210,"4"4"-557,0-2-123,0 2-277,-4 6 1,1 2 354,3 5-364,-3 5-257,4 1-32,-5 0 257,0 4 1,0-7-26,0 4 0,0-3-1,0 3 1,1-6-248,3-1 59,-2 0 39,3-10 0,-5 7-426,0-5 506,5 0-1152,-4-3-208,4-1-704,0-4 1334,-4-2 0,4-7-703,-5-1 1316,0 1 0,-10-8 0,-2 4 0</inkml:trace>
  <inkml:trace contextRef="#ctx0" brushRef="#br1" timeOffset="13">20912 14710 8167,'0'-18'0,"0"2"0,0 4 1310,0 1-249,5 0-497,-4-1 0,5 2 209,-2 2-3,-3 3-508,10 0 1,-9 4-135,6-3 1,-5 4 424,5 4-277,0-3 0,7 8-28,0-5 0,5 0 15,0-4 0,2 0-213,5 0 1,2 0 91,5 0 0,-3 0-135,-1 0 0,0 0-379,0 0 1,-6 0-537,-5 0 1,-5 0-798,1 0 129,-2 0 0,-3 1 1576,-2 3 0,-3 2 0,-5 6 0</inkml:trace>
  <inkml:trace contextRef="#ctx0" brushRef="#br1" timeOffset="14">21791 14459 8167,'0'-12'-251,"-1"2"309,-3 3 1,3-4 406,-3 4 0,3 1 10,1-2 0,-2 2 60,-1-2 1,1 2 218,-2 2 2,3 3-29,1-5-453,0 6 0,0 11 71,0 4 0,0 6-102,0 6 1,1 6 25,3 5 1,-2 7-122,1 0 1,2 2-231,-1 6 1,1-4 48,-1 0 0,1-2-328,3-1 1,2-2 221,-2-2 1,-3-3-123,-2-4 0,2-5-162,-1 1 0,4-10 114,-4 2 1,1-4 145,-1 0 0,-3-2-113,3-6 1,-3 0-141,-1 1 1,0-5-385,0 1-5,0 0 1,0-1-406,0 1 1210,5-6 0,1 4 0,6-6 0</inkml:trace>
  <inkml:trace contextRef="#ctx0" brushRef="#br1" timeOffset="15">22362 14744 8048,'-1'-11'-847,"-3"-1"1119,3 1 815,-4 0-340,5 4-38,0-3-258,0 9 1,0-4-198,0 15 0,0-1 94,0 10-151,0 0-23,0 4 0,0 1 57,0 3 0,1-2 13,3 5 1,-3-4-24,3 0 1,-2 1-26,2-4 1,-3 1 28,3-9 1,1 0 266,-1-3-154,0-1-216,1 1 0,-4-5-1047,3 1-1338,-3-6 2263,-1 4 0,0-6 0,0 0 0</inkml:trace>
  <inkml:trace contextRef="#ctx0" brushRef="#br1" timeOffset="16">22065 14664 8048,'0'-11'274,"0"0"1,1 3 625,3 0 0,3 2 28,4-2-378,0-2-228,6 9 0,2-4-95,8 5 1,2-4-40,5 0 0,0 0 11,1 4 0,-1 0-29,0 0 0,0 0-48,1 0 1,-5 0 137,0 0 1,-4 0-230,1 0 0,-7 0 5,-1 0 1,-5 0-33,1 0 0,-2 0-384,-2 0-922,-5 0-115,5 0-1351,-10 0 2768,-6 0 0,-3 0 0,-8 0 0</inkml:trace>
  <inkml:trace contextRef="#ctx0" brushRef="#br1" timeOffset="17">22807 14333 8042,'-7'-18'723,"-1"3"-477,6 3 0,-3 0 218,5 1 442,0 4-166,5-3 162,-4 9-147,4-4 200,-5 5-500,0 0 0,4 1 1,0 3 1,3 4-151,-3 7 1,5 3-57,-1 4 0,6 1-35,1 0 0,5 4 30,-1-1 0,4 6-136,4-1 0,-5 1-16,1 3 1,-1-1-115,-7 0 0,4 1-11,-4-1 0,-3 0-88,-5 0 1,-3-3 51,4-1 0,-6-3-78,2 3 1,-3-4 28,-1 0 1,-1 2 60,-3-1 0,-1 3-309,-2-3 164,-4 5 13,5-8 1,-5 5-93,-1-2 1,5-3 168,-1 2 1,0-1-28,-3-3 0,3 0 6,1-3 1,0 1 4,0-4 1,-3-1-30,2-4 0,-2 1 46,-1-1 0,-1 0-144,1 1 1,3-2-52,0-2-89,1 2-90,0-4 290,-3 1 0,8 1-277,-6-4 4,6 0-173,-3-4-767,5 0 501,-6 0-163,5 0 1069,-4-5 0,5-1 0,0-6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09T09:58:37.276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12114" units="cm"/>
      <inkml:brushProperty name="height" value="0.12114" units="cm"/>
      <inkml:brushProperty name="color" value="#FF0000"/>
    </inkml:brush>
  </inkml:definitions>
  <inkml:trace contextRef="#ctx0" brushRef="#br0">1588 10884 7349,'5'-6'442,"2"2"0,3-1-367,2 1 0,3 0-13,0 4 1,0-4-103,-3 1 0,-1-1 129,1 4 0,-1 0 4,1 0 1,-1 1-17,0 3 1,-3-2 123,0 6 1,1-2-92,6 2 1,-1 2 12,5-2 1,1-3 37,7-1 0,2-3 100,5-1 0,5-1-108,3-3 0,8-2-136,3-6 1,-1 1-2,1-1 1,1 2 118,3 2 1,-5 0-229,-3 4 1,-2-4 50,-1 4 0,-2 1-61,-2 3 0,1 0 89,-4 0 0,-1 3-10,-4 1 0,1 4 8,3-4 1,3-1 3,5-3 0,3 0 179,1 0 0,4 0-346,0 0 1,3-5 330,4-2 0,-2-3-303,-26 4 1,-1 0 0,28-1 257,1-1 0,-1 0-63,-2-3 1,4 5-7,-9 2 1,5-1-36,-4 1 1,-4-1-92,0 1 1,2 3 29,1-3 1,-1 3 72,2 1 1,0 0-11,7 0 1,-1-4 25,-28 2 1,0 0-1,2-2 1,1 0 4,1 3 0,0-1 0,1-3 0,-1 1-15,-2 0 0,0 0 1,2-1-1,0 0-151,1-1 1,-1 1-1,0-1 1,0 1 152,-1 2 1,-1-1 0,28-5 19,-5 5 0,3-1 37,-7 1 1,0 3 124,-7-3 1,-6 3-176,-1 1 1,0 1-20,-1 3 1,1-2-2,-1 6 1,3-5-22,5 0 0,1 2-11,2-1 1,-1 0 183,6-4 0,-1-4-172,4 0 0,0-1-59,0 2 1,-1-2 65,-3-3 0,2 2-19,-6 2 1,1 2-21,-4-1 1,-6 1 343,-2 2 0,0 0-307,-3 0 0,5 0 0,-6 0 0,3 0 38,-2 0 1,3 0-19,0 0 0,9-3 205,-2-1 0,5-1-125,-1 1 0,-2 3 85,3-3 1,-3-1-115,-2 1 0,1 0-56,0 4 0,-1 0-13,1 0 1,-1 0-174,-4 0 1,-1 0 134,-6 0 0,0 0 206,1 0 0,0 0-205,3 0 1,-1 0-17,5 0 1,2 0 148,9 0 0,1 0-311,7 0 1,-3-5 255,-1-3 1,-2 2-24,2-2 0,-3 5 8,7-5 1,-2 2 9,-2-2 1,0 2-6,0 2 1,-4 3 46,1-3 0,-5 3-57,4 1 1,5 0 15,2 0 0,5 0-58,-4 0 0,1 0 6,-1 0 1,3 3 1,-30-1 0,0 0 0,2 0 0,0 0-7,1-2 0,-1 0 0,0 0 1,0 0 19,-2 0 0,1 0 0,-1 0 0,0 0-2,0 0 0,1 0 0,-1 0 0,1 0 50,2 0 1,-1 0 0,-3 0 0,0 0-50,1 0 0,0 0 0,-1 0 1,0 0 17,2 0 1,-1 0 0,-1 0 0,0 0 25,1 0 0,0 0 0,2 0 0,-1 0 6,5 0 0,0 0 0,-4 0 1,-1 0-30,0 0 0,-1 0 0,1 0 0,1 0-3,2 0 0,0 0 0,1 0 1,1 0 11,0 0 0,0 0 0,-2 0 0,1 0-5,1 0 0,0 0 1,-2 0-1,0 1-191,2 1 1,0 0 0,4-1 0,0-1 193,-2 2 0,0 0 1,0-1-1,1-1 23,-1 1 1,-1-2 0,-1 1 0,0 0-30,6 0 1,0 0 0,-1 0 0,1 0 4,0 0 0,-1 0 0,1 0 0,-2 0-13,-2 0 0,0 0 0,1 0 0,0 0-53,3 1 1,0-2 0,1 0-1,0-1 11,-1 0 1,-1 0 0,0 0 0,0 0 32,-3 2 0,0 0 0,3 0 1,1 0 34,4 0 0,-1 0 0,0 0 0,-1 0-35,-1 0 1,1 0 0,-1-2 0,1 0-8,1 0 0,1 0 0,-1 0 1,1 1-233,3 0 1,1 2-1,-6-2 1,0 0 240,0-1 0,-1 1 0,1 0 0,1 0 28,4-1 1,0 0-1,-1 2 1,-1-1 1,0 1 1,1 0-1,0-1 1,0-2-31,-1 2 0,1-1 0,-2-1 0,0 1-5,3-1 0,1 2 1,-5 0-1,-1-1-15,4-2 0,-1 1 0,-1 1 1,0 1 24,2-1 0,-1 0 0,-1 0 0,-1-1-18,1 1 1,-1 0-1,0 0 1,1-1 30,1 1 0,1 0 1,-2 2-1,0-1-1,-2-1 1,-1 0-1,3 1 1,-1 1-7,-3 0 0,0 0 0,5 0 0,0 0 5,1 0 1,-1 0-1,-2 0 1,-1 0-2,-3 0 1,1 0 0,1 0 0,1 1-6,3 1 0,1 0 1,-1-1-1,1-1-5,1 2 1,0 0-1,0 1 1,-2-1 7,1 0 0,-1 0 0,4 1 1,1-1-79,-1 0 0,0 0 0,0-1 0,0-1 11,-3 2 1,-1 0 0,1 1 0,-1-1 13,0 0 1,1 0 0,-3 0-1,1 0 26,-1-2 0,1 0 0,0 1 1,0 2-15,3-2 0,1 1 1,-3 1-1,-1-2 21,0-1 0,-1 0 1,0 0-1,0 0-18,-3 0 1,-1 0 0,3 0 0,1 0 77,2 0 1,0 0 0,-3 0 0,-2 0-41,0 0 0,0 0 0,-1 0 0,1 0 55,3 0 0,1 0 0,-1 0 1,0 0-35,2 0 1,1 0 0,-3 0 0,-1 0-30,-2 0 0,0 0 0,5 0 0,2 0 4,0 0 1,0 0-1,2 0 1,-1 0-2,-2 0 1,-1 0-1,-1 0 1,-1 0 1,1 0 1,-1 0 0,2 0 0,1 0-2,1 0 1,1 0 0,-1 0 0,0 0-12,-1 0 0,-1 0 1,0 0-1,-1 0 6,0 0 0,-1 0 0,-1 0 0,0 0-61,-5 0 0,1 0 1,2 0-1,-1 0 37,1 0 0,0 0 0,-3 0 0,0 0-191,1 0 0,0 0 0,-3 0 0,0 0 204,-1 0 0,0 0 0,-2 0 0,0-1-7,0-1 1,0 0 0,-1 1 0,0 0 33,-1-3 1,0 0 0,1 2 0,-1 1-34,-4 0 1,0-1 0,2-1 0,1 1 79,1 0 0,0 0 0,1-2 0,1 0-61,2 2 1,0 0 0,1 0 0,1-1 7,-3 1 0,1 0 1,2 2-1,0-1-35,-2-1 0,0 0 0,3 1 1,0 1-5,1 0 1,0 0 0,0 0 0,0 0 7,-6 0 1,0 0 0,-3 0 0,1 0-58,0 0 0,0 0 0,-3 0 1,0 0 47,2 0 1,-1 0-1,27 0 274,-12 0 1,-2-4-241,-13 0 1,-2 1 1030,-9 3-1073,-5 0 0,-7-2 136,-7-1 1,-9-4-901,-7-4 1,-16-2 794,-13-2 0,-19-3 0,25 7 0,0-1 0</inkml:trace>
  <inkml:trace contextRef="#ctx0" brushRef="#br0" timeOffset="1">1371 7812 8410,'-7'0'-378,"2"0"1,6 0 1067,3 0 1,3 0-439,4 0 1,5 0-300,3 0 0,0 0 167,4 0 1,-2-4-170,5 0 1,0 0 41,0 4 1,0-3 149,4-1 1,-3 0-45,3 4 1,5-4-14,3 0 0,0 1 161,-4 3 1,5-4-175,3 0 1,6 0 12,2 4 1,4-4-177,0 1 1,5-5 161,2 4 0,-26 0 0,1-1-234,0 1 0,1 1 0,-1-1 1,1 1 223,1-1 0,0 1 0,1 0 0,0-1-54,3 1 0,0-1 0,-2-1 0,1 1 25,1 2 1,0 0 0,0 0 0,1-1-81,-2 1 0,1 0 0,3 1 1,-1 0 52,0-3 0,0 0 0,0 3 1,1-1-303,-2 1 0,1-1 0,1-1 0,0 1 299,-1 0 1,0 0 0,-1-2 0,0 0-13,1 2 1,0 0 0,-1-2 0,1-1 39,2 1 1,0 1 0,-1 0 0,1 1-27,0 0 0,-1 0 0,0-1 0,0 1 33,3 0 1,0 0 0,-5-2 0,0 0-27,4 2 1,1 1 0,0-1 0,0 0 3,0 2 1,0 0 0,1-2 0,1 0-14,-5 0 1,1 0-1,0 0 1,-1 0 0,3 2 1,-1 0-1,-2 0 1,-1 0-7,0 0 0,0 0 0,-1 0 0,0 0-8,1 0 0,0 0 1,-2 0-1,1 0 21,-3 0 1,0 0-1,0 0 1,0 0-142,0 0 1,0 0-1,-2 1 1,0 0 140,0 1 1,0 0 0,-1-1 0,1 0 7,0 3 0,0 0 1,1-3-1,1 0 3,-2 1 1,0 0 0,0-1 0,0 1-11,2 0 1,0-1 0,-2 0 0,1 0-113,3 0 0,0 1 0,0 0 0,1-1 107,-1 1 1,0 0 0,1-2 0,1 1-3,-2 1 0,0 0 0,2-1 0,0-1-25,-2 0 1,-1 0-1,1 0 1,0 0 28,-2 0 1,0 0 0,1 0-1,-1 0-27,2 0 1,0 0-1,-1 0 1,-1 0 14,2 0 1,0 0 0,-1 0 0,-1 0-6,0 0 0,0 0 1,-2-2-1,0 0 25,0 0 0,0 1 1,0-2-1,1 2 2,1 0 1,0 2 0,-2-1 0,0 0-2,0 0 1,0 0 0,-2-1 0,1 0 2,3 0 0,0-1 0,-3 1 0,0 0-60,3 0 0,0-1 1,-1 0-1,-1 1 48,2-1 0,0 0 0,-1 2 0,0-1-14,1-1 0,0 0 1,-2 0-1,1-1 10,3 1 0,0 0 1,-2 0-1,0 0 7,-2 2 0,0 0 0,1-1 0,1-1-6,-2 0 0,0 0 0,1-1 0,0 1 5,1 0 1,0 0 0,-2 1 0,-1 1 19,-1-2 0,0 0 0,1 1 0,0 1 3,-1 0 1,0 0-1,2 0 1,-1 0-9,-2 0 1,-1 0-1,1 0 1,0 0-4,26 0 0,-27 0 0,1 0-2,0 0 1,-1 0 0,1 0 0,1 0-14,-2 0 1,0 0-1,2 0 1,1 0-1,-1 0 0,0 0 0,5-2 0,1 0 14,-1 0 0,1 0 0,3-1 1,0 1 11,3 0 1,0 0-1,-2 1 1,1 1-10,3-2 0,-1 0 0,3 1 0,1 1-175,1 0 0,2 0 1,0 0-1,1 0 134,0 0 1,0 0 0,0 0-1,0 0 31,0 0 1,0 0 0,2 0 0,1 0-79,-2 0 0,2 0 1,0 0-1,1 0 34,-2 0 1,0 0 0,2 0-1,-1 0-5,-3 0 1,0 0 0,3 1 0,1 2 13,-4-2 0,0 1 0,-1 1 0,1-1-11,-2 1 1,0-2 0,-1 0 0,0 1 30,-1 2 1,1-1 0,3-1-1,0 0 45,-4 2 0,0 0 0,4-2 0,-1 0-58,-2 1 0,-1 1 0,3-2 0,0 0 3,-1 2 0,0 0 0,1-3 0,1 0 13,0 1 1,0 0 0,2 1 0,0-1 6,0 0 0,0 0 0,0 0 1,-1 1 32,-3-1 0,0 0 0,2-2 0,-1 1 33,0 1 1,-1 0-1,1-1 1,1 0 48,0 1 1,0 0 0,0-1 0,-1-1 121,-1 2 1,0 0 0,4-1-1,-1 0-525,-1-1 1,0 0-1,2 0 1,-1 0 211,-1 0 0,0 0 0,-1 0 0,0 0 65,-3 0 1,0 0-1,5 0 1,-1 0 0,-4 0 0,0 0 0,2 0 0,-1 0-99,-2 0 1,-1 0 47,1 0 1,-1 0 47,0 0 1,1 0 0,1 0-1,0 0 4,1 0 1,-1 0 0,0 0 0,1 0 3,-3 0 1,0 0 0,2 0 0,0 0 22,-2 0 0,0 0 1,6 0-1,1 0-2,-3 0 0,0 0 0,3-2 0,1 0 76,0 0 0,0 0 1,-1 0-1,1 0-55,1 2 1,1 0 0,1-2-1,-1 0-45,4 0 0,0 1 0,-2-2 0,1 2-1,1 1 0,-1 0 1,0-1-1,-1 0-57,0 0 0,0-1 0,-2 1 0,0 0-97,0 0 0,-1-1 0,-1 0 1,0 1 62,2-1 0,0 0 0,0 2 0,0-1 72,2-1 1,0 0-1,0 0 1,-1-1-6,1 1 0,0 0 1,-1 0-1,0 0-27,-1 2 1,0 0 0,1 0 0,0-1 19,0-1 0,-2 0 1,1 2-1,-1-1 59,1-1 1,0 0-1,-2 1 1,0 0-25,2-1 0,0 0 0,-1 1 1,0 1 63,1-2 0,0 0 0,1 1 0,-1 1-38,-2 0 0,0 0 0,0 0 1,-1 0 76,-3 0 0,0 0 0,-2 0 0,-2 0-152,-1 0 1,-1 0 0,-2 0-1,0 0 92,1 0 1,-1 0 0,-3 0 0,0 0 43,-2 0 0,0 0 1,-4 0-1,0 0-53,-2 0 0,0 0 1,-3 0-1,0 0 109,32 0 0,-11 0 437,0 0 1,-6 0-496,-2 0 0,-5 3-81,1 1 0,0 5 6,4-1 0,1 2-26,2 1 0,3 1-12,5-1 1,-5 1-16,-2-1 0,-3 0 59,-1 1 1,-10-2-216,-1-2 1,-14 2 1138,-2-3-1681,-5-2 894,-7 1 1,-19-6-1567,-15 0 1408,-19 0 0,-3 0 0,-7 0 0</inkml:trace>
  <inkml:trace contextRef="#ctx0" brushRef="#br1" timeOffset="2">1542 7709 11333,'0'-6'2178,"0"1"-1046,0 5-1302,5 0 101,-4 5 251,4 6 1,-5 8 412,0 8-449,0 2 62,0 10 1,0 7-86,0 7 1,0 10-1107,0-29 1,0 0 1246,0 0 0,0 1-117,0 4 0,0 0-153,0-1 0,0-1-129,0 3 0,0 0-40,3 2 1,-1 1-1,-1 0 1,1-1-81,2 2 1,-1 0 151,-1 1 1,-1 0 0,2-2 0,0 1-24,0 4 1,-2 0-1,0-2 1,-1 0-90,2 2 1,0-1 22,2-3 0,-1 0 0,-3 1 0,1 0-68,1-1 1,0 0-41,-1-5 1,-1 1 203,0 5 1,0-1-51,0-5 1,0-2 0,0 5 0,1 0-138,1-3 1,0-2 228,-2 1 1,1-2-99,9 27 0,-7 0 256,5-6 0,-5-3-106,5-4 0,-4-1 0,3-7 0,-4-3 46,1 0 184,-3 1-44,-1-4 1,0 7-77,0-5 0,-1 9-8,-3-2 0,-2 5 386,-6-1-397,6 4 1,-3 0-164,5 0 0,0-5 276,4 2 1,0-10-311,0-5 1,0-6 196,0-6 1,4-6-172,0-1 78,5-9-45,-3-2 1,6-5 659,-1 0 1,-5-5-1814,-2-2 1228,3-3 1,-6-12 0,4-2 0</inkml:trace>
  <inkml:trace contextRef="#ctx0" brushRef="#br0" timeOffset="3">22762 7800 8485,'0'-17'-522,"0"1"399,5 4 226,-4 0 1,4 1 167,-5 0 1,0-1 141,0 1 86,5-1-51,-3 6 195,3-4-368,-5 8 0,0-8-81,0 9 254,0-4-1,0 5-425,-5 0 57,3 0 1,-3 5 186,5 3 0,-1 3-64,-3 4 0,2 9 111,-6 11-121,5-1-19,-2 15 1,4-4 328,-3 12-1850,3-2 1401,-2-22 0,1 1 1,2 24 115,0 3 1,-1 1 162,-3-1-463,3 0 115,-4 1 0,5-3 365,0 2-1761,0-8 1363,0 3 0,0-12-890,0 6 1062,0-6-107,0 2 1,0-2 142,0-2-82,0 2-74,0 7 216,-6-4-168,0 4 0,-5-5 13,-1-1 0,2 1-87,2 0 0,-2-1 109,3 1 1,0-2 551,0-2 0,4-2-600,-1-6 1,3-1 584,1-3 1,0-1-531,0-2-116,0-3 564,0-1 0,1-3-512,3-4 0,-1 4 144,4-1 1,-4-3-141,1 0 1,-2 0 119,2-1-308,-3 6 183,4-9 0,-6 10-36,-3-3 0,2 3-7,-6 0 0,6-3-3,-2 0 1,-1 1 23,1 2 0,0 0-172,4-3 159,0-3 10,-5 1-94,4-4 83,-4 3 0,5-4 60,0-1 1,0 0 5,0 1 1,4-1 109,-1 1-64,1-1 0,-4 1-141,0-1 79,0 0-13,0 1 0,0-1-276,0 1 180,0-1-282,0 0 164,0 1 0,0-5 133,0 1 0,0-4-31,0 4 1,0-5-32,0 5 267,0-6-202,0 9 0,0-5 104,0 5-103,0 1 14,0-6 0,0 4-230,0-2 46,0 2-138,0-4-74,0 5 1,0-9-933,0 6 21,0-6 0,0 2 1341,0-8 0,0-2 0,0-5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1T07:30:10.738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1679 12928 8105,'0'-11'0,"0"5"0,-5-5 0,-2 5 0</inkml:trace>
  <inkml:trace contextRef="#ctx0" brushRef="#br0" timeOffset="1">1667 12791 8105,'-6'0'1902,"1"0"1,4 3-1624,-3 5 0,3 2-131,-3 13 0,3-2 2,1 10 1,0-1 51,0 4-335,0 6 100,0 0 0,5 5 211,2-4-1519,-2 4 1200,6-4 1,-6-2-461,2-5 436,3 0 0,-3-8-94,4 4 9,-5-9-1,0 5 91,-1-13 117,-4 3-44,9-4 1,-9-1-157,3 1 897,-3-1-654,4 0 0,-3 1 0,3-1 0</inkml:trace>
  <inkml:trace contextRef="#ctx0" brushRef="#br0" timeOffset="2">1508 12871 8001,'17'-23'37,"0"6"1340,-1 0-810,2 1 0,6 2-86,3-5 1,-1 5-218,9-1 1,-2 2-52,9 1-1088,-1 1 1051,0 0 0,2 4-199,-5 3 59,0 3 0,-7 2-11,-1 3 0,-4 3-18,0 4 1,-2 4-160,-1 0 93,-5 6 0,-1-7-21,-6 5 1,-1 0-122,-2 4 1,-3-2 37,-5-2 118,-5 3 504,-7-4 1,-7 4-438,-7 1 0,0-4-51,-4 0 278,-1-5-122,-8 3 1,2-6-115,-5 1-574,6-1 595,-4 0 1,7 0-655,3-4 509,-3 3 1,12-8 33,-1 1 0,10-1-410,1-2 487,-3 5 0,7 1 0</inkml:trace>
  <inkml:trace contextRef="#ctx0" brushRef="#br0" timeOffset="3">2844 12529 7546,'0'-7'48,"-5"2"304,3 5 0,-4 0-18,2 0 0,2 0 112,-6 0 1,4 4-102,-3 0-94,-1 5-1,2-8 144,-4 9-175,3-3 0,-4 4 157,-1 0 46,-4 6-234,3 1 0,-5 6 127,3 2 1,1 0-32,-5 4 0,4 6-35,-4 6 0,5 2-81,-1 2 0,-2 1-3,2 2-1339,0 3 1194,9 0 1,0-1-149,6-5 1,0-1-598,0 1 70,6-5 480,5-2 0,7-6 17,5-3 1,-4-2-24,0-5 1,0-1 348,3-3-275,1-3 51,-5-4 1,-1-1 431,-6 1-136,0-1 848,1 0-919,-1-4 366,1-2 1,-5-1-481,1-1 0,-4 5 131,3-4 36,-4 0-134,7-4 1,-7 0 11,4 0-66,-4 0-34,2 0 1,-5-2-1,0-1 0,5-4 0,1-4 0</inkml:trace>
  <inkml:trace contextRef="#ctx0" brushRef="#br0" timeOffset="4">3381 12928 8165,'0'-11'464,"0"0"0,-5-1-238,3 1 0,-3 3 418,5 1-280,0 4 566,0-2-524,0 5 1,0 6-229,0 6 0,4 9-2,0 10 0,1 2 116,-1 1-110,-3 0 1,4 6-223,-5 1-614,5-1 558,-4-1 0,4-6-123,-5-2 1,0-4 162,0-4 0,0-5-64,0-3 0,4-2-118,0-2-107,0 1-412,-4-1 88,0-4-1137,0-2 1806,0-5 0,-5-5 0,-2-2 0</inkml:trace>
  <inkml:trace contextRef="#ctx0" brushRef="#br0" timeOffset="5">3072 12951 8340,'-11'-11'0,"4"4"1148,2 2-476,5 0-322,0 4 0,2-5 957,1 2-841,4 3 1,11-4 251,4 5 0,11 0-237,9 0 1,8 0 67,3 0-559,3 0 1,5-4 186,0 0 1,-3-1 1,-8 1 1,-1 2 58,-7-6-177,-8 5 109,4-2 1,-14 2-465,3-1 121,-8-5 240,-2 8-2180,-6-5 763,0 6 721,-4 0-2095,-2 0 2724,-5 0 0,-5 6 0,-2 0 0</inkml:trace>
  <inkml:trace contextRef="#ctx0" brushRef="#br0" timeOffset="6">3792 13305 8117,'0'-11'-181,"0"5"181,0-5 0,1 9 1164,3-6-493,-3 6-216,9-8 5,-9 8-171,10-8 0,-5 9-65,5-3 1,1 3 163,-1 1-30,1 0-367,4 0 94,-3 5 0,3 0 68,-4 3-237,-6 2 92,4-4 1,-5 9-197,3 1 97,2-1 29,-9-4-209,4 6 173,-5 0 0,0 5 50,0-3-156,-5 3 215,-1-5 0,-4 5-14,2-3 1,-4 1-5,4-5 1,-5 5-25,6-5 34,-3 0-9,-2-4 0,1 1 242,-1-1-229,6-4 80,-4 3 0,8-8 14,-1 6 0,1-4-33,2 3 7,0-4-9,0 2 22,0-5 0,5 0 13,3 0 1,4 0 248,3 0-285,-3 0-4,5 0 1,-1 0 30,3 0 0,-2-4-15,-2 0 1,-1-3 7,1 3 0,-2-1 108,2 1 0,-6 1-193,-1-4 0,-1-1 0,5-3 0</inkml:trace>
  <inkml:trace contextRef="#ctx0" brushRef="#br0" timeOffset="7">4397 13123 8196,'-6'-2'148,"2"-2"52,3 3 0,1-5 200,0 2-272,0 3 56,0-4 1,0 3 184,0-1 157,5 1-232,-4-3 0,13 5-158,-3 0 110,3 0-46,3 0 0,1-1-34,4-3 80,1 3-174,0-9 1,0 7-94,0-4 1,-2 0 79,-2 0-916,3-3 623,-9 8 0,3-7-73,-4 6-1066,-1-1 427,-5 4 946,-1-5 0,-10 3 0,-1-3 0</inkml:trace>
  <inkml:trace contextRef="#ctx0" brushRef="#br0" timeOffset="8">4374 13282 8198,'12'0'747,"-1"0"0,0 0-252,1 0 761,4-5-775,2 4 1,5-8 479,0 5-478,0-4-165,5 6 0,-3-8-582,5 3 179,-4 1-33,2-4 1,-5 9-115,-1-3 0,0 3 303,-3 1-71,3 0 0,-5 5 0,6 1 0</inkml:trace>
  <inkml:trace contextRef="#ctx0" brushRef="#br0" timeOffset="9">5425 12883 8329,'0'-7'3441,"-5"2"-3343,4 10 96,-5 7 1,6 6 195,0 4-361,6 6 176,-5 2 0,8 3-55,-5-3-159,-1 3-87,2-9-222,-3 9 273,3-9 0,-5 4 198,0-5-421,5-5 168,-4-2 0,4-4 64,-5-1-488,0 0 354,0 1 0,0-4-564,0-1 180,0-4 328,0 2 0,0-4-696,0 3 387,0-3 190,-5 4-825,4-5 1170,-9 0 0,3-5 0,-4-1 0</inkml:trace>
  <inkml:trace contextRef="#ctx0" brushRef="#br0" timeOffset="10">5242 13145 8258,'-6'-6'406,"-4"1"0,8 4 4,-1-3 98,1 3-191,2-4 0,5 5 61,3 0 259,2 0-343,7 0 0,0-2 346,6-2-175,0 3-260,0-4 0,5 1 6,2 1-158,3-6-20,2 7 0,-2-4-281,-3 2 250,3 3 10,-9-4 1,4 1-206,-5 0 0,-5 0 88,-3 4-1435,-7 0 972,2 0 0,-8 0-1696,6 0 2264,-6 0 0,3 6 0,-5 0 0</inkml:trace>
  <inkml:trace contextRef="#ctx0" brushRef="#br0" timeOffset="11">6259 12563 8217,'-5'-6'7,"3"-5"0,-7 5 249,6-5 1,-2-1 11,1 1 1,1 3 425,-4 1-372,4-1 0,-3 2 374,2 2 65,3 3-575,-4 1-62,5 0 1,0 5 141,0 2 1,1 9-1,3 3 0,2 7 169,5 5-441,1 2 65,-6 6 0,4 2 98,-2 4-1241,-3 6 1198,5-4 0,-9 6-374,3 1 178,-3-6-66,-1 13-404,0-14 395,0 3 0,-3-4-59,-1 0-471,0-6 556,4-5 0,0-4 99,0-4 0,0 0-8,0-4 1,0-4 37,0 0-86,0-5 571,0 2 1,4-5-343,0 1 480,-1-1-654,-3-4 124,6 3-95,-5-9 10,4 4 177,-5-5-946,0 0 604,0-5 1,0-1-925,0-6 516,0 6 242,0-4 325,0 3 0,5-9 0,1-2 0</inkml:trace>
  <inkml:trace contextRef="#ctx0" brushRef="#br0" timeOffset="12">6773 12734 8160,'0'-6'1874,"0"1"-1180,0 5 0,0 6-444,0 6 1,0 5 89,0 10-97,-6-3-62,5 14 1,-5-7 10,2 7-122,3-3 133,-4 0 0,5-2-229,0-3 57,0 3-47,0-9 0,4 4 41,-1-5 1,6-2 137,-1-2-404,-3 3 160,5-9 1,-5 3-52,3-4 1,-2-2-460,-2-3-503,-3 4 583,4-5-27,-5 0-1074,0-1 1254,0-5 1,-5 5-1,-1 2 1</inkml:trace>
  <inkml:trace contextRef="#ctx0" brushRef="#br0" timeOffset="13">7092 12814 8359,'2'-19'183,"1"0"0,-1 5 211,2-1-52,-3 2-113,-1 7 1,0 0 164,0 2 304,0 2 0,0 8-133,0 9-128,0 10-240,0 4 0,0 11 337,0 2-272,0 2-33,0 2 1,4-1-237,-1 1-828,1 0 867,1-6-585,-3 0 478,8-11 0,-9-1-81,3-5-300,2-1 130,-5-4 102,4 4 1,-5-10-291,0 4-728,0-9 1381,0 3-441,0-8 0,-1 3-1428,-3-5 1730,-2 0 0,-5 0 0,-1 0 0</inkml:trace>
  <inkml:trace contextRef="#ctx0" brushRef="#br0" timeOffset="14">6807 13168 8200,'0'-11'1112,"4"-1"-773,-1 1-31,6 5-123,-2-5 0,5 10 566,4-3-314,-4 3 0,10-4-631,-4 4 190,4-4 1,6 5 248,3 0-1536,2 0 949,1-5 0,3 3 188,-3-1-1286,3 1 363,-8 2 1077,0 0 0,4 0 0,-3 0 0</inkml:trace>
  <inkml:trace contextRef="#ctx0" brushRef="#br0" timeOffset="15">7309 13157 8200,'-11'0'-165,"0"0"1,3 0 164,0 0 1165,6 0-190,-3 5-229,5 1-573,0 11 12,0-5 0,0 9-435,0-6 209,0 5 44,5-7 1,0 7-206,2-4 124,4-1-37,-5-4 1,9-3-91,0-1 1,2-4 177,-2 1 0,-1-3-59,5-1 0,-5-1 64,1-3 1,3-1 205,1-3 1,-1-3 236,1-1-196,-10 1-65,6-6 0,-9 5 334,6-3-209,-6 2-109,-1-9 0,-6 5-75,-3-6 1,-3 1 163,-9 3-545,-1-3 234,-11 10 1,2-5-42,-4 6 0,-1 5-223,-3 2 1,4 8-358,-1 3 392,6 3 110,-3 7 1,10 1-1207,3 4 672,7 1 699,3 0 0,5 5 0,0 1 0</inkml:trace>
  <inkml:trace contextRef="#ctx0" brushRef="#br0" timeOffset="16">7583 12380 8079,'-5'-11'-426,"4"4"214,-4-3-1,0 4 1268,4 0-190,-4-5-205,0 10 40,3-9-42,-3 9-75,5-4-72,0 5 24,5 5-283,-3 1 1,9 9-26,0 1 1,1 4 29,3-1 0,3 0 74,1 4-155,2-3 1,4 8 176,1-5-236,3 5 59,1 1 1,1 5 176,-4 0-1571,5 1 1220,-8 4 0,0-2-401,-5 5 241,-10-5 130,6 7 0,-14-5-1055,3 3 936,-3 3-153,-1-5 1,-5 2-58,-2 0 1,-2-7-29,1 0-56,-2-1 192,4-10 0,-10 8-172,1-5 598,0-6-157,4 1 0,-1-6 1052,1 3-1010,-1-2 367,1-6 0,-4 3-325,-1-3 225,1 3-323,4-7 0,-1 3 2,1-2 61,0 2-650,-1-9 349,6 4 1,1-4-954,5 3 613,0-3 254,0 4 0,0-6-1348,0-3 1666,0 3 0,10-9 0,3 4 0</inkml:trace>
  <inkml:trace contextRef="#ctx0" brushRef="#br0" timeOffset="17">8440 12894 9452,'11'-6'824,"-3"1"-670,0 5 1,-1 0 130,5 0-166,-1 0 17,1 0 1,3 0-130,0 0 164,0 0 42,2 0-161,-5 0 1,10 0-56,-3 0 1,3 0 86,0 0 0,1-2-19,0-1 0,4 0 67,-1-4-299,1 4 123,-9-2 1,2 1-355,-5 0 233,1 0-47,-10 4-421,4 0 288,-9 0 108,4-5-730,-5 4 589,0-4 0,-5 5-116,-2 0-639,-3 0 1133,-2 5 0,-4 1 0,-2 6 0</inkml:trace>
  <inkml:trace contextRef="#ctx0" brushRef="#br0" timeOffset="18">8486 13088 8335,'7'0'695,"1"0"47,-6 0-399,9 0 0,-5 0 377,5 0-229,1-5-303,4 4 0,-2-5 377,5 2-333,-5 3-129,3-10 0,-2 10 72,0-3 0,4-1-50,-4 1 1,5-1-197,-5 2 1,4 1 296,-4-2-1126,5 3 642,-7 1 1,5 0-805,-3 0 1,-2 0 510,2 0 1,-1 0 550,1 0 0,-2 0 0,3 0 0</inkml:trace>
  <inkml:trace contextRef="#ctx0" brushRef="#br0" timeOffset="19">9342 12620 8108,'0'-18'0,"0"2"0,0 4 456,0 1-288,0 0 1,0 3 319,0 0-258,0 1 174,0 0 215,0 2-115,0 5-133,-5-5-97,4 4 1,-4-3 81,5 8-375,0-3 68,0 14 1,1-6 365,3 10-474,-3-5 234,9 8 1,-8-4-284,1 4 1,2 1 113,-1 0 1,0 0-401,-4 0 249,0 0 66,0-6 0,0 1-32,0-3 1,-1-2 4,-3 2 1,1-2 5,-4-2 1,3-3-30,-4 0 254,6-6-194,-3 3 275,0 0-223,4-3 79,-5 3-61,6-5 33,0 0 104,6 0 1,-4-2-92,6-1 1,1 1 2,6-1 0,-3-2 11,4 1-82,1 0 46,1-1 0,1 4-18,0-3 0,0 2 33,4 2 1,1 2-170,3 2 0,-3-2 45,3 6-187,-3-1 262,-1 5 0,-4-1-15,0 1 0,-2 0-16,3 3 0,-4-2-14,-5 2 1,0 2-25,-4-2 1,2 4-40,-5-4 0,0 4 11,-4-3 0,-7-1 73,-4-4 0,-2 5 27,-6-1 1,0 0-148,-4-4 0,-5 1 532,-2-1 1,1-3-247,-2-1 0,2 0 99,-1 0 1,-2 2-133,5-5 0,-3 0-108,3-4 0,1 0-203,3 0 0,5-1-944,3-3 603,7 3 216,-2-10-1211,9 5 1001,-4 0 0,5-4 52,0 2 0,0-2 494,0-2 0,0-9 0,0-3 0</inkml:trace>
  <inkml:trace contextRef="#ctx0" brushRef="#br0" timeOffset="20">9319 12654 8039,'0'-16'0,"0"3"543,0-2-156,0-3-1,0 11-297,0-14 84,6 19 0,-4-14 114,6 9 1,1 0 14,6 0 0,-1 1 73,5-2-419,0 3 79,9 0 1,-3 4-140,6-3 0,-1-1 113,4 1 1,1-1-100,-1 1 1,-5 3-381,4-4-189,-4 5 449,0 0 0,-2 0-120,-8 0-1012,3 0 622,-10 5 720,5 1 0,-6 0 0,1-1 0</inkml:trace>
  <inkml:trace contextRef="#ctx0" brushRef="#br0" timeOffset="21">10553 12552 8171,'0'-12'29,"0"1"1,1 1-30,3 2 0,-3-2 1514,4 9-293,-5-5-538,0 6-442,-5 0-59,-1 6 1,-6 1-15,1 8 1,0 4 75,-1 8 0,-4 2-162,-3 5-122,-8 6 35,3 0 1,-5 4-571,2 1-854,-2-2 1266,-5 3 0,4-7-125,4-4 1,3-2-290,4-3 178,2-2 191,6-5 1,0-5-50,-1-3 344,6-2-96,-4-2 1,8-3-20,-1-1 1102,1-4-1598,2 2-591,0-5 1115,5-5 0,7-2 0,6-4 0</inkml:trace>
  <inkml:trace contextRef="#ctx0" brushRef="#br0" timeOffset="22">10222 12517 8171,'-7'-11'661,"2"-1"-742,5 6-507,5-4 779,-3 9 1,4-3 411,-2 8 1,-2 2-528,6 5 27,-6 1-183,9 4 1,-9-2-615,6 5 1,-1-1 693,5 1 0,-6 3 0,-1-5 0</inkml:trace>
  <inkml:trace contextRef="#ctx0" brushRef="#br0" timeOffset="23">10576 13145 8171,'0'8'778,"0"0"0,1-6 379,3 2 581,-3 2-1141,4-4 0,-5 4-192,0-2 1,1-3 526,3 3-505,-3-3-702,5-1 18,-1 0 0,-3 0-1026,6 0 1144,-6 0 139,3 0 0,0 0 0,2 0 0</inkml:trace>
  <inkml:trace contextRef="#ctx0" brushRef="#br0" timeOffset="24">4014 14552 8080,'0'-9'52,"0"2"1,0 2 328,0-4 21,-5 7-168,4-3 118,-4 5 127,5 0 1,0 10-316,0 2 0,0 9 246,0 0-365,0 8 33,5 3 1,-2 6 105,4-1 0,1 2-76,3-2 0,-1 2-134,-2 4 46,2-4 13,-9 10 1,8-5 9,-5 7-1002,0-7 1089,-4 6-504,0-12 251,0 6 0,-4-12 113,0-2-214,0-3 98,4-3 1,0-4 66,0-4 0,0-1-321,0-2 27,0-1 284,0-5 846,0 5-1427,0-11 311,0 4-304,0-5-173,6 0 816,0-5 0,5-8 0,1-6 0</inkml:trace>
  <inkml:trace contextRef="#ctx0" brushRef="#br0" timeOffset="25">3969 14640 8155,'-4'-24'100,"0"3"0,0-1 260,4 6 1,2-8 2,1 3 24,4 4-206,4-7 1,2 6 465,2-3-122,3-3-328,5 10 0,-1 0-10,1 5 56,5 7-1,-4-3-233,4 5 71,0 0 0,-2 1 139,4 3 0,-5 3-104,2 5 0,-3 2 173,-1 3-586,-5 3 219,3 5 1,-9 0-293,-1 1 233,-5-1 87,-6 5 0,-1 1-176,-3 3 28,-7 2-538,-7-4 701,-10 6 34,-1-6 0,-5 1 25,0-5 1,1-2 14,2-1 1,-1-1-106,6-7 1,-3-2-3,6-7 1,2-2-931,10-6 472,5 0 527,1 0 0,5-11 0,0-3 0</inkml:trace>
  <inkml:trace contextRef="#ctx0" brushRef="#br0" timeOffset="26">4939 14338 8168,'0'-13'10,"0"1"96,0 0 0,0-1 259,0 0-109,0 0-74,0 7 1,0-5 140,0 2 0,0 2 458,0-2-409,0 7-68,0-3 241,0 5-488,0 5 127,0 2 0,-3 7 60,-1 3 0,-5 3 122,1 10-311,-2 2 10,-1 6 0,-1 1 184,1 3-299,-1 2-121,1 7 1,0 3 65,-1 1-552,1-1 579,4-3 0,-3 5-45,3 3 1,-2-2 209,1 3-403,3-8 189,5 4 1,-4-7 29,1-2 0,-1 0-51,4-5 0,4-5 41,-1-3 1,6-6 1,-1 2 1,3-5 57,4-4 281,-2-3-318,4 1 986,-6-6-945,6 5 0,-5-6-47,3-4 324,-2 3-258,4-4 0,-5 2 50,4-2 0,-4-2 16,0 4 0,-5-5 31,1 4 0,-2-4 96,2 5-1,2-7-136,-9 4 28,4-1-310,0-2-290,-3 8-571,3-10 642,-5 4-1457,0-5 811,-5 0 1115,3 0 0,-8 0 0,4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09T09:58:37.280"/>
    </inkml:context>
    <inkml:brush xml:id="br0">
      <inkml:brushProperty name="width" value="0.12114" units="cm"/>
      <inkml:brushProperty name="height" value="0.12114" units="cm"/>
      <inkml:brushProperty name="color" value="#FF0000"/>
    </inkml:brush>
  </inkml:definitions>
  <inkml:trace contextRef="#ctx0" brushRef="#br0">7960 16206 11543,'-6'0'-1249,"1"0"1386,5 0 55,0-5 665,0 4 0,0-5-203,0 2 1,0 1-202,0-4 1,0 3-124,0-4 0,0 4 231,0-3 0,0 3-26,0-4 0,0 1 36,0-5 1,0 1-42,0-1 1,0 0-473,0-3 0,0 2-9,0-2 0,0-2-8,0 2 1,0-5 25,0 1 1,0 1 3,0-1 0,0 1-7,0-1 0,0-1-55,0 4 0,0-3 54,0 4 1,0-5 3,0 1 0,0-3 1,0-1 1,0 1 2,0-1 0,0-1-26,0-3 1,0 3 13,0-3 1,-1-1-4,-3 2 0,3-5 43,-3 4 0,3-4-132,1 0 1,-4-2 137,0-1 0,0-1-99,4-4 1,-4 4 32,0-3 1,1-1-38,3 0 0,0 0-37,0 1 1,0 3-10,0-4 1,0 4-18,0 1 0,0-2 50,0-2 0,0 3 1,0-4 1,0 0-13,0 1 0,0-1 16,0 1 0,-4 2 47,0-2 1,0 2 17,4 2 0,0 0-49,0 0 0,0-1 11,0 1 1,0 1-4,0 3 1,0-3-2,0 2 0,0 2 42,0-1 0,0-1-39,0-3 0,0 0-57,0-1 0,0 1 35,0 0 1,0 0 12,0-1 1,0 0 30,0-3 0,0 2 0,0-2 1,0 3-30,0 0 1,0 1 7,0 0 1,0-4-19,0 0 0,0-4 19,0 4 0,0-5-48,0 1 0,0-6 47,0-2 1,0 1-50,0 3 0,0 1 13,0 4 1,0-3-5,0 6 0,0 4 18,0 4 0,0-1-3,0-3 1,0 3 173,0 1 1,0 0-102,0-5 1,0 1 21,0 0 0,0-1-48,0 1 1,0-4 46,0 0 1,0-5-39,0 1 0,0 1 11,0 0 0,0-1-130,0-4 1,0 4 108,0 0 0,0 4-94,0-4 0,0 8 72,0-4 0,0 9-52,0-5 0,0 3 44,0 1 1,2 2-93,1 5 1,-1-1 88,1-3 0,-1 3 49,-2-3 0,3-1-67,1 2 1,0-5-4,-4 5 1,4-5-38,0 5 1,0-5 45,-4 4 1,3 1 20,1 3 1,0 1 30,-4 3 0,0-1 153,0 5 0,1-4-244,3 4 0,-3-2 54,3 2 0,-3 2-8,-1-2 0,0-3 115,0-1 0,0 1-184,0-1 1,2-1 119,1-7 1,-1 3-131,1-2 0,0-2 24,1 1 0,-3 0 69,3 5 0,-3-1 94,-1 0 1,1 1-151,3 3 1,-2 3 11,1 4 0,-1 1 16,-2 0 1,0-1 187,0 1 1,0-1 11,0 1 1,0 3-57,0 1 1,0-1-16,0-3 0,0-1-243,0 1 1,0-1 188,0 1 0,0-4 6,0-1 0,0-3-41,0 4 1,1-4-285,3 4 70,-3-5 0,4 7-24,-5-2 0,0 6 0,0 1 106,0 6 53,0 12 0,-5 14 1,-1 17-1</inkml:trace>
  <inkml:trace contextRef="#ctx0" brushRef="#br0" timeOffset="1">16240 16183 8824,'0'7'623,"0"-2"0,-1-5-842,-3 0 153,3 0 201,-4 0-12,5 0 102,-5 0-174,4 0 185,-4 0-199,5 0 1,0-5 257,0-3 1,0 0 42,0-3 1,0 2-39,0-6 0,-2 1 65,-1-1 0,1 1-19,-2-5 0,3 0-107,1-4 0,0 4 71,0 0 0,0-1 7,0-7 0,-4 3-203,1-3 1,-1-1-16,4 2 0,-4-5-60,0 4 1,-1-3 46,1 3 1,3-3-163,-3 3 0,3-3 99,1 3 1,0-1-76,0 2 0,0 0 81,0-4 1,0 3-58,0-3 1,0-1 23,0-3 0,0 0 3,0-1 1,-1 1 94,-3 0-52,3 0-3,-4-1 1,5 1 156,0 0 0,-4 0-67,0-1 0,0 2-16,4 3 1,-4-3-73,0 2 0,1 2-11,3-1 0,-4 3-19,0-3 0,-4 0-17,5 0 1,-1-2-29,4 6 0,-4-5 74,0 5 0,-1-6-113,1 1 0,3-2 66,-3-1 1,-1 0 55,1 0 1,-3-5 13,3 1 0,-1-1 59,1 1 1,2 2-56,-6-2 1,4 3 45,-3 1 0,4 1-161,-1 2 0,-1-1 65,1 6 0,0-6-154,4 2 0,-3 0 120,-1 0 1,-1 3-197,1-3 1,3 1 100,-3-2 1,-1-2-23,1 3 0,-1 1 167,1-2 1,3 6-130,-3-2 1,-1 2 231,1-2 0,0 3-98,4-3 1,-3 3 142,-1 1 1,-1 1-144,1-1 0,3 0 69,-3 0 1,-1 0-49,1 0 1,-1-1-2,1-2 0,3 0-118,-3-4 1,-1 1 79,1-2 1,-1-2-135,1 3 0,3-2 75,-3 1 0,-1 0-67,1 4 1,0-3 99,4 3 1,-3 0-22,-1 4 1,0 1 40,4-1 0,-1 0 47,-3 0 0,3 0-14,-3 0 1,3 1-49,1-1 0,-2-5 14,-1-3 0,1 1 1,-2-4 0,3 2-29,1-6 0,-1 2 22,-3 2 1,3 4 42,-3-1 1,3 4-8,1-3 0,-4 5 18,0-2 1,0 3 156,4 1 0,0 0-179,0 0 0,-1 1 45,-3-1 1,3-5-7,-3-3 0,2-2-96,-2-1 1,3-1 83,-3-4 1,2 4-144,2-3 0,-3 2 103,-1 2 1,0 1-18,4 3 1,0-2 72,0 5 1,-1 4-65,-3 4 1,3 2 31,-3-2 0,3 1-22,1 3 1,0 2-70,0-2 1,0-3 72,0-1 1,0-3-205,0-1 0,0-1 99,0-2 0,0 0 54,0-4 1,0 4-4,0 0 0,3 2-39,1 1 0,0 0 4,-4 0 1,0 4 13,0 0 1,0 5 3,0-1 0,0 2 30,0 2 0,0-1 95,0 1 0,0-2 37,0-2 1,0 1-120,0-5 1,0 4 47,0-4 0,0 1-35,0-1 0,0-3-149,0 3 1,0 2 95,0-2 1,0 5 40,0-2 0,0 4-93,0 0 260,0 1-64,0-1-33,0 1 0,0 3-40,0 1 0,0-1-17,0-3 1,0-1-40,0 1 1,0-6 44,0-2 1,0-1-56,0 1 0,0-1 43,0 5 0,0-5-38,0 5 1,0 0 13,0 4 211,0 4-11,0-3 388,0 9-348,0-4-36,0 5-517,0-5 1,0 2-234,0-4 75,0-1-806,0 2 859,0-5 0,0 11-1090,0 0 1520,0 11 1,0 11-1,0 8 1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09T09:58:37.282"/>
    </inkml:context>
    <inkml:brush xml:id="br0">
      <inkml:brushProperty name="width" value="0.12114" units="cm"/>
      <inkml:brushProperty name="height" value="0.12114" units="cm"/>
      <inkml:brushProperty name="color" value="#FF0000"/>
    </inkml:brush>
  </inkml:definitions>
  <inkml:trace contextRef="#ctx0" brushRef="#br0">7972 7481 11356,'0'-7'3828,"0"2"-3133,0 0 0,0-1 19,0-6-275,0 1 0,4 0-299,-1-1 1,1 1-31,-4-1 1,0 1-30,0-1 0,0-4 375,0-3 1,0-3-448,0 0 0,0-1 112,0 0 0,0-1-22,0-3 0,0 3-22,0-3 1,0-1 220,0 2 1,0-5-144,0 5 0,0-5 17,0 5 1,0-6-114,0 1 0,0-2 71,0-1 0,0 0-187,0 0 0,0-6 166,0-2 0,0-2-105,0-2 1,0-3-149,0-1 1,0-4 131,0 0 0,1 0 2,3 1 0,-2-1-15,1 9 0,0-4-64,1 7 1,-3 3 40,3 1 1,-3-3-7,-1 0 0,0 0 69,0-1 1,0 0-32,0-3 1,0-6 18,0-3 0,-1 4 21,-3 0 0,3 3 8,-3 2 0,-1-1 13,1 0 1,-4 1 47,5-1 0,-3 9-27,3 3 1,1 7-11,-1 0 0,1 8-34,2 4 0,0 3 92,0 0 338,0 6-495,0 1-812,0 5-2851,0 5 3716,0 6 1,5 12 0,2 6 0</inkml:trace>
  <inkml:trace contextRef="#ctx0" brushRef="#br0" timeOffset="1">15761 7481 8506,'-7'0'453,"2"1"-270,5 3 277,0-3-321,0 4 199,5-5-155,-3 0 0,3-1-45,-5-3 0,0-2 183,0-6 1,0 1-86,0-1 0,0-4-30,0-3 0,1-4-113,3-4 1,-3 2 85,3-5 1,-3-2-129,-1-6 0,1 1 139,3-5 0,-2-1-170,1-7 0,-1 3 48,-2-2 1,3-2-242,1 2 1,0-6 253,-4 2 0,0-2 1,0 2 1,0-3-54,0 3 1,0-7 32,0-1 1,0 27-1,0 0-45,0-31 1,0 28 0,0 0-145,0 3 0,0 0 0,0-2 1,0 1 73,0 0 1,0 1 0,0-30 15,0-1 0,0 1-33,0 0 0,-2 31 0,0 0 30,-2-28 0,1 5-16,3 7 1,0-1-132,0 4 0,0-1 168,0 9 0,0 5-10,0 7 1,-2 2-22,-1 1 488,1 5-481,-3 1 1005,5 11-948,0 1-2635,0 5 2621,0 5 1,0 7-1,0 5 1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7:46:20.100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1496 6795 8099,'0'-11'260,"0"0"517,0-1-299,0 6 28,0 1 599,0 5-852,0 5 0,0 2-1,0 9 1,-1 3-239,-3 7 1,2 5 139,-6 7 1,0-1-209,-3 5 1,-1 3 48,1 5 0,1 3-159,2-4 1,-2 1 204,2-4 1,2-1-250,-1 1 1,4-5 56,-1-3 0,3-9 78,1-6 1,0-5-3,0-7-250,0-5-130,0-1 298,0-20 1,0 5-544,0-13 1,0 3 397,0-3 1,0-1-223,0-3 1,4 2 107,0-6 1,1 5 415,-2-5 0,4-4 0,4-6 0</inkml:trace>
  <inkml:trace contextRef="#ctx0" brushRef="#br0" timeOffset="1">1462 6932 8110,'0'-17'0,"0"-4"-827,0 6 876,5 0 1,-4 4 548,3-1 0,-1 6 311,0 2-305,-1 3-268,8 1 0,-5 1-94,2 3 0,2 7 134,-5 8 0,5 4-83,-1 4 1,1 2-176,-2 5 1,3 5 109,-2 3 0,3 2-115,5-3 0,-4 4-96,3-3 1,-1 1 31,2-1 1,-4-2-74,4-2 0,-2-7 70,1-1 1,-6-6 13,2-5 1,-2-2 36,2-6 0,-3-3-634,0 0-280,-6-6 48,3 3 1,-5-6 388,0-3 0,0 2-926,0-6 1306,0 0 0,-10-3 0,-3 0 0</inkml:trace>
  <inkml:trace contextRef="#ctx0" brushRef="#br0" timeOffset="2">1428 7344 8314,'-7'-5'765,"3"2"-455,8-5 0,3 6 177,4-2 1,-2-1-122,2 1 1,-1-5-116,10 2 0,2 0-248,5 0 1,5-1-287,-2-3 1,4-1-319,5 1 1,-3 3 600,6 1 0,-5-1 0,2-3 0</inkml:trace>
  <inkml:trace contextRef="#ctx0" brushRef="#br0" timeOffset="3">2193 6830 8303,'-5'-12'-76,"-3"1"0,2 1 1635,-2 2-976,6-2 0,-9 5 156,4-3 0,1-1-254,-2 6 0,4-1-269,-4 4 1,1 0 40,-5 0 0,1 1 15,0 3 1,-5 3-111,1 9 1,-4-2-493,4 5 1,-4 0 43,4 4 0,-1-1 195,5 1 1,1 0-58,2 0 0,3-4 112,5 0 1,0-4-24,0 4 1,10-5 83,6 1 0,4-2 2,3-1 1,1-1-8,2 0 1,0 0-91,4-4 0,-4 3 10,0-2 1,1 1-16,-4-2 0,1 4 4,-9-4 1,3 3 46,-7 2 1,2-1-77,-9 1 1,0 0 71,-4 3 1,-3-1-8,-5 5 1,-4 1-38,-11 2 0,-5 1 3,-2 0 0,-3 0 111,-2 0 0,2-2-82,3-2 1,-2-2-132,5-6 0,6-3-7,6-1-408,7-4 0,3-3 231,5-8 0,5-3-774,3-4 0,7-2 1129,4-2 0,8-7 0,2 1 0</inkml:trace>
  <inkml:trace contextRef="#ctx0" brushRef="#br0" timeOffset="4">2650 6830 8070,'0'-12'0,"0"1"657,0-1 0,0 5 321,0-1-287,-5 6 0,-2-7-260,-4 5 0,-1 0-52,1 4 1,-2 5-262,-2 3 1,-1 2-173,-3 1 1,2 1-145,6-1 0,-1 4 230,1 1 0,-1 0-160,1-1 1,5-2 65,2 2 0,2-2-270,2-2 0,0 1 97,0-1 0,2 1 95,2-1 1,2 1 57,5-1 0,6-3 199,2-1 0,0-3 108,4 4 0,-3-5-104,7 5 0,-3-5 45,-1 0 0,2 4-100,-2 0 0,2 0 90,-6 0 0,-2 5-68,-2 3 1,-6 5 377,-2-1 1,-4 3-70,1 1 1,-3 0-178,-1-1 0,-5 5 132,-3 0 0,-7 1-156,-4-2 1,-7-2 59,-5 3 1,-2-3-7,-1-1 1,0 0-210,-1 0 1,5-7 90,-1-4 1,7-1 46,1-3 0,6-3-411,5-1 0,5-3-530,-1-1 1,7-1-2164,1-3 1,2-1 2924,10-3 0,-3-7 0,7 2 0</inkml:trace>
  <inkml:trace contextRef="#ctx0" brushRef="#br0" timeOffset="5">2878 7070 8002,'6'-6'-135,"-1"5"639,-5-9-9,0 9-233,0-4 0,0 6-21,0 3 0,0 2-14,0 6 0,0 0 23,0 3 0,0 4-9,0 8 1,0-2-56,0 6 0,4-1 55,0 5 1,1-2-213,-1-3 1,2 2 37,6-6 1,0 1 105,4-4 0,0-5-313,3-3 0,3-2 96,-3-2 1,2-5 194,2-2 1,-1-2-61,-3-2 1,2-6 204,-2-1 0,3-7-119,1-1 1,-4-6-106,0 2 0,-5-2 17,1-2 1,-2 0-138,-2 0 1,1-3-249,-1-1 1,-5-5 169,-2 2 1,1-3-221,-1-2 1,0 2 143,-4 3 1,0 3-645,0 8 0,0 3-242,0 4-430,0 6 1518,0 1 0,0 15 0,0 3 0</inkml:trace>
  <inkml:trace contextRef="#ctx0" brushRef="#br0" timeOffset="6">3586 7401 8107,'0'-12'0,"-5"6"0,4-4 0,-3 2 1203,3-2 1,1-1-110,0-1 146,0 1-719,0-6 0,-4 1-256,0-3 1,0-3-29,4 3 1,0-2-463,0-2 1,-3-4 200,-1 0 0,0 1-595,4 3 0,1-4 373,3 1 0,-3-1-125,3 4 0,-3 4 39,-1 0 0,4 4-709,0-4 817,0 5-107,-4-3-167,0 6 216,0 5 736,0 1 0,0 6-213,0 3 1,0 6-61,0 5 1,0 5-33,0-1 0,1 3 75,3 1 0,3 0-369,9-1 1,-2-4 118,5-3 1,0-2-27,4-1 1,-1-6 54,1-2 1,0-3 108,0-1 1,0-4-110,0 0 1,-4-5 149,0 2 0,0-7-59,4-1 0,-6-2 66,-1 2 0,-4 1 80,0-5 1,-1 1-72,0-1 0,-3-1 136,0 5 1,-6-1-105,2 5 1,-3 3-54,-1 1 189,0 4-455,0-2 180,0 20 1,-4-1 59,1 13 0,-6-2-139,1 2 0,3 2 92,1 5 0,3 1-528,1-1 1,0-4 192,0 1 1,1-2 163,3 1 0,1-2 71,3-5 1,6-1 24,-3-3 0,3-3 0,-2-4 0</inkml:trace>
  <inkml:trace contextRef="#ctx0" brushRef="#br0" timeOffset="7">4226 6898 8070,'-12'-11'532,"5"3"665,-1 1-798,6 4 1496,-4-2-448,6 5-681,-5 0 397,4 0-697,-4 5 0,1 6 188,0 8-479,1 3 0,3 6-193,0 2 1,-4 5 115,0 3 0,0 1 150,4 3 0,0 1-15,0-5 1,4-4-983,0-3 1,5-6 328,-2 2 1,7-7-90,1-1 1,5-9 153,-5 2 1,5-5 6,-1 1 0,1-3 166,-1-5 0,3 0 47,-3 0 1,-1-1-370,1-3 265,-5-2 1,2-2 48,-4 0-215,-1 1 0,-5-1 34,-2 1 1,1 3-1281,-1-4 1651,0 6 0,-9-14 0,-1 4 0</inkml:trace>
  <inkml:trace contextRef="#ctx0" brushRef="#br0" timeOffset="8">4123 7252 8003,'0'-6'0,"5"-4"0,3 5 2147,7-3-1036,-2-2-720,3 9 0,-1-8-17,0 5 1,6-4-34,-2 5-886,-3-6 401,6 7 0,-4-4 8,5 2 197,-1 3 14,-4-4-14,4 5-61,-10-5 0,5 4 0,-6-5 0</inkml:trace>
  <inkml:trace contextRef="#ctx0" brushRef="#br0" timeOffset="9">4271 6841 8003,'-7'-8'1529,"-1"1"-574,6 4 1229,-3-2-740,10 5-591,-4-5 0,9 4-340,-2-3 1,3-1-485,4 1 1,2-1 47,2 1 1,2 3-757,-2-3 0,4 3 476,4 1 1,-2 0-3016,6 0 3218,-1 0 0,-1 5 0,-1 1 0</inkml:trace>
  <inkml:trace contextRef="#ctx0" brushRef="#br0" timeOffset="10">6087 6590 8069,'-5'-13'287,"4"-2"63,-4 14 8,5-9 0,-1 8 221,-3-2 316,3 3-595,-5 1 0,8 9-69,2 2 0,-2 10 17,6 2 1,-4 5-84,3 6 0,1 1-19,3 3 0,1 3-153,-1 5 1,-3 3-428,-1 1 0,-3 0 376,4 0 0,-6-7-68,2 3 0,-3-12 44,-1 0 1,4-7 225,0 0 0,0-5-93,-4-3 0,0-2 42,0-6 0,0 1-621,0-1 242,0-4-141,0-2 0,0-7 46,0-1 1,0-5 380,0-7 0,10-8 0,3-6 0</inkml:trace>
  <inkml:trace contextRef="#ctx0" brushRef="#br0" timeOffset="11">6110 6647 8031,'0'-11'390,"0"4"75,0-3-45,0 9-75,0-4-61,0 5-98,5 0 1,-2 1 187,4 3-76,6 2-126,0 6 1,5 3 172,-3 0-388,-3 0 92,5-3 0,-2 3-330,0 0 240,6 0 0,-7-3-119,5-1 1,-4-3 91,4-1 0,-5-4-157,1 1 1,2-3 59,-2-1 0,1 0 41,0 0 0,-2 0 69,5 0 0,-5-5 164,1-3 1,1-2-30,0-1 0,3-2 104,-4-2 1,1-2-124,-1-2 1,-1-2-22,5 2 0,-8 2-36,0 2 0,-2 2 128,2 2-263,-4 4 165,3 2 0,-9 12 4,3 4 1,-3 6 48,-1 6 1,0 6 153,0 5 0,0 0 57,0 4 1,0 4-65,0 4 1,1 1-314,3 6 1,-1-5 213,4 2 1,-3-8-138,4-4 0,-4-5 197,3-7 1,-4 0 413,1-11-372,2 0-259,-5-3-1232,4-6 689,-5-1-1787,0-5 2352,0-5 0,0-1 0,0-6 0</inkml:trace>
  <inkml:trace contextRef="#ctx0" brushRef="#br0" timeOffset="12">7835 6750 8193,'0'-12'136,"0"1"1,0 3 681,0 1-510,0 4-130,0-7 1,0 7 865,0-4-357,0 4-813,0-2-285,0 5 607,0 5 0,-4 7-82,0 7 0,-5 7 0,2 5 0,-4 2 14,0 1-444,0 5 0,3-2 119,0 5 24,1-5 1,-1 1 0,2-6-116,1-2 0,-3-6 187,4-1 146,1 0-189,3-15 1,0 7-538,0-8-255,0-2 96,0 1 1,1-20 839,3-5 0,7-6 0,7 3 0</inkml:trace>
  <inkml:trace contextRef="#ctx0" brushRef="#br0" timeOffset="13">7823 6556 8193,'0'-7'1834,"0"2"-878,0 5-489,0 5-172,5 7 0,0 5 357,3 6-122,2 5-476,-3 1-289,4 11 0,0-5 167,1 3 0,3 2-45,0-2 0,1 0 335,-5-4-463,5 0 0,-3-5-3,2-2 204,-2-8 1,-3 1-1,-1-4 1,-1-2-217,1-2 1,-4-4 0,0-2 0,-1 1-1256,-1-1 878,1-3 333,-4 2 1,1-2-994,3 1 574,-3 0 782,5-4 0,-12 0 0,0 0 0</inkml:trace>
  <inkml:trace contextRef="#ctx0" brushRef="#br0" timeOffset="14">7698 7070 8791,'0'-7'780,"0"2"1,5 4-602,2-3-165,9 3 174,6-4-287,8 0-963,9-2 1219,2-4-479,9-1 0,-1 1 0,4 0 0,0-1-1429,-1 1 1751,-1-1 0,-5-4 0,-1-2 0</inkml:trace>
  <inkml:trace contextRef="#ctx0" brushRef="#br0" timeOffset="15">8360 6715 8829,'-6'-7'1579,"2"-1"-907,3 6 987,1-3-563,0 5-1352,0 5 76,0 6 0,0 4 1,0 7-195,0 2 351,5 6-2,-4 0 0,8 5-344,-5 3 32,5-7 0,-8 7 0,4-9-526,0 0 662,-4-1 0,4-6 0,-5-3-201,0-4 0,0-6 0,0-2-1664,0 2 2066,0-4 0,-5-10 0,-1-7 0</inkml:trace>
  <inkml:trace contextRef="#ctx0" brushRef="#br0" timeOffset="16">8234 6738 8176,'8'-11'701,"0"-1"-259,-6 1 55,8 5-250,-3-4 0,4 7 0,2-3 598,2 1-600,3-4-62,5 7 0,1-6-62,2 4 0,0 0 183,4 4-750,-4 0 344,2 5 156,-1 1 0,-6 7-905,2 2 467,-8-2 273,-4 9 0,-2-5-555,-5 6 316,0-5 194,-4 3 1,-2-3-7,-1 5-112,-4 0 135,-4-5 1,-4 3 350,-1-2 381,1 3-430,-1 1 1,3-2 21,-2-2 33,2-2-89,7-6 0,-1 1-307,4-1 0,1 1 0,0-1 0,4-1-52,6-2 1,6 1 0,2-6 0,3 0-236,6-2 166,-3-1 180,11 0 1,-3-5-758,4-2 876,0-4 0,5-5 0,2-2 0</inkml:trace>
  <inkml:trace contextRef="#ctx0" brushRef="#br0" timeOffset="17">8965 6704 8972,'-1'6'669,"-3"-2"0,2-1 0,-5 1 796,2 3-1086,-4 3 1,7 3-19,-6 2 1,5 3-343,-5 5 112,5 5-109,-2 1 0,1 5 0,1 2-523,0 2 343,2-3 189,6 5 1,-1-6-171,7 0 1,-2-1 0,8-2 97,-1-5-31,-3-2 1,4-6-1,-3-4-6,2-5-43,-1 1 0,1-9 46,3 3 36,3-2-828,1-8 615,-5 5 0,2-9 1,-4 2-876,2-2 851,-4-1 1,1-2 0,-7-1 275,-4-1 0,2-5 0,0 2 0</inkml:trace>
  <inkml:trace contextRef="#ctx0" brushRef="#br0" timeOffset="18">8885 7012 8077,'-6'0'730,"0"0"-625,2 0 876,3 0 4,-4 0-559,15-5-154,2 4 0,13-4 139,1 5-664,3-5 0,6 2 206,-1-4 67,0 4-828,0-7 756,-4 4 0,-1-2 0,-5 2-972,-1 1 1,-2-4 1023,-5 1 0,-4-2 0,5-1 0</inkml:trace>
  <inkml:trace contextRef="#ctx0" brushRef="#br0" timeOffset="19">8908 6750 8077,'-11'0'1791,"-1"0"-778,6 0-390,1 0-255,5-5 0,1 2 91,3-4-717,2-1 0,11-4 0,3 1 1,7 0-1127,7-1 1014,0 1 0,11-1-992,-3 1-337,7 0 1699,-2 4 0,4-3 0,-5 4 0</inkml:trace>
  <inkml:trace contextRef="#ctx0" brushRef="#br0" timeOffset="20">10382 6521 8080,'0'-6'-43,"0"1"527,0 0-164,0 4 79,0-5-126,0 6 66,5 0 0,-4 6 86,3 1-20,-3 8-129,-1 8 1,1 6-28,3 6 0,-3 5-49,3 6-354,-3 0 0,-1 9 36,0-1-1245,0-3 1103,0 9 0,0-11 216,0 4 0,0-7 100,0-8 1,0-1-234,0-11 44,5 1-534,-3-9 227,3-2-103,-5-10-197,0 5 1611,0-10-1178,5-11 307,-4 1 0,9-28 0,-3 7 0</inkml:trace>
  <inkml:trace contextRef="#ctx0" brushRef="#br0" timeOffset="21">10313 6681 8080,'1'-6'1121,"3"2"1,2 3-642,6 1-261,-1 5-88,11 6 0,-2 8-11,11 8 48,4-3-1126,1 9 839,8-4 114,-8 0 0,7 7 0,-5-4-20,-1-1 0,-1-4 168,3 0 1,-6-7 477,5-1-279,-5-5-54,1 3 0,-2-6 346,-6 0-509,1-4 1,-9-2 544,-3-5 842,-2 0-1093,-2 0 156,0-5 1,-3-2-377,0-4 0,-6-6-279,2-2 162,-3-2 1,-1-7 44,0-3 1,-5-5-264,-2-2 183,-4-6 0,0 5-903,0-3-382,-1 3 1070,1 5 0,-1 4-339,1 4 1,3 3-1,2 4-1196,1 4 971,-4 2 166,8 7-1590,-4 1 404,0 0 1929,3 3 0,7 2 0,8 7 1</inkml:trace>
  <inkml:trace contextRef="#ctx0" brushRef="#br0" timeOffset="22">11307 6944 8066,'0'-8'4067,"0"1"-3883,0-1 0,-2 2 721,-1 2 0,1 1-278,-1 0 0,-4 1-1031,0-2 226,1 8 230,-4 3-860,4 4 446,0 6 223,-5 0-54,10 6 1,-4 1 0,5 2-387,0 0 0,0 5 265,0-5 0,4-3-179,0-4 295,5-5 1,-3 1 806,5-7-340,6 2-201,1-9 739,4 5-619,1-6 0,4-7 0,1-3 254,1-4-309,-4-6 0,6 2 275,-8-5-184,2 0 1,-12 1-170,2-1 0,-4-1 0,-3-2 0,-4 0 155,-3 0 1,-2 2-786,-3 1 441,-2 0 1,-8 2 0,-4 3-478,-5 7 1,-12 4-1,-3 7-1578,-6 0 1164,4 0 442,0 10 0,8-1 583,1 10 0,3 5 0,5 6 0</inkml:trace>
  <inkml:trace contextRef="#ctx0" brushRef="#br0" timeOffset="23">11558 6853 10267,'5'11'1355,"1"0"-1182,1 1 1,3 4 57,-3 3 0,4 3 14,0 1 1,-1 0-441,-2-1 0,2 1-199,-2 0 329,-3 5 20,0-9-11,0 8 0,-4-15-108,3 4-13,-3-4 542,-1-5-201,0 3 654,0-9-382,0 4 1,0-6 0,0-3 417,0-4-434,0-7-324,0-3 1,0-6-389,0-2 285,5-3 1,-1-3-184,7-2 215,-2 2 0,12-8-1011,-6 6 665,5 5 1,-2 1-1409,5 5 798,5 0 533,-4 6 1,5 1-800,-2 9 0,-3 2 162,2 5 1035,4 0 0,-6 5 0,4 1 0</inkml:trace>
  <inkml:trace contextRef="#ctx0" brushRef="#br0" timeOffset="24">12118 7035 7901,'0'-11'1603,"0"-1"-1145,0 1 1,0-2-287,0-2 0,0 2 12,0-2 923,0 8-471,0-4-168,0 5-260,0 0 1,0-1 165,0 4-907,0 1 517,0-3-179,0 5 0,0 5-255,0 3 0,0 2 220,0 1 0,0 2 16,0 2 17,5-2 1,-3 7-157,6-4 234,-1 4 0,5-7 0,-1 2-45,1-2 42,-1-2 1,0-5 383,1-2 1,-1-3 444,1-1-422,4 0-102,-3 0 19,3 0 0,-4-3 1,-1-3-119,1 0 1,-2-1 49,-3-5 1,4 1 121,-4-1-159,-2-4-99,5 3 0,-7-3 200,5 4 53,-6 1-150,3-1-27,-5 6-146,0-4 153,0 9 10,0-5-1035,0 6 0,4 6 632,0 1 120,0 3 0,-1 3-18,1 2 0,5-1 23,-1 5 0,3-5 0,3 3-239,1-1 374,1-3 7,0-2 1,-2-1 236,5-2 1,-5-3-39,1-1 0,3-3 60,1-1-38,-2-5-198,4 4 0,-8-9 89,2 2-33,-2-2-78,-2-1 0,1-1-189,-1 1 155,0-1 0,-4 5-197,-3-1 1,1 4-169,-2-3 131,1 4 23,-4-2-1518,0 5 1364,0 5 373,0 1 0,4 6-229,0-1 295,0 1-216,1-1 220,-4 1 0,9-1 0,-3 0 0,4 1 0,2-1 0,2 1 0,3-6 0,4-2 235,-4-3-301,4-6 0,-4 2 15,4-4 1,-3 0 574,0 0 1,-5-3-131,2 2 0,-4-3 52,0-5 0,-5 4 389,1-3 1,-2 2-330,2 1 1,1 1 122,-5 0 0,1-1-131,-1 1 1,-3-1-310,3 1 0,-2 3-379,2 1 242,-3 4-56,4-2 334,-5 5-715,0-5 70,0 4 252,0-4-717,0 5 315,0-5 60,0 3-158,0-3 248,0 5-39,-5 0-65,4 0 375,-9 0 0,3 4 196,-4 0-310,0 5 10,-1-8-54,6 9 421,-4-9-166,3 10-9,1-10 0,-3 5 60,5-2-148,-5-3 272,8 4-175,-4-5-16,5 0 482,-5 0-115,4 0-185,-4 0 337,5 0-402,-5 0-203,3 0 187,-3 0-47,0 0-362,4 0 6,-9 0 177,3 0 46,-4 5 1,0-2 49,-1 5 0,1-1-78,-1 5 0,5 3 0,0 0-543,2-1 280,1-1 5,4-2 0,0 2 243,0 2 1,7-2-1,3 2-175,4-2 407,1-7-118,-3 4 1,4-9-23,3 3 0,-1-3 0,1-2 331,1-3-211,-3-2 0,4-5 149,-2-1 1,3 0-96,1-4 1,0 2-8,-1-5 221,1 0-166,0-9-84,0 4 0,0-9-24,0 3-669,-1-3 579,-4-1 1,-1 2 76,-6-2 0,1 2 1,-2-6-143,-3 2 0,2 6 71,-5-1-768,0 6 389,1-3 150,-4 10-8,4 2 0,-5 1 20,0-1 332,0 1 0,0 7 667,0 1-921,0 4 201,0-7-173,0 9 21,0-4-530,0 5 273,0 5 0,0 2-89,0 9 393,0 1 281,-5 11-200,4 2-684,-4 9 452,0 2-631,3 9 817,-8-3 0,9 4 1,-4-5-119,0-1 0,4-4 0,-3-3 166,3-2 48,1-2-22,0-5 125,0-1 1,0-6 724,0-3-800,0-3 1,0-5 1084,0 1-1143,0-1-1117,0-4 516,0-2 415,0-5 0,-11 0 0,-1 0 1</inkml:trace>
  <inkml:trace contextRef="#ctx0" brushRef="#br0" timeOffset="25">14002 6430 8076,'0'-11'955,"-5"-1"-464,4 6 0,-4-1 442,5 4-619,0 1-268,0-3 188,0 5-58,-6 5 0,4 4-40,-6 10 0,-3 2 191,-4 9 1,-4 7-94,3 9 0,-4 0-365,1 8 0,1-5 236,-1 5 0,5 0-535,-1 7 0,2-3 219,2 3 1,5-6-240,2-2 1,3-8-137,1 0 1,1-3 313,3 0 1,3-5-394,8-3 1,-2-7 224,2 3 1,2-4 134,-2-4 0,4 0 305,-4-3 0,6 4 0,-2-8 0,2-2 0</inkml:trace>
  <inkml:trace contextRef="#ctx0" brushRef="#br0" timeOffset="26">14162 7663 8584,'0'-11'1675,"0"0"0,-4-1-750,0 1-590,0-1 1,4 0-71,0-4 0,2-3-338,2-7 99,2-3 1,7-6-775,2 1 423,-3-5 174,10 3 0,-9-8 1,3 3-880,1 0 749,-5-3-1226,0 3 1217,-2 1 1,-9-5 46,3 4 82,-3 1 0,-1 1-61,0 5 1,0 4 392,0 4 0,-1 5-60,-3 2 1,3 5 239,-3-1-263,3 8 736,1-4 391,0 10-921,0-9-227,0 9 12,0-4-1061,0 5 408,0 5 219,0 1 157,0 11 0,0 0 106,0 6 5,5 5 0,-1-4-84,7 3 1,-1-3 138,9-1 0,-3-5-220,3-3 35,0-2 61,9-7 603,-4-1 1,4-5-103,-6 0 0,1-1 449,0-3-561,-5-2 18,-2-6 1,0 1 393,-1-1-352,0 1 1,-3-6-11,-1 5 0,4-10 91,0 3-359,1-2 227,-5-2-34,0 0-313,-4 0 1,2 9 40,-5 3 272,-1 2-675,-3 2 255,0 2 105,5 5-782,-3 0 1,3 5 56,-5 3 306,0 7 142,0 3-1,0 5-192,0 5 0,0 1-100,0 5 298,0 6-585,0 0 964,0 1 0,0 3 0,0-2 0,0 2 0,0 2 0,0 0 0</inkml:trace>
  <inkml:trace contextRef="#ctx0" brushRef="#br0" timeOffset="27">15053 7047 7950,'-7'-7'925,"2"2"0,5 4 32,0-3 111,0 3-206,0-4-308,0 5-277,-5 0-111,4 5 1,-4 1-440,5 6 192,-5-1 147,4 6 1,-6-1-340,3 3 264,3 3 1,-4-5-1577,5 6 1138,0 0 0,0 3 46,0-4 1,0 2-1529,0-8 924,0 4 1005,0-7 0,5 3 0,1-4 0</inkml:trace>
  <inkml:trace contextRef="#ctx0" brushRef="#br0" timeOffset="28">15281 7218 10360,'0'-6'3238,"0"1"-3261,0 5 1,0 5-3,0 2 0,0 5-32,0 3 14,-5 3 0,3 6-982,-6 2 693,0-1 1,-3 8-250,-1-3 0,1-1 292,0 2 0,-3-6-1303,2 2 752,-2-8 840,8 2 0,-6-8 0,1 3 0</inkml:trace>
  <inkml:trace contextRef="#ctx0" brushRef="#br0" timeOffset="29">15658 6910 7855,'0'-18'17,"0"1"-14,0 6 1,-4 3 1945,0 1-487,1 4-1087,3-2-410,0 5 0,-5 1-68,-3 3 0,-2 5-205,-2 10 251,-4 0 1,3 13-163,-2-6 1,2 5 0,3-4-139,2-2 232,3-1 0,5-2 19,0-3 0,0-3 195,0-4 34,5-1-232,-3 0 16,8-4 655,-4-2-295,6-5-66,-1 0 1,6 0 424,0 0-269,1-5-166,4-2 0,-8-5-17,5-3 1,-5 1-230,1-5 1,-4 1 141,-3-1 0,1-3-122,-5 3-66,-1 3 191,-3-6-384,0 9 138,0-8 61,0 8 0,-5-3-71,-2 4 1,-3 5 21,-2-1 1,1 5 365,-1 0 0,5 0 176,-1-1-2,6 3-347,-4-4 54,6 5-140,0 0 0,9 1 73,3 3 1,7-3 141,0 3 0,6-1-62,2 0 72,5-1-150,-8 3 0,7-5-17,-4 0 1,3-1 24,-3-3 1,0 2 61,-4-1-1104,-6 1 688,5-3 1,-9 4-423,2-3 0,-2 2 83,-2-2 647,-5 3 0,4-10 0,-3 5 0</inkml:trace>
  <inkml:trace contextRef="#ctx0" brushRef="#br0" timeOffset="30">16126 6281 7936,'17'12'1340,"6"-1"0,1 1 0,2 0-351,-2 4-624,-1-4-993,5 15 1048,1-3-128,1 10 1,1 2 425,-4 2-304,0 8-1139,-10 1 945,0 8-119,-6-3-56,-4 6-87,-2-1 0,-5 0 137,0 0 1,0 0-888,0 0 515,-5-5 98,-7-1 179,0-5 0,-10 3 0,3 1 0,-3-5 0,0-5 0,-1-7 0</inkml:trace>
  <inkml:trace contextRef="#ctx0" brushRef="#br0" timeOffset="31">16400 7344 7936,'-42'34'-207,"-7"0"0,-3 0 0,21-16 0,0-1 0</inkml:trace>
  <inkml:trace contextRef="#ctx0" brushRef="#br0" timeOffset="32">6430 8052 8212,'0'-12'0,"0"5"0,0-1 0,0 4 1070,0-3 139,0 4 381,-5-2-1120,4 5 1,-6 1-154,3 3 1,3 8 66,-3 7 1,2 7-137,-2 5 0,3 2-28,-3 1 0,-1 0 43,1 0 0,0 6-268,4 2 1,0-2-76,0 2 0,0-1 21,0 1 0,0 1-83,0-5 1,0-1 61,0-7 1,0-2-112,0-5 1,0-4-155,0 0-340,0-5 432,0 2 0,2-9-1587,1-3 380,-1-3 1,3-2 1459,-5-3 0,5-8 0,1-5 0</inkml:trace>
  <inkml:trace contextRef="#ctx0" brushRef="#br0" timeOffset="33">6030 8063 8212,'0'-18'0,"0"2"0,0 4 0,9 2 603,3 3 1,10-3 656,1 2-1260,3 3 0,7-5 0,2 3 0</inkml:trace>
  <inkml:trace contextRef="#ctx0" brushRef="#br0" timeOffset="34">6202 7960 8212,'41'-7'0,"1"-1"0,0 4 2114,4-3 0,0 4-1259,-1-1 1,1 2-523,0-2 0,-6 3-108,-2-3 1,-6 1-99,-2 0 0,-5 1-127,-3-1 0,6 1 0,-4 2 0</inkml:trace>
  <inkml:trace contextRef="#ctx0" brushRef="#br0" timeOffset="35">6795 7903 8212,'12'0'1366,"-1"0"-1366,1 0 0,-6 0 0,-1 0 0</inkml:trace>
  <inkml:trace contextRef="#ctx0" brushRef="#br0" timeOffset="36">7846 8143 8212,'0'-6'819,"0"-4"1,0 10-816,0 0 0,0 6 39,0 9 0,-5 8 509,-3 7 0,-2 3-78,-1 2 1,-1 4-457,1 3 0,-4 1-88,0-1 1,-1 1-85,5-5 1,1 0-202,2-4 0,-1-1 210,5-2 1,1-4-59,3-8 0,0-3-11,0-4 0,0-1-989,0 0 816,0-4 1,1-2-769,3-5 1155,2 0 0,11-5 0,0-2 0</inkml:trace>
  <inkml:trace contextRef="#ctx0" brushRef="#br0" timeOffset="37">7869 8075 8181,'0'-14'496,"0"2"1,0 7 74,0-3-114,0 6-273,0-3 432,0 5 0,0 5-236,0 3 1,5 11-177,3 3 0,2 9-140,1-1 0,2 7 148,2 1 0,-3 4-333,-1-4 1,3 4 100,-6-4 0,4 0-71,-4-4 0,2-1 8,1-2 0,0 1-16,-4-6 1,3 1 66,-2-4 1,-2-4-39,2 0 0,-6-5-1001,2 1 755,3-2 0,-5-3-1616,6-3 1007,-6-1 925,8-6 0,-8 0 0,3 0 0</inkml:trace>
  <inkml:trace contextRef="#ctx0" brushRef="#br0" timeOffset="38">7652 8543 9726,'1'-7'420,"3"4"0,4 1-319,7 2 1,5-3 146,11-1 0,5-6-343,14-2 0,3 1 100,8-4 1,-2-2-974,1 2 1,-1 0 691,-2 3 1,-9 1-1247,-2-1 1522,-8-4 0,6 3 0,-3-3 0</inkml:trace>
  <inkml:trace contextRef="#ctx0" brushRef="#br0" timeOffset="39">8486 8189 8064,'-12'5'1166,"5"-3"-854,-1 6 1,2 0-131,-2 3 1,2 2 499,2 2 1,3 3-212,-3 5 1,3 3-454,1 1 1,0 3 36,0-3 1,1 3-603,3-3 1,-2 4 19,6-5 0,-2 1-297,2-4 1,2-6-54,-2-1 0,-2-4 9,2 0 868,-6-6 0,8-1 0,-3-5 0</inkml:trace>
  <inkml:trace contextRef="#ctx0" brushRef="#br0" timeOffset="40">8371 8280 8064,'0'-28'1029,"0"4"-593,0-3 1,4 3-158,0 1 1,5 4-47,-1 0 0,2 9 88,1-1 0,2 2 82,2-2 0,3 3 181,5 0 1,3 5-635,1-5 1,5 5 99,-2 0 1,2 1-388,-2 2 0,-2 7 276,-5 4 0,-1 3-300,-3 9 0,-4-3 181,-7 7 0,-3 1-350,-5-2 1,-2 6 158,-1-1 1,-4-2 128,-4 1 0,-6-1 386,-2 2 1,2-3-74,-3-5 1,7-1 104,-3 1 0,9-1-39,3-3 1,3 1-310,1-5 0,1 1 119,3-5 0,6-1-151,5-2 1,9 1-485,-1-5 1,7-1 260,1-3 0,1-3-515,-2-1 942,3-5 0,-4-3 0,6-5 0</inkml:trace>
  <inkml:trace contextRef="#ctx0" brushRef="#br0" timeOffset="41">9114 8154 8052,'-12'-5'0,"5"4"1766,-1-3-690,6-2-729,-3 5 1,3-4-53,-1 5 0,0 9 147,-5 2 1,6 8-158,-2 0 0,-1 6-39,1 2 0,-3 9-207,3-2 0,0 3 143,4-3 0,1 0-301,3 0 0,2-4 16,6-4 0,0-2-284,4-1 396,-4 0-258,10-5 0,-8-3 120,5-7 0,-4 1-6,4-6 1,-1 5-113,1-4-546,3 0 327,-5-4 244,1 0 0,2-2-65,-4-1-1293,-1 1 685,-4-8 895,1 4 0,-1-11 0,1-1 0</inkml:trace>
  <inkml:trace contextRef="#ctx0" brushRef="#br0" timeOffset="42">9057 8474 7985,'-7'0'1203,"2"-5"-929,5 4 1,7-4-41,4 5 1,6-4-184,5 0 1,1-3-171,0 3 0,0-4 110,0 4 1,-2-3-754,-2 3 0,2-4 762,-6 5 0,0-6 0,-3 2 0</inkml:trace>
  <inkml:trace contextRef="#ctx0" brushRef="#br0" timeOffset="43">9000 8269 8121,'-12'-2'1311,"1"-1"1,4 0-577,4-5 0,5 5-711,2-5 1,5 4 111,-2-3 1,10-1-504,6-3 367,5-1 0,11-4 0,2-2 0</inkml:trace>
  <inkml:trace contextRef="#ctx0" brushRef="#br0" timeOffset="44">9171 8166 8121,'48'-18'-731,"-2"3"731,-3 7 0,3-2 0,-1 4 0</inkml:trace>
  <inkml:trace contextRef="#ctx0" brushRef="#br0" timeOffset="45">10336 7972 8114,'0'-7'1620,"0"-3"-915,0 9-229,0-4-380,0 5 1,0 10 103,0 5 1,4 11 139,-1 4 0,1 8-87,-4 4 0,0 2-137,0 2 0,-1 4-303,-3-1 1,3 1 169,-3-5 0,3 0-145,1-3 1,0-3 110,0-5 0,0-5-337,0-2 1,0-4-56,0-4-365,0 3 0,0-10-178,0 3-671,0-7 1736,0-3 1,5-10 0,1-1-1</inkml:trace>
  <inkml:trace contextRef="#ctx0" brushRef="#br0" timeOffset="46">10359 8075 8166,'0'-13'1839,"0"1"-1190,0 9-535,0 1 1,1-3 280,3 5-236,-3 0 1,9 3 75,-2 4 1,8 2 49,7 10 0,1 4-16,7 4 1,-1 5-120,4-2-45,1 3 0,-1-1-178,0 2 0,1-6-40,-1 6 1,-4-3 24,1-1 0,-6-6 304,2-5 1,-7-5-57,-1 1 0,-5-3-31,1-5 140,-2-1 499,-7-1-104,4-4 0,-8 3-137,1-8 0,3 0 22,-3-7 1,1 1 0,-3-10-12,3 0 1,-2-6-144,1-5-152,-1-2-1391,-2-1 0,0 0 555,0-1 1,-4-3 93,0 0 0,-1 4-18,1 3 0,3 2-1124,-3-1 839,3 7-330,-4 1 0,3 10 7,-1-4 692,1 4 433,7 0 0,7 1 0,6 0 0</inkml:trace>
  <inkml:trace contextRef="#ctx0" brushRef="#br0" timeOffset="47">11261 8223 8048,'-5'-6'3753,"-1"1"-2702,-1 0-629,2 3-191,5-3-4,-5 5 1,3 0 383,-6 0-380,5 5 0,-7 2-481,4 9 0,-2-1-77,1 8 278,4-3 82,-2 13 0,5-7 314,0 4-1146,0-4 532,5 7-207,7-9 314,0 4 1,6-11-67,-3-1 1,-1-4 192,5 0 0,0-6-59,4-2-7,0-3 289,0-1 1,-2-4 1347,-2 1-1157,-2-6 0,-6-1 68,1-6-92,-1-4 0,-5 2 31,-2-5 1,1-1-1135,-1-2 381,0 2 51,-9-9-255,-1 8 329,-6-8 143,-4 9 1,-2-2-1501,-5 7 1157,0-3 0,-3 13 1,-2-1-1940,-2 4 1291,5 2 1088,-3 9 0,5-1 0,0 7 0,1 3 0</inkml:trace>
  <inkml:trace contextRef="#ctx0" brushRef="#br0" timeOffset="48">11615 8246 8174,'-6'0'-2074,"1"0"3175,5 0-524,0 5-17,0 1-280,5 11 0,-4-1 34,3 3 0,-3 3-113,-1-3 1,0 1-266,0-1 1,0 2 161,0-6 0,0 0-259,0-4 0,0-3 96,0 0 61,0-6 118,0 3 2058,0-5-1853,0-5 0,0-2 9,0-9 0,1 2-418,3-5 0,-1 0 148,4-4 0,1-1-265,3-2 0,2 2 59,2-3 0,-1 4-418,5 4 1,0-1-713,4 5 1,0 1 590,0 6 1,3-1 57,1 5 0,5 0 629,-2 4 0,-1 2 0,2 2 0,-1 2 0,5 5 0</inkml:trace>
  <inkml:trace contextRef="#ctx0" brushRef="#br0" timeOffset="49">12220 8257 8092,'-6'-5'-23,"-4"-1"200,9-6 0,-5 5 305,6-1 0,-3 4 134,-1-3 508,0 4-663,4-7 1,-1 9-421,-3-3 287,3 3-714,-4 1 0,5 1-551,0 3 0,0 6 578,0 5 0,-4 6-44,0-2 0,0-2 0,4 2-184,0 2 0,4-1-18,0-1 605,5-3-114,-3 1 104,0-9 10,5 7 0,-5-10-35,5 3 1,1-3-104,-1-5 966,6 0-461,-5 0-274,5 0 1,-10 0 204,1 0 577,0-5-310,3 3 205,-5-8-439,5 4 1,-6-7 55,2-2 0,2 2-142,-5-2 1,4 1-243,-5-1 1,1 6 83,-4-3 146,0 4-92,5 1-207,-3 2 110,3 5-3300,-5 0 2432,0 5 231,0 2 148,0 4 1,5 0 197,-4 1 1,9 0 246,-2 4 0,2-4 0,1 4 0,1-5 0,-1-3 0,2 1-29,2-6 1,-1 1 91,5-4 1,-4 0-1,3-1 312,-1-3 1,2 2 430,-4-6-388,0 0-184,2-3-53,-10-1 0,8 5 602,-7-1 50,2 1-265,2-5-200,-1 1-185,-5 4 31,-1 2-770,-5 5 358,0-5 205,0 4-1031,0-4 668,5 10 1,-3 1-483,2 6 418,-3 4 178,-1-3-37,5 3-559,-4 1 598,4-4 1,0 4 239,3-1 0,-2-2 0,2 5 0,5 0 0,-1-2 0,5 0 0</inkml:trace>
  <inkml:trace contextRef="#ctx0" brushRef="#br0" timeOffset="50">13305 8337 7996,'-5'-11'8,"4"-1"1,-9-3 589,2 0 1,-2 0-132,-1 3 0,-1 5-121,1-1 0,-2 2-122,-2-2 1,1-1-482,-5 5 0,4 1 195,-4 3 0,-4 1-87,-4 3 0,0 2 141,5 5 1,3 6-509,0 2 0,5 3 246,-2 0 1,5 1-446,3 0 1,3-1 91,5-3 0,0 2 623,0-2 0,5-2 0,3-2 0,3-2 0,5-2 0,0-5 0,3-2 0,3-2 0,-3-2 0,-1 0-56,1 0 1,-2-6 337,2-1 1,-2 1 300,-6-2 1,-1 0 69,-2-3 1,1-1-243,-5 1 0,0 0 10,-4-1 0,0 5 129,0-1-555,0 5 0,0-3 234,0 2-252,0 3 0,0-3-862,0 8 0,-2 2 453,-2 6 1,3 0 10,-3 4 1,3 0 0,1 4-621,0 0 793,0-7 1,0 8 247,0-6 0,0 0 0,5-3 0,3-1 0,2-3 0,1-1 0,1-4 0,4 2 0,3-5 0,-1-4 0,1 0 0,-1-8 86,1 0 1,1-3 53,-5 0 0,4-2 226,-3-2 0,0-4 64,-1 1 74,-2-1-235,4-10 0,-6 5 129,0-3-272,6-7 0,-3 8 60,5-8 1,-5-2 147,1 2-813,-2 0 660,-2 4 15,-4 0 1,1 6 89,-4 5-51,0 5 113,-4 7-1103,0-1 500,0 6 27,0 1 0,0 15-146,0 5 114,-5 11 267,-1 3 0,-4 10-98,2 3 0,-2 8-117,2 3 0,3-2-1244,1-2 878,3-2 288,1-1 0,0-6 57,0-2 1,0-3 22,0-5 1,0-3 205,0-8 0,0 1 0,0-5 0,5-1 0,3-6 0,-3 7 0,0-2 0</inkml:trace>
  <inkml:trace contextRef="#ctx0" brushRef="#br0" timeOffset="51">14230 7903 7941,'0'-11'494,"0"-1"-62,5 6-206,-3 1 3,3 5 532,-5-5-221,0 4-155,0-4-136,0 5 0,-5 10 92,-3 5 164,-2 10-225,-7 5 0,0 9-142,-6 3-274,0 2 0,-1 2 137,-3-1 0,3 6 72,-2 3 1,5-2-367,2 1 0,9-5 177,-1 2 0,7-5-558,0-3 1,8 1 332,3-5 0,7-5-403,2-6 0,0 0 272,-1-5 0,3 3-876,5-10 1348,0 0 0,3-5 0,1-2 0,0-3 0</inkml:trace>
  <inkml:trace contextRef="#ctx0" brushRef="#br0" timeOffset="52">14299 9125 14337,'0'-7'600,"0"-1"0,1 0-349,3-3 0,-1-2-288,4-2 1,1-3 103,3-5 1,1-1-288,-1-2 1,-2-3 150,2-6 0,-6 0-445,7-3 1,-5 1 156,1-5 1,-2 0-123,-2-4-725,-3 1 1010,5-1 0,-6 2 45,0 2 1,0 8 144,0 7 0,0 3-113,0 1 1,3 4 146,1 0 0,0 5-68,-4-1 1,0 6 122,0 1 1,0 4-210,0-3 677,5 4-2288,-4-2 1248,4 5 0,-1 5 71,0 3 0,5 6 53,-1 1 0,0 4 234,0-4 1,2 4-95,-2-3 0,2-1 220,1-4 0,2-4 101,2-4 1,-2 2 152,2-1 0,2 0 209,-2-4 0,1-1-229,0-3 1,-2 1 185,5-4 0,-5-1-136,1-3 0,-3-1 34,0 1 0,-1-4-38,1-1 0,-2 0 85,-2 1 1,0 6 8,-4-3 35,0 4-675,1 1 220,-4 2-534,4 5 1,-5 5 314,0 3 0,0 7-75,0 4 1,0 6 89,0 2 0,0 5-199,0-2 1,0 3-210,0 2 661,0 4 0,0-4 0,0 5 0</inkml:trace>
  <inkml:trace contextRef="#ctx0" brushRef="#br0" timeOffset="53">15018 8577 7982,'-6'-6'3390,"1"-4"-1462,5 8-707,0-3-267,0 5 160,0-5-852,0 4-507,0-4-170,0 5 1,0 5 379,0 2 1,4 4-47,0 0 0,3 0 0,-2 1-750,2-1 354,-5-4 70,3 3 6,0-4 348,-3 6-260,3-6 379,0 4 0,-4-7 103,3 4-62,-3-4-4,-1 2 203,0-5-202,0 5-41,-5-4-38,4 4-41,-4 0 45,5-3 30,0 3-148,0-5-77,0 5 165,0-4 0,0 5 36,0-2-42,-5-3 2,3 10-5,-3-5 0,5 2-229,0-1 138,-5 1 82,4 3-19,-4-4 8,5 3-30,0-9 12,0 9 72,0-4-17,-5 1 154,4 3 1,-8-7-62,5 4 0,-1-4 183,1 0 34,3-1-232,-9 3 1,4-3-15,-1 6 1,0-5-76,4 0 72,1-1 75,-8 3-257,9-4-158,-4 4 330,5-5-9,0 5-123,0-4 69,0 4 272,0-5-257,5 0 3,1 0 1,11 4 534,2 0-260,2 0-109,7-4 0,-5 0 32,0 0 0,-1 4 18,-7-1-1406,0 1 1,-4 0-1266,1 0-657,-6 0 3099,4 1 0,-8 1 0,3 6 0</inkml:trace>
  <inkml:trace contextRef="#ctx0" brushRef="#br0" timeOffset="54">15418 8714 12627,'0'17'413,"0"2"1,0 3-251,0 5 0,-4 2-507,1 6 0,-3-1 262,3 0 1,-2-2-742,-3 2 1,-1-7 439,5 3 1,-1-6-519,1-5 0,3 2 901,-3-6 0,3 0 0,1-3 0</inkml:trace>
  <inkml:trace contextRef="#ctx0" brushRef="#br0" timeOffset="55">15681 8383 7935,'-5'-12'0,"-2"1"1372,1 5 1,1-1-22,5 4-889,-5 1-1073,4-3 416,-9 5-232,3 5 404,-9 2 0,2 4-59,-5 0 1,0 10-417,-4 2 444,5 7-316,2-6 165,4 4 1,6-1-14,2-1 276,3 1-465,1-4 0,9 0-130,2 0 660,3-6-153,2 0 1,-3-7 331,2-2 0,2-3-171,-2-5 1,4 0 587,-4 0 0,1-2-405,-5-1 0,0-4 249,1-4 1,-1-2-171,1-2 0,-2 1-126,-3-5 1,2 0-250,-5-4 1,1-4 72,-1 1 1,-3-5 0,3 5-429,-3 0 1,-2 6-379,-3 1 541,3 5 0,-9-3-25,2 6 14,-2 0 0,-1 0-9,-1 4 89,6-3 0,-4 8 201,2-1-66,3 1-190,0 2-220,5 0 318,5 0 1,3 0-1,8 0 141,7 0 0,5 0-77,6 0 717,0 0-1109,6-5 581,0 4 87,1-4 0,-3 1 188,-7 0 0,-4-3-287,-4 3 1,-5 0 54,-3 4-566,-2 0 336,-2-5 161,-4 4-965,-2-4-180,-5 5 820,0 0 0,-5-5 0,-2-2 0</inkml:trace>
  <inkml:trace contextRef="#ctx0" brushRef="#br0" timeOffset="56">16149 7823 8016,'12'0'1659,"-1"0"-910,0 0 1,1 5-377,-1 3 0,6 2 557,2 2 0,2 4-363,2 3 0,0 6-360,0 2 0,0 6 50,0 1 0,-1 6-58,1 5 1,-5 6-243,-3 2 0,-3 3-89,-5 1 1,-2 4-63,-5 0 1,-1 0-247,-3-4 0,-3-1-281,-9-3 0,-1-1 340,-6-2 1,-6-4-852,-6-1 0,-1 1 19,-10-4 1213,3-3 0,18-17 0,-1 1 0,-22 18 0,21-18 0,0-1 0,-2 1 0,0 0 0</inkml:trace>
  <inkml:trace contextRef="#ctx0" brushRef="#br0" timeOffset="57">16949 6304 8145,'11'-12'0,"0"-4"434,1 9 0,4-2 107,3 1 0,-2 2-292,-2 2 1,2 3 0,-2-3 289,-1 3-237,-2 1-291,0 5-1,4 1 232,-3 11-1,4 0-180,-6 11 1,0 3 239,1 7-249,-6 3 0,-1 9-452,-5 4 0,-5 5 247,-2 2 1,2-28-1,-1-1 106,-5 29 1,5-27-1,-1 0 1,0-1-1,0 0-58,0 0 1,-1 0-17,1 0 1,-1 0-434,-1-1 1,1 0 742,-4 30-203,-5-5 11,6-5 0,1-1 124,2-6 0,2 0 8,2-3 0,3-3-76,-3-5 0,3-3 0,1-3-106,0-4 107,0-4 288,5-8-300,1-1 0,5-3 698,1-1 1,0-4-540,4 1 0,-2-7-78,5-1 1,-5-6-170,1-1 1,-2-1-1,-2-3-114,0 2 210,-4 2-9,3 5 41,-9-5-117,4 10 87,-5-4-240,0 10 1,0-1-83,0 7 214,0 3 0,0 10-86,0 3 65,0-3 209,0 9 1,0 0-74,0 5-10,0 5 1,10 2-1101,6 4 1051,4 1 1,4-1 6,3 1 1,-2 4-6,6 0-40,-6 1 1,2-3 78,-8-2-35,2-3 1,-8-1-12,2-1 161,-7-4 0,1-6 509,-6-4-484,1-6 144,-4 8-95,0-9 1,-1 3-37,-3-8 1,-2 3 33,-6-3-2,1-3-79,-6 6-69,0-10 93,-6 5 0,-4-6 237,1 1 0,-5-2 1,4-2-511,2-5 1,1-1-399,1-2 1,5 0-797,3 0 1,2 0 0,3-2 1295,3-1 0,7-4 0,6-4 0</inkml:trace>
  <inkml:trace contextRef="#ctx0" brushRef="#br0" timeOffset="58">18011 7184 8017,'0'-7'1472,"0"2"-1000,0 0-244,0 4 1,0-3 185,0 8 1,1 7-115,3 8 0,-3 3 382,3 1-284,-3 5-386,4 1 145,-4 5 0,5 2-182,-6 2 0,0-3 101,0 3 1,3-3 50,1-5 0,0 3-335,-4-2 197,5-4 0,-4 1-11,3-5 1,-3-1-52,-1-3 1,0 1-63,0-5-833,0 1-717,0-5 972,0 0-951,0-4 1664,0-2 0,0-5 0,0 0 0</inkml:trace>
  <inkml:trace contextRef="#ctx0" brushRef="#br0" timeOffset="59">18239 7332 8022,'6'-18'365,"0"1"-36,-6 1 1,0 8 265,0-4 1,3 7-267,1-3 117,0 6 159,1-3 0,-4 6-185,3 3 1,1 5-358,-1 10 0,4 2-58,-5 14 0,1-2 12,-4 9 0,0-4-19,0 3 0,0-2 110,0 2 0,-4-4-547,1 1-326,-1-2 649,4-2-426,0-5 101,0-1 289,0-5 0,0-5-599,0-3 409,5-2 1,-4-2-1038,3 1 736,-3-6 454,-1-1 0,0-6 1,0-3-249,0-4 1,0-6 468,0-1 0,0-10 0,0 1 0</inkml:trace>
  <inkml:trace contextRef="#ctx0" brushRef="#br0" timeOffset="60">18182 7435 8022,'1'-11'790,"3"-1"-7,-3 1-457,10 4-97,-5 2 0,7 5 131,2 0 1,3 2-132,4 1 0,2 4-16,3 4 0,-1 6-32,4 2 1,-3 2-146,3 2 1,-1 1-33,2 3 1,0-3 144,-4 3 1,0-3 60,-4-1-48,-1-6 0,0 1 166,-3-3-203,3-2 0,-10 0 76,4-6 92,-4 1 0,-4-2 83,-1-2 10,-4 2 273,7-4 171,-9 3-366,4-10 57,-5-2-292,0-4-356,0-6 0,0-2 190,0-7 1,0 0-46,0-4-227,0-1 1,-1 1-663,-3 0 785,-2-1 1,-2 2-1066,1 2 753,-1-2 1,-3 6-638,-1 0 0,1 2 388,0 6 0,4-1-1213,3 5 748,-2 0-392,5-1 1504,-4 6 0,15 1 0,3 5 0</inkml:trace>
  <inkml:trace contextRef="#ctx0" brushRef="#br0" timeOffset="61">19027 7264 8081,'0'-7'681,"0"2"1143,0 5 1,0 7-1471,0 4 1,-4 6 163,1 5 0,-5 5-121,4 0 0,-3 8-162,3-1 0,0 5 117,4-1-580,0-3 463,0 4-1111,0 1 885,0-5 54,5 0 0,0-4-272,3-4 66,2 0 117,-9-5 1,8-4-1045,-5-3 737,5-2 0,-8-5-1773,3-1 821,2-4 1305,-5 2-742,4-10 243,-5-1 0,0-6 479,0 1 0,-5-11 0,-1-2 0</inkml:trace>
  <inkml:trace contextRef="#ctx0" brushRef="#br0" timeOffset="62">18787 7389 8081,'5'-21'0,"3"2"0,3 1 692,5 3 0,1 3 30,6 1-177,5-1 1,-2 11 261,4-3 89,-5 3-514,8 1 1,-3 0 217,4 0-210,0 5 0,-2 2-351,2 4 0,-3 5 180,3 3 1,-1 3 44,-7 1 1,-3 5-229,-4 2 1,-6 5-266,-2 3-988,-4-3 1138,-12 10-756,-7-10 588,-5 9 1,-8-7 15,-1 5 1,-5-6-167,-7-2 247,3-5 74,-5-1 105,6-4 0,4-1 1,2-8-124,4-2 0,3-5-54,10-1 83,-1-4-507,6 2 115,1-5 0,6-5 0,3-3-1039,4-2 1496,12-7 0,4 0 0,10-6 0</inkml:trace>
  <inkml:trace contextRef="#ctx0" brushRef="#br0" timeOffset="63">19564 7344 8015,'-8'-12'0,"1"1"1351,4 4 1,-2 1 165,5 2-1098,-5 3 0,4-3 56,-3 8 1,-2 2 328,-2 6-345,-2 4 110,-2 2-398,6 10 1,-4 2 5,2 8 0,-1-2-142,2 2-4,2 3 197,5-11-327,0 8 1,2-9 116,6 6-42,-1-6 78,15-1 0,-8-5 81,5-1 0,0-4-147,4-3-17,0-2 170,5-1-192,-4-6 0,8-1 42,-6-5-82,6 0 1,-4 0-139,2 0-1640,-2 0 902,-5 0 413,0-5 236,-5-1-2746,-2-1 2216,-4-3 0,-2 4 848,-3-6 0,-2 1 0,-5-1 0</inkml:trace>
  <inkml:trace contextRef="#ctx0" brushRef="#br0" timeOffset="64">19450 7709 7963,'-7'-5'0,"4"-3"415,6-2 0,4 0 1411,4 2-1360,6-2 0,-3 5 54,5-2 0,0-4-431,4 4 1,1-3 22,2-2 0,-2 5 1,3 0-848,-3 2 0,-2-2 502,-3 3 1,1 0 232,-5 4 0,1-5 0,-5-1 0</inkml:trace>
  <inkml:trace contextRef="#ctx0" brushRef="#br0" timeOffset="65">19461 7424 7944,'-6'-18'734,"1"0"188,5 3 0,5 2-224,2-2-336,4 7-141,0-2 0,5 4 573,-3-6-492,9 1 1,-4 0 0,6-1-407,2 1 0,7 1 94,5 2 0,2-1-1039,-2 5 1,-3 0 1048,3 4 0,3-5 0,0-1 0</inkml:trace>
  <inkml:trace contextRef="#ctx0" brushRef="#br0" timeOffset="66">20146 7241 8014,'5'-7'330,"-3"-3"724,3 9-604,-5-4 24,0 5-35,0 5-57,0 1-181,0 11 1,0 1 56,0 5 1,1 4 140,3 4 109,-3 2-197,4 6 1,-5-3 30,0 2-318,0-3 73,0 5 1,2-7 244,1 5-458,-1-10 158,3 10 1,-4-14-342,3 2 243,-3-1 1,8-6-729,-5 0 622,0-5 0,-1 2-741,1-4 365,0-6-1467,-4-1 2005,0-5 0,0-10 0,0-3 0</inkml:trace>
  <inkml:trace contextRef="#ctx0" brushRef="#br0" timeOffset="67">19987 7332 8038,'17'-18'587,"5"-3"-404,-4 8 1,10-3 36,2 4 996,8 1-735,-2-1 0,7 1 17,-5 0 0,4 3-34,-4 0 1,-1 6 243,-7-2-536,3 3 1,-10 2-261,0 3 1,-6 3 132,-5 9 0,-6 1-375,-2 6 0,-8 1 262,-3 3 1,-12-3-387,-4 3 0,-9-3 220,-2-1 0,-1-2-225,-3-2 1,7 2 13,0-6 1,10-1-513,-2-7-132,8 4 0,-1-5 1089,9 5 0,7-4 0,6-2 0</inkml:trace>
  <inkml:trace contextRef="#ctx0" brushRef="#br0" timeOffset="68">20638 7389 8010,'0'-11'2148,"0"-1"-685,0 1-1022,0 0 0,3 3-100,1 0 803,0 6-202,-4-3-793,0 5 0,0 5 51,0 2-266,5 9 1,-4 1 89,3 6-418,-3 5 370,-1 1 0,0 4-210,0-2 0,0 2-259,0-3 1,4-1 209,0 2 0,6-6 29,2 2 0,0-7 373,7-1 1,0-5-69,4 1 1,1-3 60,3-4 1,-2 0-148,6-4 1,-1 0-129,4-4 0,-1 0-625,-2 0 0,1-1 380,-6-3 0,-4 1-822,-7-4 1230,-2 4 0,-2-12 0,1 2 0</inkml:trace>
  <inkml:trace contextRef="#ctx0" brushRef="#br0" timeOffset="69">20569 7618 8036,'6'-12'147,"6"1"0,4 1 55,7 2 0,5-1 734,2 5-656,3-4 0,2 2 433,-1-1 1,2-3-290,2 2 1,-3-1-795,3 2 1,-7-2 197,-5 5 1,-3-4-1332,-4 4 1503,-2 1 0,-11-2 0,-1-2 0</inkml:trace>
  <inkml:trace contextRef="#ctx0" brushRef="#br0" timeOffset="70">20569 7298 7969,'11'-11'518,"2"-1"-363,2 1 1,8-1 439,8 1 0,2-1-144,1 1 1,5 0 109,3-1 0,2 5-169,2-1 0,0 5-98,0 0 0,-2-3 5,-2 3 1,1-1-15,-5 4 1,-4 1-107,-3 3 0,-10-2 58,2 6 1,-8-4-365,1 4 0,-9-1 189,-3 5 1,-3 4-346,-1 3 1,0 6 149,0 2 1,-5 6-62,-2 1 1,-2 2 61,1 6 0,-2-5-22,2 1 0,3 1 82,1-1 1,3-4 0,1-4-42,0-3 322,0-5-229,0 0 1,0-10-22,0 3 213,0-2 1,1-6-58,3-4 80,-2-1-81,3-2 0,-4-2 217,3-1-172,-3-4 0,4-8-70,-5 0 0,0-7 9,0-1 0,0 0-166,0-3 0,0-3 109,0-2 0,0-1-207,0 2 0,0-2-1,0 6 1,0 0 91,0 7 0,0 3 53,0 4-50,0 1-151,0 5 0,5 2 62,3 8 1,3 3-169,4 8 0,4 3 47,8 5 1,-2 4 325,6-1 0,-1 2 81,5-1 0,-5-3-180,1 3 1,-6-5 236,2-3 0,-3-2-67,-1-6 0,-4-4 252,0-3 1,-9-3 120,1-1 299,-2 0 1,1-7-285,-2-4 1,-3-4 123,-5-4 0,0-7-277,0 4 1,-1-11-229,-3 2 1,-3-4-329,-4 4 0,1-3 233,2-4 0,-4 6-849,4-2 0,-5 2 169,6-2 0,0 5-148,0 2 0,4 3-146,-1 1 0,3 5 947,1 3 0,0-3 0,0 1 0</inkml:trace>
  <inkml:trace contextRef="#ctx0" brushRef="#br0" timeOffset="71">21825 7218 7973,'0'-11'788,"0"4"-44,5-3-197,-3 9 54,8-4 18,-9 5-286,4 0 1,-1 1 70,0 3-10,0 7-1,-4 7-169,5 10 56,-4 1-54,4 0-415,0 9 413,1-12 0,6 12-369,-1-9 0,1 4 117,-1-3 251,0 3-1034,-4-8 1,2 1 145,-5-7-1247,4 3 1223,-6-15 0,3 9 689,-5-9 0,5 3 0,1 2 0</inkml:trace>
  <inkml:trace contextRef="#ctx0" brushRef="#br0" timeOffset="72">21757 7241 7946,'11'-18'282,"1"3"1,3 2 56,0 2-339,10-1 1386,-6 1-839,14 5 1,-8-3-122,1 5 0,6 0 10,-2 4 215,11 0 1,-9 1 68,10 3-492,-6 2 0,6 7-42,-7 2 0,0 3-510,-8 5-89,-6 0 471,-4 0-227,-6 5 1,-4 1-305,-4 5 1,-3 0-54,-3 1 1,-9-2 230,-7-3 1,-8 3-3,-3-3 0,-8 2 28,-4-1 0,3-3 116,1-6 0,2-4-80,2-3 1,8-3-75,4-5 0,10 2-409,1-5-130,7 0 846,-1-4 0,15-10 0,3-3 0</inkml:trace>
  <inkml:trace contextRef="#ctx0" brushRef="#br0" timeOffset="73">22499 7207 7950,'0'-7'3117,"0"2"-2644,0 5 1,0 6-55,0 6 239,-5 4 1,-1 9 123,-6 1-560,1 3 1,-1 6-143,1-1 141,0 5-158,4-3 1,2 2-170,5-8 94,0 8-636,5-7 644,2 3 0,9-6 6,3-5 0,3-2 29,1-2 0,4-3-90,4-9 0,-2-2 24,2-5 1,-2 0-277,1 0 1,-2 0 0,-5 0-2315,0 0 2192,-5-5 0,-3-1 433,-8-5 0,4-1 0,-5 1 0</inkml:trace>
  <inkml:trace contextRef="#ctx0" brushRef="#br0" timeOffset="74">22351 7526 7894,'1'-10'472,"3"3"1,7-2-46,8 5 1,8-4-46,3 4 1,3-3-70,2 3 1,0-4-556,3 5 1,-2-5 217,2 4 1,-4-3-1,-4 3-1016,-3 1 1,-4 2 1039,-4 1 0,-3 0 0,-4 0 0</inkml:trace>
  <inkml:trace contextRef="#ctx0" brushRef="#br0" timeOffset="75">22396 7275 7942,'0'-11'313,"2"-1"40,1 1 0,9-1-301,7 1 1,4 0-148,3-1 0,0 1 44,4-1 1171,1 6-1112,3-4 576,5 3-271,-3 1 0,8-3-112,-2 5 1,-3 1-137,-1 3 124,-7 5-78,-3 1 0,-9 11 50,0 2 15,-10 2-60,1 2 0,-10 1 93,0 3-71,0 2-427,0 5 446,0 0-50,0 1-195,0 4 0,0-5 53,0 1 122,0-1-186,0-5 0,0 0 46,0-2 131,0-8 243,5 2-516,-4-8 61,4 4 51,-5-6 358,0-5-475,0 0 2,0-17 1,0 4 90,0-8 1,0-3 139,0-1 1,0-3-109,0-1 1,0-1 178,0-2 1,0 0-89,0-4 1,0 3 76,0-3 0,0 5-32,0 3 1,0 0 3,0 7 264,5 0-236,-3 8 0,7 3-171,-6 8 0,6 8 81,-1 7 1,7 2-108,4 2 0,3 5 68,1 3 1,1 0-71,2 0 1,0 0-12,4-4 0,-3 2-98,3-6 1,-4 1 185,0-9 0,-2-4-44,-1-8 0,-1-1 438,-3-2 1,-3-2-183,-4-1 0,-1-5 329,1-7 0,-6-3-200,-2-5 0,-3-4 74,-1 1 1,-5-6-155,-3 2 1,-6-7-167,-1-1 0,0 0-51,4 3 0,-1 0 52,1-3 0,3 6-829,0-2 0,6 5 380,-2 2 1,3 2-849,1 9 0,1 5 500,3 3 0,-2 6-1307,6-2 2037,0 8 0,3 2 0,1 6 0</inkml:trace>
  <inkml:trace contextRef="#ctx0" brushRef="#br0" timeOffset="76">23675 7264 8009,'0'-17'0,"0"4"0,6-3 537,1 5 1,-1 0 1726,2 4-1556,-5 2-183,2 5 1466,-5 0-1686,0 10-121,-5-3 1,2 16 423,-5 0 1,5 6-198,-5 9 0,6-2-445,-2 2 1,2 1 87,2-1 1,0 1-217,0-5 0,0-1 194,0-3 1,0-3-2182,0-8 178,0 2-601,0-8-27,0 4 2599,6-11 0,-5-6 0,4-6 0</inkml:trace>
  <inkml:trace contextRef="#ctx0" brushRef="#br0" timeOffset="77">23436 7195 7993,'-7'-18'0,"2"2"0,5 4 2427,10 1-1570,3 5 0,10-3-16,0 5 0,8-4 744,4 5-1048,7-1-1636,3-1 1184,7 3 0,0-4 16,-2 2 0,1 3 6,-2-3 1,-1-1-2801,-6 1 2693,-8 1 0,-6 8 0,-5 1 0</inkml:trace>
  <inkml:trace contextRef="#ctx0" brushRef="#br0" timeOffset="96">1759 13049 8028,'0'-7'29,"0"-1"-44,0 6 15,0-3 0,0 0 0,0-1 0</inkml:trace>
  <inkml:trace contextRef="#ctx0" brushRef="#br0" timeOffset="97">1759 13016 11488,'5'11'454,"-4"0"1,5 2 42,-2 2-282,-3-3 1,9 10 140,-8 1-189,3 1 0,-1 4 222,-1-1-342,1-3 30,1 9 1,-3-8-136,1 5 66,-1-5 64,3 3 0,-3-1-41,6-1-123,-6 0 152,3-3 1,-3-2 17,2-2 1,-3 2 60,3-6-256,2 5 64,-5-8 1,6 3 105,-4-7-163,-1 2 150,3-4 1,-5 2-18,0 0-176,0-6-373,0 3-3086,0-5 2344,0-5 275,0 4 993,0-9 0,-5-2 0,-2-6 0</inkml:trace>
  <inkml:trace contextRef="#ctx0" brushRef="#br0" timeOffset="98">1439 12982 7985,'0'-7'349,"0"2"0,0 4 186,0-3 49,0 3-1,0-4-359,0 5-52,5 0 1,1 0 173,6 0 1,-1 1-118,0 3 0,2-3-13,2 3 0,3 1 185,5-1-172,0 5 65,0-8-123,5 4 1,1-1 172,5 0-242,0 0 69,1-4 1,3 0 25,0 0-558,0 0 588,-4 0-127,-5 0-34,4 0 0,-5-2 219,3-1-273,-9 1 41,0-3 1,-9 5 185,2 0-256,3 0 0,-6 0-135,4 0 121,-9 0 0,0 0 659,-4 0-1225,-1 0 300,3 0-841,-5 0 1,-2 4-738,-1 0 1121,-4 0 1,-4-4-926,-1 0 1679,1 0 0,-5 5 0,-2 1 0</inkml:trace>
  <inkml:trace contextRef="#ctx0" brushRef="#br0" timeOffset="99">1427 12721 8210,'-6'0'220,"1"0"1520,5 0-1384,5 0 1,1 0-41,6 0 1,-1 0 95,1 0 1,0 0-95,4 0 1,3 0 79,7 0 0,0 0-106,4 0 1,1 4 12,3 0 0,0 0-42,0-4 0,-3 0-61,-1 0 1,-1 0 27,2 0 1,1 3-1,-6 1 1,2 0-110,-1-4 0,-3 0 140,3 0 0,-3 0-216,-2 0 1,-2 0 84,-1 0 0,-4 0-150,4 0 1,-5 0 29,1 0 1,-6 0-237,-1 0 0,-5 0-540,5 0-689,-6 0-221,4 0 671,-6 0 1005,-6 0 0,0 10 0,-5 2 0</inkml:trace>
  <inkml:trace contextRef="#ctx0" brushRef="#br0" timeOffset="100">2547 13390 8104,'0'-6'463,"0"0"705,0 6 1,5 0-932,2 0 0,3-1 71,2-3 1,1 3-17,2-3 1,3 3-16,4 1 1,1 0 115,0 0 0,1-4-94,3 0 0,-3-3-15,3 3 1,-2-1-33,2 1 0,-7 2-27,3-6 1,-4 4 11,0-3 0,-3 4-162,-4-1 1,-1 3 117,1 1 0,-5-4-194,1 0-348,-6 2-569,3 2-2931,-5 0 3849,-5 4 0,-6 2 0,-7 5 0</inkml:trace>
  <inkml:trace contextRef="#ctx0" brushRef="#br0" timeOffset="101">3495 12970 8012,'0'-11'278,"0"5"641,0-5-10,0 10-329,0-4-427,0 5 0,0 6 51,0 6 1,0 1-1,0 6 1,0 3 24,0 4 1,1 7-2,3 1 0,-3 1-206,3 2 0,-2 2 57,2-1 1,-3 1-159,3-2 1,1-5 56,-1 2 0,1-7 135,-1-1 0,-2-2-75,6-1 1,-5-6-134,0-1-512,4-4 440,-6 0 0,4-5-1449,-5 1 748,0-5-113,0 1 0,0-6 981,0 0 0,-5-5 0,-1-4 0</inkml:trace>
  <inkml:trace contextRef="#ctx0" brushRef="#br0" timeOffset="102">3540 12959 8067,'0'-12'0,"0"5"0,0-1 1303,0 6-331,0-3 213,0 5-747,5 5 1,0 2-164,3 9 0,2-2-41,-2 5 0,2-2-14,1 2 0,-1 2-248,-2-2 0,2-3 110,-2 0 0,2-4-293,1 0 1,1-1 148,-1 1 1,4-6-197,1-2 1,-1 1 22,-4-1 1,2-1 166,2-3 0,-2 0 171,2 0 1,2-5-69,-2-2 0,1-3 68,0-2 1,-4 1-72,4-1 0,-4 0 185,0-4 1,-1 0-41,1-3 1,-1-2-87,0 2 1,1-1-208,-1 1 0,1 2-275,-1 6 0,-3 1 477,-1 2 722,-4-2-848,2 9 58,0-4 0,-4 6-82,3 3 1,-3 6 58,-1 5 1,2 6 12,1-2 0,-1 3 0,1 5 0,-1 1 8,-2 7 0,0-1-23,0 0 1,1 3-143,3 1 0,-3 4 266,3-5 0,-2-3-120,2-3 0,-3-2 127,3 2 0,1-6-3,-1-6 0,0 2 131,-4-6 1,1 0-154,3-4 1,-3-3 75,3 0-337,-3-6 1,1 7 30,1-5-1087,-1-1 484,3-3-1250,-5 0 1359,-5-4 0,2-2-483,-4-1 1108,4-3 0,-12-2 0,2-5 0</inkml:trace>
  <inkml:trace contextRef="#ctx0" brushRef="#br0" timeOffset="103">3426 12675 7993,'0'-6'386,"0"1"0,1 5 21,3 0 1,-1 0-74,4 0 1,5 1-73,3 3 1,6-1 253,2 4 1,1 0-133,7 0 0,-1 2 30,5-5 0,3 0 46,0-4 0,1 0-2,-1 0 0,-1 0-132,5 0 0,-5 0 32,1 0 1,0 0-187,-4 0 1,2-4 67,-10 0 0,1 0-151,-4 4 0,-6 0 86,-1 0 1,-7 0-1731,-2 0 970,-4 0 585,-3 5 0,-12 7 0,-5 6 0</inkml:trace>
  <inkml:trace contextRef="#ctx0" brushRef="#br0" timeOffset="137">5139 13111 7875,'-6'0'74,"-4"0"311,9 0 216,-4 0 591,5 0-1026,5 0 1,-3 0 164,6 0-37,-1 0-116,5 0 0,3 0 35,0 0 6,6 0 0,-9 0-209,10 0 64,-4 0 0,1 0 281,0 0-603,0 0 201,4 0 0,-4 0 109,0 0-310,-5 0 157,2 0 1,-1 0-495,1 0-257,-6 0 521,0 0 1,-8 0-1404,6 0 850,-5 0 874,2 0 0,-5 0 0</inkml:trace>
  <inkml:trace contextRef="#ctx0" brushRef="#br0" timeOffset="138">5162 13271 7921,'-11'6'0,"3"-1"0,1-5 503,4 0 437,-2 0-76,15 0-516,3 0 1,6 0 707,0 0-511,0 0-245,4 0 1,0 0 288,-1 0-218,6 0-152,-4 0-355,4 0 180,-5 0 1,3 0 222,-4 0-1609,9 0 1013,-12 0 0,5 0 239,-5 0 90,0 0 0,4 6 0,0 0 0</inkml:trace>
  <inkml:trace contextRef="#ctx0" brushRef="#br0" timeOffset="139">6453 12791 7799,'0'-11'-485,"0"0"1270,0 4-442,0 2 0,0 4 487,0-3-548,0 3 0,0-3 52,0 8 84,0 2-126,5 11 1,-4 0-71,3 6 1,1 5-1,-1 3 1,0 5 349,-4 2-168,5 6-413,-4-4 0,4 6 25,-5 0 0,0-1 183,0 1 0,0 0-142,0-1 0,1 0 141,3-3-687,-3-3 373,4-5 0,-5-6-704,0-5 444,0 0-9,0-11-920,6 5 682,-5-6 381,4-4-760,-5-2 95,0-5 219,0-5 96,0-2 388,0-4 0,-1-6 204,-3-2 0,-3-7 0,-4-3 0</inkml:trace>
  <inkml:trace contextRef="#ctx0" brushRef="#br0" timeOffset="140">6430 13191 7960,'6'-23'59,"-1"5"137,-5 3 1,0 3 137,0 0 234,0 1-16,0 4 44,0-3-185,0 9-49,0-9 153,5 9-139,2-5-153,4 6-221,6 6 69,-5 5 0,10 3 290,-3 5-457,3 5 143,-5 0 1,5 8 206,-3-5-525,3 4 226,0-7 1,1 8-47,0-5 0,0 3 19,0-3 0,0-4 125,-1-4-52,-4-5 137,4 2 0,-8-4 174,5-1 0,-5-5-105,1-2 218,-7-3 7,2-1-144,-9 0 334,9-5-353,-9-1 0,4-7-85,-5-2-125,0-3 145,0-4-325,0-1 127,0 0 0,-1-4 185,-3 1-901,3-6 527,-9 8 0,9-9-39,-3 2-603,-2-2 538,4 4 1,-3-3-1053,5 6 569,0-6 439,0 8 0,1 0-1054,3 5 692,-2 5 335,3-3 1,-2 10-550,1-1 471,5 5-1,-3-2 437,1 5 0,8 0 0,-2 0 0</inkml:trace>
  <inkml:trace contextRef="#ctx0" brushRef="#br0" timeOffset="141">7115 13191 11017,'0'12'1143,"0"4"-1037,0 2 1,0 1-40,0 0 1,0 0 105,0 4 1,0 3-103,0 1 0,1 0 284,3-4-667,3-6 221,4 0 0,0-3-227,1-3 238,-1 3 30,6-13 0,-3 4 262,5-5 39,0 0-154,4-5 0,0-1 156,-1-5 1,0-6-141,-3-2 113,3-2-144,-10-2 1,1 0 42,-5 0 0,-6 0-4,2 0 0,-4-3-394,-4-1 157,-2 0 72,-11 5 0,3 0-878,-5 3 463,0 2 158,-4 6-1051,-5 5 795,4 1 0,-4 5-97,6 0-274,-1 5 541,0 1 0,5 5 387,3 1 0,-3 4 0,0 2 0</inkml:trace>
  <inkml:trace contextRef="#ctx0" brushRef="#br0" timeOffset="142">7469 13271 7916,'0'-8'-26,"0"1"1149,0 4-567,0-2 82,0 5-338,5 0 1,-2 0 118,4 0 118,-4 5-240,7-3 0,-5 8 38,3-3 1,1 3-54,-5 2 0,3 1-308,-3 2 1,1-3 102,-1 4 1,-3-4-427,3 0 1,-3-1-73,-1 1-59,0-1 265,0 1-222,0-6-5,0-1 198,0-5 358,-5 0 0,4-1 404,-3-3-302,-2-2-112,4-6 0,-3 1 131,5-1 0,0-3-82,0 0 0,5-7-118,3-1 1,3-1 20,5-6 1,1 3-18,6-3 0,0 1-49,0-2 0,4 4-142,-1 8 1,0 3-248,-7 4 233,2 6-73,-8 1-900,3 5 527,-4 0 201,-6 5-1156,-1 1 675,-5 6 892,0 4 0,0 2 0,0 5 0</inkml:trace>
  <inkml:trace contextRef="#ctx0" brushRef="#br0" timeOffset="143">7926 13225 7860,'-1'-11'0,"-3"0"0,3 3 1441,-3 0-163,3 6 15,1-3-603,0 0-463,0 3 0,0-1-15,0 6 1,0 4 2,0 4 0,0 1-444,0-1 141,0 0 152,0 6-735,0-4 506,0 3 0,5-5-46,2 1 0,0-1-85,0 1 0,1-2-48,3-3 220,1-1 67,-1-6 0,1 0 66,-1 0 0,2 0 133,2 0 0,-6-6 4,2-1-2,-2 2-140,3-5 1,-5 3 257,1-4-94,-6-1 6,8 6 132,-8-4-253,3 4 0,-1-6 64,-1 1 1,1 4-51,-4-3 0,0 8 52,0-6-3,0 6-7,0-3-356,0 5 175,5 0 0,-3 5 49,1 2 1,-1 3 48,-2 2-266,5-1 110,-4 1 0,9-1 116,-2 0-280,2-4 139,1 3 0,5-7-87,-1 4 21,0-4 154,2 2 1,-4-5-85,7 0 65,-7 0 18,4-5 1,-6 2 103,1-4 44,4-1-89,-3-4 0,0 1 9,-6 0 1,1 0-51,3 4 307,-4-3-45,3 3-93,-9 1 303,4 1-28,-5 5 237,0 0 1,0 5-501,0 3 1,-4 6-17,1 1 1,-5 4-118,4-4 0,0 4 231,4-4-1342,0 1 755,0-5 0,4 0 9,0 1-1671,5-1 1224,-3 1 0,4-5-879,-2 1 1675,2-6 0,-4 4 0,6-6 0</inkml:trace>
  <inkml:trace contextRef="#ctx0" brushRef="#br0" timeOffset="144">8794 13180 7887,'-11'-17'850,"4"4"-539,-3-3 1,9 5 123,-3-1 473,3 1-187,-4-1-158,3 1-106,-8-1-107,9 6-208,-9-4-136,4 9-51,-6-4 0,1 6-209,-1 3 0,1 3 251,-1 9-427,1 1 327,0 6 1,-1 0-32,1 0-194,-1 0 200,1-6 1,5 8-248,2-6 215,2 5 81,2-12 1,2 9-481,2-6 257,2 0 1,10-9 13,-3 5 105,4-10 1,-2 4 86,0-5 1,0-1 65,-3-3 0,-1-1-205,1-3 497,-1-2-196,0 4 0,0-6-138,-4 1 641,3-1-399,-8 1 0,6 0 265,-4-1-176,0 1 1,-4 4 350,0-3-91,0 9-78,0-4 877,0 5-1411,-5 5 132,4 1 1,-6 6-265,4-1 163,1 6 75,-3-5 1,5 6-707,0-3 321,5-2-46,-3 4 64,8-6 1,-4 0 73,5 1-345,1-6 359,-6-1 1,4-5-274,-2 0 540,2 0-92,2 0 1,-1-5 312,0-2-150,1-9-79,4 4 1,-3-6 325,2 3-166,-2-3-52,-2-5 1,1-1 63,-1-3 0,1 2 69,-1-6-6,0 1-169,1-4 0,-1-1 83,1 1 64,-1 0-74,1-5 0,-2 3-4,-3-2-205,4 8 249,-10 2 0,5 10-247,-2 3-43,-3 2 223,4 2 469,-5 4-15,0-3-428,0 9 1,-4 1 112,1 7 1,-5 10 0,4 6-233,-5 0 75,3 15 0,-5-7 30,-1 11 1,6 0 10,2 4 0,3-1 7,1 1 1,0 0 102,0 0 0,1-5-385,3 1 1,-2-6 7,6-2 1,-5-5 432,0-6 1,2-5 1694,-1-3-4286,5-2 1757,-8-2 540,4-4 0,-5-2 0,0-5 0</inkml:trace>
  <inkml:trace contextRef="#ctx0" brushRef="#br0" timeOffset="145">9491 12700 7869,'0'-11'356,"0"4"1,1-2 201,3 6 132,-3-1 11,4 4-159,-5 0-188,0 5 1,0 6-96,0 8 0,-5 8 77,-3 3 1,-2 5-94,-1 3 0,-4 2-200,-1 6 0,-4 5-238,1 2 1,-1 3 261,1 1 1,-2-2 36,6 2 1,1-7-193,7 8 0,2-9 31,5 1 0,1-7-24,3-1 1,2-6-206,5 2 0,5-3 133,-1-5 0,4-2-580,-4-5 1,2 0 40,-2 0 1,-2-6-252,2-1 1,-3-4 535,0 0 0,-1-2 13,1-3 0,-6 4 416,-2-4 1,-3-6-20</inkml:trace>
  <inkml:trace contextRef="#ctx0" brushRef="#br0" timeOffset="146">11318 12609 7896,'-4'-8'179,"0"0"319,-4 6 123,6-3-18,-3 5 0,7 0-102,1 0 1,-1 1-134,1 3 0,2-2 190,-1 6 1,5 1-159,-1 6 1,2-1 27,1 5 0,6 1-142,2 7 1,-1 2-42,1 6 1,-2-1 94,2 0 1,3 0-125,-3 1 0,3 0-178,0 3 1,0-1 127,-3 5 0,-2 4-416,-6 3 1,0 2 291,1-2 0,-6-2-208,-2 3 0,-3 2 49,-1 1 0,0-2-53,0-2 1,-5-2-91,-2-1 60,-4-5-474,-5-2 679,3-10-371,-3-1 159,4-5-44,1-5 210,-1 3-1103,1-13 515,0 7 574,4-14-1758,2 4 1445,5-5-234,0 0 193,0-5 409,5-6 0,2-12 0,4-6 0</inkml:trace>
  <inkml:trace contextRef="#ctx0" brushRef="#br0" timeOffset="147">12152 13282 7846,'0'-7'739,"0"-1"-422,0 6 239,0-3 46,0 5-223,5-5 0,1 3 111,6-2 1,-1 3-58,0 1 0,5 0-125,-1 0 1,9 0-169,-1 0 1,2-1-215,-2-3 0,0 3-374,0-3 1,-2 3 465,-2 1-2615,3 0 1302,-9 0 1295,8 0 0,-8 0 0,3 0 0</inkml:trace>
  <inkml:trace contextRef="#ctx0" brushRef="#br0" timeOffset="148">12906 12871 7919,'0'-17'-161,"0"0"1373,0 6-284,0-1-115,0 6 1,0 1-527,5 20 1,-4 0-34,3 16 1,-3 0-1,-1 7 1,0-1-308,0 5 1,0 0 23,0 4-1352,0 4 1324,0-3 1,0 4 12,0-5 0,0 0-178,0-1 0,0-5 101,0-6 0,4-2-220,0-10-640,4 4 498,-1-14 227,-1 0 1,4-7-372,-2-5-221,2-5 477,-4-1 0,3-15 371,-5-2 0,0-7 0,-4 1 0</inkml:trace>
  <inkml:trace contextRef="#ctx0" brushRef="#br0" timeOffset="149">12848 12974 7919,'0'-6'986,"0"1"0,6 5-624,1 0 1,3 0-143,2 0 0,0 6 60,4 5 1,5 6-63,6 6 1,0 0-166,-5-1 1,2 6 131,3 3-303,-3 2 148,9-4 1,-5 3 165,3-6 0,2 5 10,-3-4 1,-2-2 11,-1-6 191,-3-3-192,-1-4 1,-4-1 7,0 1-165,-5-6 88,2-1 0,-8-5 8,-1 0-86,-4 0 113,7-5 0,-9-3 59,3-7 1,-3-3-150,-1-4 0,0-6-193,0-3 1,-1-2 194,-3-1-295,-2 0 140,-5-1 0,-1 0-306,1-3-459,-1 2 759,1-3 0,1 10-412,2 2 0,-1 3 100,5 1 1,1 5-482,3 3 379,0-3-885,0 6 843,5 0 0,6 6 592,8 2-1456,3 3 874,1-4 1,1 6 511,2 3 0,-2 2 0,9 6 0,-3-1 0</inkml:trace>
  <inkml:trace contextRef="#ctx0" brushRef="#br0" timeOffset="150">13751 13054 10396,'-5'6'654,"-2"5"1,0-5-484,-1 5 1,0 6-40,-3 2 1,0 2 54,-1 2 1,5 0 94,-1 0-447,5 5-188,-2-4 234,5 4 34,0-5 0,5 0 19,3-1 0,6-4 130,1-3 276,6-2-176,-4-7 1,6 0-101,0-6 187,5 0-98,-4-6 0,8 0 222,-6-5-39,1-6-210,-4-1 0,-5-1 70,-3 0-57,-2 0 58,-7-4-284,4-4 105,-9 2 1,3-4 201,-8 3-732,-7 1 379,-2-2 1,-10 4-43,1 0-822,-1 5 651,-10 2 0,4 5-537,-6 4 467,6 2 125,-4 5 1,9 1-932,-3 3 595,3 2 71,6 6 1,7-1-845,7 0 1400,3-4 0,1 3 0,0-4 0</inkml:trace>
  <inkml:trace contextRef="#ctx0" brushRef="#br0" timeOffset="151">14059 13065 7836,'-6'0'216,"1"0"261,5 6-166,0-5 0,0 9 144,0-2 1,3 2-74,1 1 0,4 1 148,-4-1 1,3 2-178,-3 2 0,5-2-91,-1 2 1,-2-2-319,2-2 0,-6 0 209,2 1-493,2-1 223,-4 1 22,3-6-213,-5-1 21,0-5 0,0-5 17,0-3 334,0-7-108,0 2 1,0-8 111,0 2 0,0-3-81,0-1 0,3 1 211,1-1 1,5-4-6,-1 0-56,-3-4-105,5 7 1,0-3 11,5 8 0,2-1 7,-2 4 0,3 2-33,5 7 1,0-2-8,-1 5 0,0 0-354,-3 4 180,3 5 68,-10-3 0,5 8-1327,-6-3 665,-5 4 265,0 0-1380,-1 5 1872,-4-3 0,-1 4 0,-6-6 0</inkml:trace>
  <inkml:trace contextRef="#ctx0" brushRef="#br0" timeOffset="152">14584 13134 7949,'-21'-10'407,"2"2"0,2 2-106,6 2 0,5 2-118,2-6 257,2 5 1,1-2-96,-3 5 0,3-1 383,-3-3-258,3 3-142,6-4 1,-2 10-150,4 3 1,-4 2-113,1 1 0,1 1 88,-1-1 0,3 4-120,-3 0 1,5 1-333,-2-5 1,1 2 139,3 2 0,-2-6-217,7 2 0,-2-6 162,1 3 0,-3-5 24,4 0 0,-4-3 7,0-3 0,-1 0 65,1-5 0,-2 1 508,-3-5 0,2 1-113,-5 0 0,4-5-121,-4 1 1,-1-1-57,-3 0 1,0 4 358,0-4 1,0 4-247,0 0-206,0 6-405,0 1 363,5 15 0,-2-2-50,5 7 0,-6-2-32,2-2 0,2 2 63,2 2 0,-2-2-91,2 2 0,-1-4 88,5-3 0,-1 2-155,1-2 1,0-3 125,4-1 1,-4-3 44,4-1 0,0 0 33,-1 0 0,4-1-3,-3-3 1,-1-1 129,-4-3 1,1-2-44,-1 2 0,-3-2 38,-1-1 1,0-1-88,0 1 0,3-1 154,-2 1 1,-2 0-85,2-1 1,-4 2 8,3 2 1,-3 0-29,4 4 8,-6 0-171,3 9 0,-5 5 78,0 5 0,0 6-616,0-2 0,0-2 304,0 2 0,4 1-367,0 2 1,1 0-95,-1-3 0,2 1-271,6-4 0,-1-1 1049,0-4 0,1 1 0,-1-1 0</inkml:trace>
  <inkml:trace contextRef="#ctx0" brushRef="#br0" timeOffset="153">15555 13168 7949,'0'-19'504,"0"0"0,0 1-80,0-1 1,0 3-64,0 4 0,0 1-102,0 0 0,-1 3-55,-3 0 0,-2 6-23,-6-2 1,0 3-162,-4 1 0,-1 5 55,-6 2 1,0 7-155,0 2 0,2 4-289,2-1 1,2 1 136,6-1 0,4 2-302,3-6 1,3 4 178,1-4 1,1 0-36,3-3 0,4-2 112,7-2 0,3 0 153,5-4 0,-2 0-18,-2-4 1,3 0 66,-3 0 1,-3-5 378,0-3-228,1-2 0,-4-1 560,2-1-436,-7 1 0,1 0 467,-5-1-85,-1 1 130,-3-1-670,0 6 1,-1 1 119,-3 5 1,2 5-98,-6 3 1,4 5 69,-3 3 1,4 3-109,-1-4 0,3 1 45,1 0 1,0-2-160,0 5 0,1-5-33,3 1 0,3-2-145,4-2 1,0-5 116,1-2 0,3 1-110,0-1 1,4 0 39,-3-4 0,0-5 103,-1-3 1,-2-2-35,2-1 1,-2-5 13,-2 1 1,0-5 193,-4 1 1,2-3-15,-5-1 0,3-7 107,-3-1 0,4-8 28,-4 5 0,5-7-74,-2 3 1,0-6 87,0-2 0,-3 0-39,4-3 1,-6 2 49,2 1 0,1 6-111,-1 2 1,0 7 322,-4 4 1,0 8 46,0 4 1,0 6 26,0 2 0,-2 4-524,-1-1 0,1 13 96,-2 6 1,3 11-45,1 4 0,-4 5 106,1 3 0,-1 5-206,4 2 1,0 11 30,0-6 1,0 6 75,0-7 1,0-1-25,0-6 0,5 0-82,2-8 1,0 2-98,0-9 0,1-1-259,3-3 0,-3-5-2203,0-3 1171,-1-2 1468,5-7 0,-1-1 0,1-5 0</inkml:trace>
  <inkml:trace contextRef="#ctx0" brushRef="#br0" timeOffset="154">16457 12369 7861,'0'-7'205,"0"2"383,0 5 1,0 5-53,0 3 0,-3 7-170,-1 4 0,-5 8 179,1 3 1,-2 9-140,-1 2 0,-6 6-179,-2 7 1,1-1 192,-1 8 0,2-2-135,-2 2 1,2-1-195,11-28 0,1 1 0,-2 26-69,4 2 0,1-2-86,2-2 1,0-5 116,0-3 1,9-2-291,3-1 1,3-5 186,0-3 1,-2-8-830,2-3 1,-2-3 380,-2-1 1,1-6-674,-1-1 1,0-4 334,1 0 0,-5-5 351,1 1 1,-2-4-257,2 3 792,2-4 1,-4 7 0,6-4-1</inkml:trace>
  <inkml:trace contextRef="#ctx0" brushRef="#br0" timeOffset="155">18650 12277 7879,'0'-17'0,"2"5"315,1 8 0,4 3 364,4 1 1,2 0 462,2 0 0,-1 5-502,5 3 0,1 7-132,7 4 0,1 9-127,2 6 0,3 6 66,-2 5 1,-2 7 36,1 5 0,-4 2-193,-13-27 0,0 1 0,-1-3 1,-1 0-123,-1 3 1,-1-1 0,-2 0 0,-1 1-149,-1 1 1,-2 0 0,-2 2-1,-1 1 63,0-1 0,0 0 0,-2 0 0,-1 0 30,-2-1 1,-2-1 0,0 2 0,-2 0-205,0 1 1,-1-1 0,-1-2 0,0 0 99,0-1 1,-1-1 0,-10 26-578,-1-1 1,0-6 272,0-9 0,-1-3-3474,-3-4 3768,3-6 0,-7 0 0,1-7 0,0-5 0,-2 2 0,2 2 0</inkml:trace>
  <inkml:trace contextRef="#ctx0" brushRef="#br0" timeOffset="156">5139 14916 6740,'0'-7'888,"0"2"1,0 4-146,0-3-231,0 3-411,5-4 0,2 5 47,4 0 0,1 0 33,-1 0 0,6 0 13,2 0 0,2 0 12,2 0 0,0 0-131,0 0 0,3 0 102,1 0 1,0 0-169,-5 0 1,1-4 12,0 0 1,-1 0-88,-3 4 0,1 0-103,-5 0 0,-3 0-307,-5 0 0,-3 0-183,4 0 106,-6 0 0,2 0-513,-8 0 0,-3 2 291,-9 1 774,4-1 0,-15 3 0,3-5 0</inkml:trace>
  <inkml:trace contextRef="#ctx0" brushRef="#br0" timeOffset="157">5208 15018 7747,'-12'7'167,"6"-2"434,1-5-267,5 0 0,5 0 137,3 0 0,7-1-108,4-3 0,3 3 132,0-3 1,5 2-135,0 2 0,3-3-160,-3-1 1,5 0-129,-2 4 0,-1 0-192,2 0 0,-6-4-286,2 0 0,-3 1-151,-1 3 1,1 0-1836,2 0 2391,-7 0 0,8-5 0,-9-2 0</inkml:trace>
  <inkml:trace contextRef="#ctx0" brushRef="#br0" timeOffset="158">6110 14687 7747,'0'-11'0,"0"-1"-21,0 1 1,0 3 469,0 1 169,0 4 0,1-6 112,3 6-431,-2-1 1,8 4-43,-3 0 0,0 5-26,0 2 1,1 9 22,3 3 0,-3 3-28,-1 5 1,1 0-221,4 7 1,-5-1 78,1 9 0,-6-4-126,2 4 1,-3-2-73,-1 2 0,4 0-163,0-8 1,0 2 95,-4-9 1,0-1-103,0-3 1,4-5-84,-1-3 0,1-6-150,-4-1 184,0-6 0,0 2 75,0-8 0,0-2 68,0-6 1,-1-4-1,-3-3 0,2-3-13,-6-1 0,2-4 48,-2-4 0,-1-2 155,5-1 1,-3-2 3,3-2 0,0 1 28,4-4 1,0 6 179,0-3 1,0 9 88,0-5 0,0 7 113,0 0 0,0 5-57,0 3 0,0 2 807,0 6-420,0 4-320,0 2 0,5 7-296,3 1 0,2 4 55,1 4 0,2 7-107,2 5 1,3 1-14,5 6 1,0-3-166,0 3 1,1 1-7,2 3 0,-2 0-68,3 1 0,-2-1 48,2 0 0,-3-5 65,3-2 1,-3-4 182,-1-4 1,-4-3-160,0-4 1,-5-2 9,1-2 0,-2-3 211,-2-5 153,1 0 0,-5-2 116,1-1 1,-6-8 220,2-4 0,-3-6-608,-1-2 0,0-4 64,0-3 0,0-7-163,0 3 1,-3-3 65,-1 3 0,-4-5-411,4 1 1,-3 4 95,3 4 0,-5 4-39,2 0 0,1 3-5,3 4 1,-2 2-85,1 6 1,0 3-571,4 1-355,0 4 63,0-2 464,0 5 0,6 5 206,6 3 1,0 2 601,7 1 0,0 6 0,4 1 0</inkml:trace>
  <inkml:trace contextRef="#ctx0" brushRef="#br0" timeOffset="159">6978 14859 7751,'0'-12'2964,"0"1"-2111,0 4-157,0 2-498,-5 5 0,0 5-138,-3 3 1,-2 7 39,3 4 0,0 3-140,0 1 0,3 3 90,-4 1 1,6 3-161,-2-3 0,3 0-62,1-4 1,5-2 13,2-2 1,3-2 115,2-6 0,-1 0 85,1 1 1,0-4 90,4-1 1,-4-4-57,4 0 0,1-5 113,2-2 1,-1-9-57,1 2 0,-5-7 109,1 3 1,-2-5-148,-2 1 0,0-7 35,-4 0 0,-2-2-485,-5 1 0,-1 2-34,-3-6 0,-7 6-250,-8-2 1,-3 8 277,-1 4 0,1 4-131,-1 3 1,0 3 73,0 5 1,4 1-11,0 3 1,5 2-52,-1 6 0,6-1 477,1 1 0,6-1 0,-3 0 0</inkml:trace>
  <inkml:trace contextRef="#ctx0" brushRef="#br0" timeOffset="160">7298 14904 8558,'8'5'545,"-1"3"1,-3 2-320,4 1 1,-5-2-58,5 3 0,-5-3-42,0 6 1,0-2-88,1-2 1,-3-3 61,3-1-251,-3 1-222,-1 3 138,0-4 277,0-2 47,0-5 68,0-5 0,0-2-26,0-4 1,0-1 188,0 1 1,0-2-102,0-2 0,0-1-32,0-3 0,4-3-112,0 3 1,5-3 77,-2 0 1,7 0-181,1 3 0,2-1-3,-2 4-3,-2 6 12,8 0 0,-7 5-24,5-3 0,-5 3-130,2 5 0,-4 0-117,0 0 1,-1 4-305,0 0 0,-3 5-485,0-2 0,-5 4 38,5 0 1041,-5 6 0,7-5 0,-4 5 0</inkml:trace>
  <inkml:trace contextRef="#ctx0" brushRef="#br0" timeOffset="161">7778 14870 7728,'0'-18'0,"-4"6"566,0 4 169,0 0 1,5 1 451,3-1-448,-2 6-164,3-4-376,-5 6 1,0 2-141,0 2 0,3 2 12,1 5 0,4 1-141,-4-1 0,3 1 16,-3-1 0,4 4-246,-5 0 0,5 1-114,-4-5 1,5-3 131,-2-1 1,0-3 162,0 4 137,1-6 1,3 3 167,1-5 0,-5 0-126,1 0 0,-2-1 98,2-3 1,2-2 99,-2-6 0,-2 1-53,2 0 1,-4-1-22,3 1 1,-1-1-50,2 1 0,1 0-199,-5-1 83,5 1 0,-7 1-50,6 2 75,-6 3-109,3 5 0,-5 1 50,0 3 1,0 2 33,0 6 1,0-1-114,0 1 0,4-1 103,0 0 1,1 1-219,-1-1 0,1 1 20,3-1 1,2-3-17,-3-1 1,4-4 185,0 1 1,0-3 5,1-1 1,-1 0 30,1 0 1,0 0-96,4 0 1,-4-5 151,3-3 0,-1 2-53,2-2 0,-4 1 108,4-5 1,0 1-63,-1-1 0,1 5 83,-5-1-87,0 1 0,-3 0 247,0 3-79,-6 3 1,3 2-53,-5 3 0,-5 4 43,-2 7 1,-4 2-58,0 2 0,1 2 125,2-2 1,-1 3-128,6 1 0,-5-4-362,4 0 1,0-5-312,4 1 1,5-4-486,3-3 1,2 1-312,2-5 1,3-1 610,0-3 0,8 0 33,-4 0 1,5-5 660,-5-2 0,3-3 0,0-2 0,6-4 0,2-2 0</inkml:trace>
  <inkml:trace contextRef="#ctx0" brushRef="#br0" timeOffset="162">8714 14916 7842,'-7'-4'810,"-1"0"1,5-5-415,0 2 1,-3 0-211,3 0 0,-2-1 186,1-3-250,3-1 0,-6 1 77,3-1 1,3 5-342,-3-1 183,-2 6 1,3-4-73,-4 6 1,3 0 24,-4 0 0,1 2 37,-5 2 1,1 2 26,-1 5 1,1 2 17,0 2 1,-1-1-98,1 5 0,4-4 79,4 4 0,1-5-330,2 2 0,0-2 140,0 1 1,2-6-180,1 2 1,4-3 123,4-1 1,1 2-31,-1-5 0,2 0 139,2-4 0,-2-1-6,2-3 0,-1 1-3,1-4 1,-2-1 177,2-3 0,-4-1 75,-3 1 1,2-1-68,-2 1 0,-3-1 61,-1 1 0,1 3 116,-1 1 352,-1 4-196,-3-2-218,0 5 1,-3 7-29,-1 4 1,-4 0 72,4 5 0,1 0-238,3-1 1,0 2 110,0-2 1,0-2-441,0 2 0,1-6 173,3-1 0,3-2-385,8 1 1,-2-1 207,2-6 1,2-2 67,-2-2 1,5-2 25,-1-5 0,-1-6 85,1-2 1,0-2 63,4-2 1,-4 0-69,0 0 0,-5-1 186,1-3 1,-2-2-17,-2-5 1,1 1 176,-1 2 1,-3-5 9,0 1 1,-2-1 13,2 1 1,0 6 5,-4 2 0,1 5 208,-1 3 0,-3 2 578,3 6-674,-3 4 0,-2 2 37,-3 5 0,2 2-244,-6 1 0,6 7-234,-2 6 0,-2 9 136,-2 2 1,3 6-92,1 5 1,-1-1 7,1 4 1,0 0-47,4 1 0,0 1 32,0-5 0,0-1 35,0-7 0,0 2-119,0-5 1,4-2 118,0-6 0,4 2-301,-5-6 0,5 0-541,-4-4 151,5 1 0,-7-6-1714,6-2 2420,-6-3 0,9 4 0,-5 2 0</inkml:trace>
  <inkml:trace contextRef="#ctx0" brushRef="#br0" timeOffset="163">9811 14276 7768,'0'-6'1667,"0"-4"-633,0 8-316,-6-3 287,5 5-597,-9 0 1,5 5 31,-3 3 1,-1 3-61,6 5 1,-6-2-47,1 5 0,2 0-93,-2 3 1,4 3 140,-3 1-178,-1 3-47,-3 6-5,-1-1 1,1 5 152,-1 3 114,1 3-146,0 0 0,0-3-52,4 0-18,-3 0-942,3 4 910,1-1 1,1-4 76,5-3 0,1-1-91,3 1 1,4-4-85,7 0 0,-1 1-62,5-5 0,0-3 2,4-4 0,0-1 20,-1-3 1,1-2 342,0-2-309,-5 3 30,3-11 995,-8 9-1502,4-10 199,-6 0-361,-5-1 49,-1-5 1,-6 0-1652,-3 0 0,-2-1 2174,-5-3 0,-6-2 0,-1-5 0</inkml:trace>
  <inkml:trace contextRef="#ctx0" brushRef="#br1" timeOffset="166">9811 13397 8334,'6'-23'1047,"-1"5"-814,-5 3 0,0 2-41,0 2 0,0 3 49,0 1-241,0 4 0,5-7 0,1 3 0</inkml:trace>
  <inkml:trace contextRef="#ctx0" brushRef="#br1" timeOffset="167">9833 13282 10311,'0'12'925,"0"-1"-861,0 1-36,0-1-17,5 1 1,2-6-58,4-2 0,-3-3 61,-1-1 0,1 0-4,3 0 0,0-1 12,-4-3 219,3 3-229,-3-10 0,4 5 16,1-5 144,-1-1-148,0-4 1,3 3 12,-2-2 0,2 1 59,-7-1-199,4 2 152,-5-3-15,-1 9 1,-1 1 325,0 2-262,-1 3 0,-3 2-36,0 10 0,0 6 17,0 6 213,0 0-120,-5-1 0,4 6-119,-3 3 0,2-2-69,-2 1 0,3 0-163,-3 0 1,3 2 89,1-6 0,3 4-1049,1-7 463,0 2-199,-4-7 190,5-1 1,-2 0-449,4-6 448,-4-4 0,3-2 49,-2-5 634,-3 0 0,9 0 0,-3 0 0</inkml:trace>
  <inkml:trace contextRef="#ctx0" brushRef="#br1" timeOffset="168">10165 13602 7869,'6'-11'420,"-2"-1"1,-2 1 212,2 0-202,-3-1-245,4 1 1,-1-1 216,0 1 1,4-1 876,-5 1-767,6 0 1,-6 0 28,4 4 0,0 1-131,0 2 1,4 2-128,-4-1 1,3 1-285,2 2 0,-1 0 0,1 0 0</inkml:trace>
  <inkml:trace contextRef="#ctx0" brushRef="#br1" timeOffset="169">10313 13442 7869,'10'12'724,"-2"-1"1,-3 1 835,-5-1 0,0 2-1312,0 2 0,-1-1-275,-3 5 1,1 0-33,-4 4 79,-6-5-143,0 3 0,-7-3 263,5 5 1,-4-2 55,3-2 0,1-1 355,4-3-486,4-2 80,2 4 98,5-6-192,0-5 1,5 3-6,3-5 1,7 0-138,4-4 1,3-4 102,1 0 0,-4-3-175,0 3 1,-1-4-204,1 4 1,-3 1-816,-4 3-62,-1 0-852,0 0 1502,-4 0 1,-2 1-381,-5 3 973,0-3 0,-5 9 0,-2-4 0</inkml:trace>
  <inkml:trace contextRef="#ctx0" brushRef="#br1" timeOffset="170">10576 13694 7731,'-7'-12'587,"2"5"911,5-1-708,0 5-578,0-7 1,2 9-14,1-3 1,0 3 224,5 1-212,-1 5 1,1 3-14,-1 7 1,-3-1 12,4 5 0,-6 0 0,2 4 1,-3 0-1555,-1-1 1,-5 5 785,-2 0 1228,-3-1-1028,3-8 1,-3 2-1679,2-4 1401,3-1 135,-5-4 498,9-4 0,-9-2 0,3-5 0</inkml:trace>
  <inkml:trace contextRef="#ctx0" brushRef="#br1" timeOffset="171">10964 12860 7776,'-11'-8'825,"-1"1"1,2 3-1259,2-4 1,-2 6 290,3-2 1,-5 4 249,-3 4 0,1-2-66,-5 6 1,0 5 149,-4 6 1,0-2 229,0 2 0,6 0-214,1 4 1,5-1-82,3-3 0,3 1-78,5-5 1,0 4-112,0-3 0,5-2 97,3-7 1,3 0-26,5-4 1,-2-1-63,5 1 0,1-3 71,7-3 0,-3-4 7,2-4 1,-1-1-37,-3 1 0,1-2 47,0-2 0,-5 2-15,-3-2 0,-4 1 112,-3-1 1,1 2-63,-5-2 1,0 2 5,-4 2 1,0 0 5,0-1 1,-6 2 6,-1 2 0,1 0-41,-2 4 0,4-1 83,-4 1-270,1 3 134,-5-5 1,5 6-46,-1 0-2,6 0-202,-3 0 240,15 0 0,-3 0-11,9 0 1,-2 0 205,1 0 0,3 0-118,4 0 1,1 0 19,0 0 0,-4-1-49,0-3 0,0 3-470,4-3 0,-4 3-169,0 1 0,-9 0-1416,2 0 1479,-9 5 1,1 5 539,-8 6 0,-2-1 0,-5-4 0</inkml:trace>
  <inkml:trace contextRef="#ctx0" brushRef="#br1" timeOffset="172">10713 13294 9875,'11'0'1078,"1"0"0,0-5-411,4-3 1,1 2-6,6-2 1,6 1-227,6-5 1,0 1-161,7-1 1,-1 5-69,0-1 1,3 1-19,-6-5 0,0 6-108,-4 2 0,-6-1-190,-5 1 1,-2 0-66,-5 4 0,-5 0-461,-3 0 0,-6 2-783,2 1 1,-3 0 637,-1 4 0,-5 1-451,-2 4 1,-5-1 603,-3 0 0,-3 5-310,-5-1 936,6 0 0,-10 2 0,3 0 0</inkml:trace>
  <inkml:trace contextRef="#ctx0" brushRef="#br1" timeOffset="173">10793 13568 7821,'-5'6'359,"3"4"1,-1-8 498,6 2 1,0-3-86,5-1 1,-1 1-306,5 3 0,0 1 39,3 3 1,-1 2-137,5-3 0,-5 7-50,2 2 0,-2 4-152,1-1 0,-6 1-131,2-1 1,-6 2 84,3-6 1,-6 0-99,2-4 0,1 1 212,-1-1-440,0-4-284,-4-2 356,0-5 0,-4-5-169,0-3 0,-1-3 67,1-5 1,2-1-67,-6-6 0,6 0 98,-2 0 1,3-4-59,1 1 0,0-6-3,0 2 0,0 2 95,0 1 1,1 3 76,3 1 1,-2 4-89,6 0 1,-1 6 299,5 2 1,1 1 23,2 6 0,-1-4 22,5 4 1,0-3-161,4 3 0,0 0-34,-1 4 1,1-4-187,0 1 1,-1-1 96,-3 4 0,1 0-779,-5 0 1,-3 1 344,-5 3 1,-4-2-1154,1 6 1702,-3 0 0,-11 3 0,-3 1 0</inkml:trace>
  <inkml:trace contextRef="#ctx0" brushRef="#br1" timeOffset="176">16686 14002 7734,'-6'-5'334,"2"-3"1,2-2-80,2-1 1,0-2-121,0-2 0,6-3-37,1-5 0,3-3-9,2-1 1,-2-5-23,-3 2 0,4 1 7,-4-2 0,2 2-91,-1-2 1,1-2 68,-6 3 0,1 1-86,-4-2 1,0 2 107,0-1 1,0-3-131,0 2 1,0 2 12,0-1 0,0 0 41,0 0 0,-4-2 46,1 6 0,-1 0 2,4 7 1,0-1 212,0 5-136,0-1 416,0 10-121,0 1-458,0 5 0,1 5 125,3 3 0,-2-2-25,6 2 1,1-5-247,6 5 0,-1-5 82,5 0 1,0-1-20,4-2 0,-4 0 47,0 0 1,-4-2-112,4-1 0,-5-2 77,2-3 1,0-2 118,-1 2 1,-3-2-12,-5-1 0,0-5 133,0 1 1,2-1 37,-5 0 0,1 2-109,-1-5 1,-3 9 156,3-1 1,-3 6 118,-1-3-192,0 6 0,-1-2-48,-3 8 0,2 3-115,-6 8 1,4-1 67,-3 5 1,4 2 21,-1 5 1,-1 0-323,1 4 0,1-1 106,3 2 1,0 1-613,0-6 0,0 5 337,0-5 0,1 1-520,3-4 0,-2-2-126,6-2 1066,-1-2 0,5-6 0,-1 1 0</inkml:trace>
  <inkml:trace contextRef="#ctx0" brushRef="#br1" timeOffset="177">17154 13362 8510,'-1'8'2780,"-3"0"-2463,3-1 0,-6 5 90,4-1 0,1 2-71,-1 2 1,1-2-285,2 2 0,4 1 94,0 0 0,0 3-626,-4-4 0,4 4 100,-1-4 0,2 2-213,-1-2 0,-3-2-164,3 2 1,1-6 756,-1-2 0,0-4 0,-4 2 0</inkml:trace>
  <inkml:trace contextRef="#ctx0" brushRef="#br1" timeOffset="178">17383 13579 11368,'5'12'1035,"-4"-1"-661,3 1 1,-3 0-4,-1 4 0,0 1 24,0 6-142,0 0-640,0 0 290,0 0 146,0 0-1,0-6-1762,0 0 1205,0-6 0,0 1-1849,0-1 2358,0-5 0,0 5 0,0-5 0</inkml:trace>
  <inkml:trace contextRef="#ctx0" brushRef="#br1" timeOffset="179">17839 12711 7753,'0'-17'7,"-1"-1"784,-3 3 1161,3 2-2105,-4-4 0,4 11 161,-3 2 0,-2 3-3,-6 1 0,-1 3 147,-2 4 1,1 2-207,-5 10 0,1-1 102,-1 1 0,4 2 127,8-1 0,1-3-350,6 2 1,0-5 42,0 2 1,6-8 27,1 0 0,7-5 178,1 0 0,6-1-28,-2-2 0,2-2-33,2-1 1,4-4-44,-1-4 1,0-1 71,-7 1 1,2-4-6,-2-1 0,-2-4-12,-2 1 1,-3-2 18,-5-2 1,2 0-81,-5 0 1,0 5 62,-4 3 1,-4 2-85,0 2 0,-9 5 63,2 2 0,-8 3-2,0 1 0,-3 0 53,-1 0 1,4 0 71,0 0 1,5 5 248,-2 1-426,10 0 107,1 4 1,13-8 180,4 2 1,8-3-51,3-1 1,1 0-14,7 0 0,-5 0-102,5 0 0,-5 0 2,5 0 1,-6-4-310,2 0 1,-3 0 117,-1 4 1,-5 0-1014,-3 0 1,-8 2 1126,-3 1 0,-3 4 0,-1 4 0</inkml:trace>
  <inkml:trace contextRef="#ctx0" brushRef="#br1" timeOffset="180">17668 13123 10799,'5'-12'1063,"7"6"-1036,0-4 1,10 3 336,-3-4 0,4-1-96,3 1 0,7-2 59,5-2 1,6 2-108,-3-2 1,4 4 12,1 3 0,-1-2-228,1 2 1,-4 3-44,0 2 1,-7-3-136,-1 3 0,-4-1-419,-8 4 0,-4 0-905,-3 0 1083,-2 5 1,-6 1-1755,-4 6 2168,-6-1 0,-14 6 0,-7 0 0</inkml:trace>
  <inkml:trace contextRef="#ctx0" brushRef="#br1" timeOffset="181">17828 13408 11789,'8'1'569,"-1"3"0,1 3 185,3 4-277,6 5-277,-5 2 59,5 5 1,-2 0 114,0 0 141,1 0-293,-5-1 1,0 1 0,0 0-60,-4 0 1,2-1-59,-5-3 1,0-3-161,-4-5 0,0-3-25,0 0-211,0-6 1,-2 3 136,-1-5 1,1-6-133,-1-5 0,-4-6-477,0-6 1,0-1 298,0-3 1,4-2-234,-1-5 1,-1 0 278,1-1 0,2-1 180,6 1 1,-2-5 91,6 6 1,1 2-13,6 5 0,-2 3 69,2 1 0,3 5 198,1 3 1,-2 3 44,2 0 1,0 4-118,4 1 1,0 3 252,0-4 1,0 6-305,0-2 0,0 3-325,-1 1 0,-3 0-140,0 0 1,-5 1 478,2 3 0,-9 2 0,-2 6 0</inkml:trace>
  <inkml:trace contextRef="#ctx0" brushRef="#br1" timeOffset="183">10085 15841 7803,'-8'-5'0,"0"-3"0,6-6 0,-2-1 0,3-5 1,1 1 0,1-3 847,3-1 0,2-1-398,6-3 0,-1-2-254,0-5 1,0-4-144,-4 0 1,3-2 46,-2 2 1,2 2-179,2-6 1,-2 4 88,-3-4 0,7-3-250,-2 0 1,2-7 136,-3 6 0,1-2 104,-1 2 1,0 2 10,1 2-60,-1-3 72,1 10 0,-1-3 191,0 7 0,0 3-118,-4 5 0,2 6 156,-5 2 0,0 6 161,-4 1-193,0 5 0,-2 0 70,-1 6 0,-4 8-206,-4 4 1,-1 5 18,1-1 0,3 3-137,1 1 0,4-4-143,-1 0 1,3-5 60,1 1 1,5-2-163,3-2 1,6-5 93,1-2 1,9-3-13,-1-1 0,7 0 73,1 0 0,1-6 45,-2-5 1,6-2-24,-6-6 1,4 4-5,-7-4 0,0 3 144,-4-3 0,-2 0-97,-2-4 0,-2 2 118,-6 2 0,-1-1-64,-2 4 0,1 1 403,-6 4 191,1-1-214,1 6 1,-3 6 24,1 8 1,-1 7 160,-2 4 1,0 6-250,0 2 1,0 3-64,0-3 0,-4 5-235,0-2 1,0-1 88,4 2 0,0-6-725,0 2 1,0-3-88,0-1 0,2-2-397,1-2 1,0-3 399,5-9-1000,-6 3 1703,8-8 0,-3 8 0,4-4 0</inkml:trace>
  <inkml:trace contextRef="#ctx0" brushRef="#br1" timeOffset="184">10975 14950 7853,'0'-12'566,"0"5"891,0-1-899,6 1 1,0-1 70,5 0 1,-3 6-52,0-2 0,-1 3-172,5 1 0,-2 1-4,-3 3 0,3-2-136,-2 6 1,1 0-169,-1 3 1,0 4 13,-4 1 1,0 0-216,-4-1 1,0 3 66,0 5 1,-5-4-194,-3 0 1,1 0-187,-5 4 0,3-2 210,-6-2 1,3 2-25,0-6 0,1 4-23,-1-4 262,1 0 1,5-3 73,2-1 131,2-4 0,4 2-157,2-6 1,2 1 73,5-4 1,5 0-63,-1 0 0,5 0-12,-1 0 1,3 0-359,1 0 0,-4-1 140,0-3 0,-4 3-775,4-3 1,-5 3-489,1 1 1,-2 0 1422,-2 0 0,1-5 0,-1-2 0</inkml:trace>
  <inkml:trace contextRef="#ctx0" brushRef="#br1" timeOffset="185">11432 14938 7830,'-5'-6'427,"4"-4"716,-3 2-721,3-2 0,2 0 416,3 2-309,2-2 1,6 9-140,-1-3 1,1 3 17,-1 1 0,2 0-137,2 0 0,-1 0-411,5 0 0,-5 0-512,1 0-130,3 0 1,-2 0 482,3 0 299,-2 0 0,-6 0 0,1 0 0</inkml:trace>
  <inkml:trace contextRef="#ctx0" brushRef="#br1" timeOffset="187">12506 14973 7782,'-12'0'0,"6"-2"864,2-1 1258,3 1-1147,1-3 0,0 7-441,0 1 1,0 5-82,0 7 0,0 2-192,0 2 1,1 6-212,3-2 1,-3 2 1,3-2 0,-3 4-139,-1 0 1,0-1-1011,0-3 0,-3-1 581,-1-3 1,0 1-2335,4-5 2850,0 0 0,10-3 0,3-1 0</inkml:trace>
  <inkml:trace contextRef="#ctx0" brushRef="#br1" timeOffset="188">12837 15110 7790,'0'11'1702,"0"1"0,5 0-811,3 4 0,6-2-60,1 5 1,0 0-326,-3 3 1,-1 3 323,0 1 1,0 2-461,-4 3 1,-2 2-328,-5-3 0,-6 3-540,-6 1 1,-10 3-2004,-13-3 2212,-4 3 0,-12-3 1,25-13-1,0-1 0</inkml:trace>
  <inkml:trace contextRef="#ctx0" brushRef="#br1" timeOffset="189">13671 14881 7722,'0'-7'-814,"0"-1"1657,0 1-493,0-5 1,0 5 78,0-1 0,-4 4-131,0-4 0,-1 2 20,1-1 1,2-2-96,-6 5 1,4 0 126,-3 4-203,-1 0 0,-3 0-79,-1 0 1,0 1 18,-4 3 1,2 1-163,-5 3 1,4 3-83,-4 1 1,1 0 63,-1 7 0,-1 0 141,5 4 1,0 0-23,3 0 1,4 0 74,1 0 1,4 3-91,0 1 0,1 0 15,2-5 1,5 1-16,3 0 1,2-5 2,2-3 0,4-2-64,3-2 0,3-4 82,0-4 0,1-1 13,0-2 0,4-4-36,-1 0 1,5-9 88,-4 2 0,-1-4-59,-3-1 1,-1 2 14,-3-5 1,1 4-49,-5-4 1,0 0-85,-3-4 0,-5 0-150,1 1 1,-5-1 70,0 0 1,-1 1-75,-2 3 1,0-1 23,0 5 0,-5 0 72,-3 3 1,-3 5 49,-5-1 1,4 5 120,-4 0 0,0 1-50,1 2 0,-1 0 357,5 0 286,0 0-285,4 0-161,2 0 0,6 0-54,3 0 1,3 0 76,4 0 0,2 0-24,2 0 1,-1 0 44,5 0 1,-4 0 92,4 0 0,0 0-55,4 0 0,0 0 34,0 0 1,0 0-111,-1 0 0,0-4-59,-3 1 1,-2-1 84,-6 4 0,0 0-268,1 0-306,-6 0-394,-1 0-561,-5 0-1581,-5 0 1320,-1 5-331,-1 1 1906,2 6 0,0-6 0,-1-1 0</inkml:trace>
  <inkml:trace contextRef="#ctx0" brushRef="#br1" timeOffset="190">14253 14801 7791,'0'-11'0,"0"3"111,0 1 1,0-1 248,0-3 1,0 3 60,0 1 1,0 3-74,0-4 0,0 4 449,0-3-169,0 4-299,0-2 0,2 5 267,1 0-99,-1 0-273,3 0 0,-2 5 0,1 3 0,0 2-20,-4 1 1,4 5 13,0-1 1,1 6 39,-1 2 1,-2 1-53,6 7 0,-6-1 88,2 4 0,2 1-86,2-1 0,2 5-13,2 3 0,-1 3-50,0 0 0,1-3-116,-1 0 1,1-1-231,-1 1 1,1-7 175,-1-4 0,-1-6-54,-2 2 0,2-8 95,-2-4 1,-2 0 27,1-4-17,-4 3 17,7-12 12,-9 3-13,4-5 0,-5-1-360,0-3 0,-3-3 163,-1-4 0,-5 0-313,1-1 0,2-3 167,-2 0 1,2-7-357,-2-1 1,0-1 137,4-6 1,0-1-4,4-3 0,0-4 184,0 0 1,0-5 88,0 1 0,0-1 140,0 1 1,4-3-92,0 3 0,3-2 180,-3-2 1,1 1-76,-1-1 1,-3 2 82,3 2 1,-3-1 27,-1 5 1,4 1 53,0 6 0,0 3-32,-4 5 1,0 1 58,0-1 1,-2 0 274,-1 0 0,1 4-181,-1 0 0,0 0-4,-1-4 1,3 0-74,-3 1 1,3 2-109,1 1 0,0 2 47,0-2 1,-1 2-110,-3 6 1,2-1 98,-1 1 1,1-1-49,2 1 0,0 3 67,0 1-69,0 4 177,0-2-106,0 0 18,0 4-83,0-4 1371,0 5-1230,5 0 1,2 0-105,4 0 1,1 0 0,-1 0 1,2 0 8,2 0 0,3 0-125,5 0 0,-1 0-46,1 0 0,4 0 94,0 0 0,4 0-6,0 0 1,2 0 22,1 0 1,5 0 46,3 0 1,3 0-32,0 0 0,1 0 7,0 0 0,-1 0-7,1 0 0,4 0-215,-1 0 0,6 0 207,-2 0 0,7 0 16,0 0 1,5 0-32,-4 0 1,-1 0 22,-7 0 0,0 0-12,-7 0 1,1 0 32,-9 0 0,3 0 135,-7 0 1,1 0-36,-8 0 1,0 0 186,-4 0 1,-2 0 55,-2 0 1,1 0-85,-4 0 0,3 0 95,-4 0 0,1 0-198,0 0 0,-4 0-115,4 0 0,-4 0 13,0 0 1,0 0 22,4 0-57,-4 0 1,5 1-192,-6 3 1,-3-3-993,-1 3 580,-4 2-822,2-4 1,-6 6 552,-3-4 1,-4 4-1746,-7-4 2573,-8 5 0,-6-3 0,-5 5 0</inkml:trace>
  <inkml:trace contextRef="#ctx0" brushRef="#br1" timeOffset="191">14801 14356 7763,'0'-6'-193,"-5"-4"1,4 7 385,-3-5 1,2 6 233,-2-2-114,3-2 0,-4 3 417,5-4-230,0 4 44,0-2 254,0 5-640,0 5 1,1 1 25,3 6 1,-3 3-35,3 0 0,-3 4-4,-1-4 0,0 5-85,0-5 0,4 5-47,0-1 1,-1-1-208,-3 1 0,0-5 144,0 1 0,0 2-352,0-2-349,6 0-502,-5-4 671,4 1 0,-5-5-361,0 1 0,-1-5 102,-3 0 840,-3-1 0,-4 3 0,0 1 0</inkml:trace>
  <inkml:trace contextRef="#ctx0" brushRef="#br1" timeOffset="192">14573 14801 7763,'-8'7'0,"1"-3"529,4-3 54,-2-1-316,5 0 1,5 0 229,3 0 1,2 0-126,1 0 0,6 0 52,2 0 0,-1 0-84,1 0 1,1 0-64,7 0 1,-2-4-126,6 0 1,-5 0-1,5 4 0,-1-3-6,4-1 1,-3 0 12,-1 4 1,-3 0-8,3 0 1,-4 0-143,0 0 1,-3 0-99,-4 0 0,2 0 19,-6 0-923,0 0-370,-4 0 241,-4 5 1,-3-2 463,-8 4 0,-3-4-99,-4 1 1,-2 1 755,-2-2 0,-8 6 0,-6-2 0</inkml:trace>
  <inkml:trace contextRef="#ctx0" brushRef="#br1" timeOffset="195">15487 14653 7711,'-7'-5'806,"4"-3"0,-3 2 186,3-2-945,-1 6 600,4-3 476,0 5 0,0 5-822,0 2-338,0 4 81,0 5 0,4-2 281,-1 5-473,6 0 167,-7 4 0,4-4-223,-2 0 170,-3-5 1,8 2-275,-5-4 1,3-1-801,-3 1-503,5-1 294,-3 1 765,1-6 1,-1-1-853,-2-5 1404,-3 0 0,4 0 0,-5 0 0</inkml:trace>
  <inkml:trace contextRef="#ctx0" brushRef="#br1" timeOffset="196">15407 14801 7738,'-12'0'0,"6"-1"580,2-3-213,3 3 1,1-5 128,0 2 1,1 3-199,3-3 1,4 1-85,7 0 0,3 1-119,4-2 1,3 2 129,1-2 1,0 3-524,4-3 0,-5-1-118,2 1 1,-3 0-340,-1 4 0,-4-1 377,0-3 378,0 3 0,-1-9 0,-2 3 0</inkml:trace>
  <inkml:trace contextRef="#ctx0" brushRef="#br1" timeOffset="197">16035 14345 7751,'-6'-7'2033,"0"2"-1227,6 5-315,0 0 0,4 1 0,1 3-216,2 4 0,-3 3-52,3 5 1,-4-3-26,0 7 1,3-1-188,-3 3 0,1 0 102,-4-3 0,0 3-476,0-3 0,0-2-141,0 2 1,0-5-397,0 2 1,0-4 329,0 0 1,0-1 569,0 1 0,5-1 0,2 0 0</inkml:trace>
  <inkml:trace contextRef="#ctx0" brushRef="#br1" timeOffset="198">15955 14836 7749,'-11'6'0,"-1"-1"321,1-5 683,4 0-272,2 0-258,5 0 0,5-1-141,3-3 1,6 2 25,1-6 0,5 4-262,-1-4 0,7 5 129,1-5 1,-1 4-291,-3-3 82,5 4-65,-4-7 1,8 9 10,-6-3 0,1 3-140,-4 1 0,0-2-248,0-1 1,-2 1-92,-2-2 0,-2 3-472,-6 1 0,-3 0 987,-1 0 0,-4 5 0,2 2 0</inkml:trace>
  <inkml:trace contextRef="#ctx0" brushRef="#br1" timeOffset="200">16709 14185 7744,'0'-12'1930,"0"1"-1519,0-1 265,0 1 119,0 5 229,0 1-326,0 5-261,0 5 1,0 1-108,0 5 1,1 2 88,3 2 1,3-1-45,9 5 0,1 0-173,6 4 0,0 1 121,0 3 0,4-2-24,-1 6 0,5-1-66,-5 5 0,5-1-76,-5 0 1,1 4 0,-4 0 0,-1 8-208,-3-4 0,-4 9 62,-8-6 1,2 3-164,-5-2 1,0 5 117,-4 2 0,-5-1-247,-3 2 0,-3-9 48,-4 5 1,1-10-72,-5 6 0,1-12 90,-1 0 1,-2-7 68,6 0 1,-4-8-109,4-4 1,-4-2-171,4-2 0,-4-3-572,3-1 1,1-4 445,4 1 0,3 1-1140,1-1 751,4-1 937,-2-3 0,0 0 0,-1 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9.04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1439 9559 8140,'0'-7'0,"0"-1"554,0 0-72,0-3 674,0 0-593,0-1 0,0 5 368,0-1 38,0 5-190,0-2-357,0 5 0,0 9-336,0 3 1,0 8 92,0 3 1,-1 5-143,-3 6 0,3 1-53,-3 4 1,3 0-181,1 3 0,0 2-153,0-2 1,0 1 182,0-1 0,0-3-46,0-4 1,1-2 200,3-3 0,-3-6-188,3-5 1,-3-5-211,-1 1-13,0-2 1,0-5-362,0-1 187,0-4 0,0 1-331,0-8 0,0 1 355,0-4 1,1-1 571,3-3 0,-3-6 0,4-1 0</inkml:trace>
  <inkml:trace contextRef="#ctx0" brushRef="#br0" timeOffset="1">1428 9719 8140,'-7'-11'0,"2"-1"0,5 5 1027,0-1-581,0 0 0,0 1 802,0-1-732,0 6 0,1-3 7,3 5 0,3 5-31,4 2 0,4 9-118,0 3 0,6 2-210,-2 2 0,2 1 76,2 3 1,0-2-134,0 6 1,4-6-18,-1 2 1,6 1-151,-2-2 1,-2 0 119,-1-7 0,-3 1-193,-1-5 1,0 0 220,0-3 1,-4-2-19,0-2 0,-5-2 476,1-2-200,-2-3 75,-2 4 1,-3-10 12,-1-3 0,-4-2-146,1-1 0,-3-6-266,-1-2 0,0-2 99,0-2 1,-1-4-299,-3 1 1,2-6 161,-1 1 1,-2 2-326,1-1 0,0-1 168,4-3 0,0 4-215,0-1 0,0 6 103,0-2 1,0 3-12,0 1 1,0 5-266,0 3 0,0 2 175,0 2 0,0 3-1042,0 1 948,0 4 1,1-2-492,3 5 0,-1 3 193,4 4 0,-3 2-98,4 10 0,-2-1 875,2 1 0,2 8 0,-4-3 0</inkml:trace>
  <inkml:trace contextRef="#ctx0" brushRef="#br0" timeOffset="2">2193 9673 8140,'6'0'324,"-1"-5"666,0-1-64,-3-5-319,3 4 0,-5 1 336,0 2-205,0 3-49,0-4-438,0 15 1,0-1-84,0 10 1,0 0 102,0 4 0,0 0-230,0-1 0,0 5 80,0 0 0,0 4-243,0 0 0,5 2-84,2 1 1,3-3-146,2-1 0,-1-5 173,1 2 1,4-8 100,3-4 0,-1-3 157,1-5 0,-1 2-126,1-5 1,2 0 242,-2-4 1,3-1-50,1-3 0,-4-3 110,0-4 0,-1-2 55,1-2 0,1-1 78,-5-3 0,4-7 2,-3 3 1,-2-3-208,-7-1 0,2-2-199,-5-5 0,3-4 95,-3-1 1,0 1-137,-4 4 1,0 1 62,0 3 1,0-2-476,0 5 1,0 2-6,0 6 0,0 2-840,0 6-468,0 0 714,0 4-1084,0 2 1549,0 5 0,1 5-816,3 3 1416,2 2 0,6 6 0,-1 2 0</inkml:trace>
  <inkml:trace contextRef="#ctx0" brushRef="#br0" timeOffset="3">2867 9536 8026,'-5'-6'1161,"-2"-9"-481,1 7 1021,1-3-606,5 6-590,0 5 1,1 6-109,3 6 1,-2 4-107,6 7 0,-2 3-70,2 1 0,1 9-37,-5-2 1,5 4-172,-2 0 1,0-2 91,0 2 1,-3 1-265,4-1 0,-6-1 97,2-7 0,1-2-106,-1-5 1,0-1 44,-4-3 1,0-3 135,0-4 1,0-5-5,0 1 20,0-6 482,0 3-319,5-5 1,-3-1 202,6-3 1,-1 2-98,5-6 1,-1 4-72,1-3 1,-1 0-63,1 0 1,0-3 4,3 2 0,-1 3-68,5 1 1,-5-1 77,2 1 0,-2 1-261,1 3 1,-2 0 44,2 0 1,-3 0-455,0 0 0,-1 0 244,1 0 0,-1 3-1194,1 1 0,-5 4-1435,1-4 2875,-1 4 0,5-1 0,-1 4 0</inkml:trace>
  <inkml:trace contextRef="#ctx0" brushRef="#br0" timeOffset="4">3563 9594 8161,'0'-12'-58,"0"1"191,0-1 1,0 5 133,0-1 354,0 5-18,0-7-159,0 9 332,0-4-71,0 5 1,-1 6-480,-3 6 0,2 6 350,-6 8-258,6 3 0,-5 7-288,3 2 0,3-2 156,-3 2 1,-1 1-237,1-1 0,1 0 81,3-4 0,0-3-166,0-1 1,0-6 74,0-1 1,1-1 260,3-7 0,-3-4 13,3-3 35,2-5-78,0 7 1,2-9 181,0 3 0,-2-4 77,2-4 1,2 3-82,-3-3 0,4-1-197,0 1 1,4-4 87,0 5 1,4-5-320,-3 4 0,4-1 40,-1 1 0,1 3 20,-1-3 1,3 3-109,-3 1 0,3 0 30,0 0 1,0 0-203,-3 0 1,-1 4 99,-3 0 1,-2-1-656,2-3 1,-2 2 377,-2 1 1,0-1-1026,1 2 1,-5-3 143,1-1 1357,0 0 0,3 0 0,1 0 0</inkml:trace>
  <inkml:trace contextRef="#ctx0" brushRef="#br0" timeOffset="5">4466 9536 8001,'0'-11'2089,"0"0"-1374,0 4 530,0 2-401,0 5-376,5 5 0,-4 2-216,3 4 1,-3 2-204,-1 2 0,1-2-400,3 2 1,-3-1 330,3 1 1,-3-2-1107,-1 2 0,4-2 582,0-2 0,0 2 544,-4 2 0,-5-2 0,-2 3 0</inkml:trace>
  <inkml:trace contextRef="#ctx0" brushRef="#br0" timeOffset="6">4477 10062 8038,'0'6'0,"1"-1"2489,3-5-1006,-3 0 1285,4 0-84,-5 0-1861,5 0-966,-3 0-294,8 0 0,-8 0-1422,6 0 1859,-5 0 0,2 0 0,-5 0 0</inkml:trace>
  <inkml:trace contextRef="#ctx0" brushRef="#br0" timeOffset="7">5288 10519 11735,'7'-5'748,"1"-3"1,-4-6-454,4-1 1,-2-6-168,1 2 0,4-2 26,-4-2 0,2-1-144,-1-3 0,2 2-134,-3-6 0,0 1 99,0-4 1,0-2-236,0-2 1,4 1 118,-4-5 1,0 4-37,0-4 0,-1 4 51,2-3 0,2 5-118,-2 2 1,-2-1 226,2 5 1,-4 6 4,3 1 1,-4 8 331,1 0-129,2 2 150,-5 7-255,4 0 1,-3 8-158,1 2 0,-1 2 159,1 5 1,0 5 9,1-1 1,-3 5-104,3-1 0,-2-2-13,2-2 1,-1 1-30,4 0 0,0-1 34,0-4 0,3-4-49,-2-4 74,2 4 1,2-6 139,-1 3 0,4-3-107,1-1 1,0-4 8,-1 0 0,-2-4 14,2 0 0,-1-2 10,1-2 1,-2 1 79,2 0 1,-2-2-92,-2-2 0,1 2-68,-1-2 1,1 2 74,-1 2 0,0-1 0,1 1 1,-6 3-11,-2 1 15,-3 4-27,4-2 0,-3 10 3,1 3 1,-1 7 52,-2 4 0,0 2-52,0 2 0,0 5-68,0 3 0,0 2 76,0 1 1,0-2-254,0 2 1,0-6-50,0 6 0,0-11-65,0 0 1,0-8 6,0 0 0,0-2 75,0-2 1,0-3-1388,0 0 1095,0-6 1,1 3-1603,3-5 2115,-3 5 0,4-4 0,-5 5 0</inkml:trace>
  <inkml:trace contextRef="#ctx0" brushRef="#br0" timeOffset="8">6110 10119 7969,'-1'-10'0,"-3"2"376,3-2 192,-4 4 1,6-6 31,3 1 1,-2 3-199,6 1 0,0 0-20,3 0 1,0-2-98,1 5 1,1-4-53,2 4 0,-3 1-64,4 3 0,-4 0 0,0 0 1,-1 1-162,1 3 1,-2 2 113,-3 6 0,2 0-230,-5 3 0,0-1 66,-4 5 0,-4 0 60,0 4 1,-8 1-8,0 3 0,-6-3-461,3 3 1,-5-3 183,1-1 0,2 0 180,2-1 1,2-4 81,2-3 1,1-2-4,2-1 1,-1-5 174,6 1 1,-1-4-115,4 3 1,1-4 115,3 1 0,2-3-36,6-1 0,-1 0-52,0 0 0,5 0-40,-1 0 0,1 0-95,0 0 0,-4-1-201,4-3 0,-8 2-440,0-1 0,-2 0-968,2-1 873,2 3 789,-9-9 0,15 4 0,-4-6 0</inkml:trace>
  <inkml:trace contextRef="#ctx0" brushRef="#br0" timeOffset="9">6670 9868 7885,'-7'-18'635,"2"6"918,5 2-857,0 4-634,0 0 138,0 1 793,0 5-624,5-6 0,3 5-48,7-3 1,-1 3-75,5 1 1,0-1-258,4-3 1,4 3 91,-1-3 0,2 3-51,-1 1 1,-8 0 0,8 0-219,-8 0 0,-2 0-520,3 0 0,-10 0-1410,1 0 1079,-2 0 283,-3 0 755,4 0 0,-8 0 0,3 0 0</inkml:trace>
  <inkml:trace contextRef="#ctx0" brushRef="#br0" timeOffset="10">6704 10039 7898,'-6'0'805,"1"0"76,5 0 38,5 0-395,1 0-153,5 0 633,6 0-568,1-5 0,5 2 184,-1-4-637,1 4 63,0-2 0,4 1 332,-1 0-1327,1 1 747,-4-2 1,0 3 234,0-1-2301,-1 1 1173,1 2 1095,0 0 0,-5 5 0,-2 2 0</inkml:trace>
  <inkml:trace contextRef="#ctx0" brushRef="#br0" timeOffset="11">7321 10599 11835,'0'-7'1637,"0"-3"-1032,0 2-555,5-2 117,-4-1 1,8-4 167,-5-1-437,5-4 127,-3 2 0,5-8-422,1-1 364,-6-5 0,3 3-100,-5-5 1,1-2-157,-1-2 1,-3 1-46,3-4 193,-3-1 0,0-4-48,3 0 0,-3-3-109,3-1 1,1 1 147,-1 3 177,5 6-82,-3 0 1,7 2 174,2 0-53,-2 10 0,7 3-17,-4 10 0,-5 1-76,-3 6 1,-6 2 348,2 2-79,-3 3-376,4 6 166,-3 7 1,3 7 139,-5 0 1,1 2-182,3 5 1,-3-1-53,3 1 1,1-2-155,-1-1 0,5-4-93,-2 0 182,-2-5 0,5 1 188,-2-7-123,2 2 1,2-9-54,-1 3 272,0-3-200,1-1 0,-1 0 84,1 0 1,-1-5 198,1-2 0,-1 0 234,0 0-274,1-1 85,-1-3 50,-4 4-266,3-8 1,-4 8 81,5-9 0,1 4 3,-1 0 1,-1 1-11,-2-1 0,1 1-14,-5 0 0,3 3 162,-3 0 5,0 6-307,-4-3 192,0 5-190,5 5 0,-4 2 61,3 9 46,-3 1-226,-1 6 183,0 5 1,0 3 64,0 7-762,0-3 445,0 10 0,0-10-582,0 3 515,0-2 0,0-3-224,0-3 1,0-3-380,0-8 1,4 1-587,0-5 1015,5 1 0,-7-6 434,6-3 0,-5 4 0,2-5 0</inkml:trace>
  <inkml:trace contextRef="#ctx0" brushRef="#br0" timeOffset="12">8143 10142 7890,'-6'0'2226,"1"0"0,6 1-1786,3 3 1,-3 2 1160,3 6-1041,-3-1 0,-1 2 60,0 2-94,0-2-248,0 8 0,0-3 177,0 5-1086,0 0 424,0-1 210,0-4-2313,0 4 1643,0-10 0,0 5-1502,0-6 2169,0 1 0,0-1 0,0 1 0</inkml:trace>
  <inkml:trace contextRef="#ctx0" brushRef="#br0" timeOffset="13">1427 10810 8006,'0'-7'-144,"0"2"482,0 0 1,-1 4-57,-3-3 1,2 2 902,-1-2-327,1 3 23,2-4-227,0 5-427,-5 5 235,4 1-292,-4 10 1,1 2 347,0 5-234,-5 5-57,8-4-230,-9 14 173,4-7 0,-2 12 171,1-5-1055,-1 5 691,2-7 1,-3 3 117,5-5-823,0 0 540,4-4 0,0-2-40,0-6 0,0-4-29,0-3 0,0-2-562,0-2 241,0-4-330,0-2-2577,0-5 3582,0-5 1,0-7 0,0-5 0</inkml:trace>
  <inkml:trace contextRef="#ctx0" brushRef="#br0" timeOffset="14">1427 10844 8006,'6'-11'205,"-1"4"0,-5-3 700,0 3-410,0 1 502,5-4-176,-3 9-368,3-4 0,0 6-67,2 3 1,4 7-47,0 9 639,0 6-546,1 3 1,-1 7 189,1 2-250,-1 3-263,0 4 1,1 1-184,-1 0 67,1-6 0,0 3 73,4-5 1,-4-5-108,4-6 0,0-4 91,-1-4 1,1 1-45,-5-4 0,0-3-954,1-5 283,-1 2 1,-3-9-1480,-1 3 815,-4 3 201,2-6 1,-6 0-677,-3-5 1803,-2-5 0,-11-2 0,-1-7 0</inkml:trace>
  <inkml:trace contextRef="#ctx0" brushRef="#br0" timeOffset="15">1324 11244 10019,'6'-5'955,"10"3"-772,-9-3 0,16 2 6,0-1-108,0-5 0,10 3-484,-3-6 1,3 2 272,1 2 0,-3-2-1029,-1 3 0,-4 0 1159,0 0 0,-1-1 0,-3-3 0</inkml:trace>
  <inkml:trace contextRef="#ctx0" brushRef="#br0" timeOffset="16">1998 10878 7937,'-12'-11'2168,"6"0"-1979,1-1 141,5 6 1000,0 1 815,0 5-1875,0 5 1,0 6 59,0 8 294,0 3-329,0 6 1,0 1 122,0 5-655,0 0 244,0 1 1,0-1-123,0 0 145,0 0 1,0-1-435,0-2 1,0-4 223,0-8 0,0 1-47,0-5 1,0 0 62,0-3 0,0-5 224,0 1-36,0-5 260,0 2-79,0-5 340,5 0-260,1 0 1,10 0-109,-1 0 1,1-5-11,0-3 1,1 2-37,6-2 1,0 4-160,0-3 1,0 3 41,0-4 0,2 6-269,-2-2 1,2-1-137,-6 1 1,-1 0-699,1 4 641,-5 0 0,-1 0-1016,-6 0 591,1 0 217,-2 0 656,-1-5 0,0 4 0,2-4 0</inkml:trace>
  <inkml:trace contextRef="#ctx0" brushRef="#br0" timeOffset="17">2626 10833 7861,'0'-12'815,"0"1"1,0 3 119,0 1-681,5 4 0,0-1-117,3 8 1,-3 2 8,-5 6 1,4 6-1,-1 4 1,1 6-9,-4 7 0,0 0 8,0 3 1,0-1-1,0 5 1,0-1-10,0 0 1,0 3-424,0-6 0,0-2-493,0-5 0,0-3 1266,0-5 1,0-4 641,0 0 0,0-9-953,0 1-1009,5-7-119,-3 1 0,4-5 364,-2 0 1,-3-5-626,3-3 0,-3-3 1213,-1-4 0,0-3 0,0-5 0</inkml:trace>
  <inkml:trace contextRef="#ctx0" brushRef="#br0" timeOffset="18">2398 10856 7883,'0'-12'1777,"0"1"-1128,10-1 1,1 1 56,8-1 0,3 5-308,-3-1 0,2 4 610,2-3 1,5 0-427,3 0 0,2-3-200,1 2 1,0 2-125,0-2 0,-3 6-785,-1-2 1,-4-1 124,0 1 0,-5 0-562,-2 4 964,-5 0 0,2 0 0,-4 0 0</inkml:trace>
  <inkml:trace contextRef="#ctx0" brushRef="#br0" timeOffset="19">3323 10821 7930,'6'-5'277,"-1"4"163,-5-9 776,0 8-374,0-3 1299,0 5-2082,5 5-795,-4 2 0,5 4 439,-6 1 1,0-1-2024,0 1 2320,0-1 0,0 0 0,0 1 0</inkml:trace>
  <inkml:trace contextRef="#ctx0" brushRef="#br0" timeOffset="20">3368 11232 7982,'-6'7'1549,"1"-2"565,5-5 1814,0 0-4164,5 0 0,-2 0 257,4 0-21,-4 0 0,12 5 0,-2 1 0</inkml:trace>
  <inkml:trace contextRef="#ctx0" brushRef="#br0" timeOffset="21">3882 11792 7831,'2'-8'37,"1"1"0,0 4-97,5-1 1,-6 2 1045,2-2 1,2 2-190,2-6 1,-2 4-391,2-3 0,-4-1-140,3-3 0,-3-1-31,4 1 0,-2-2-248,2-2 1,0 1 87,-4-5 1,4 0-34,-4-4 0,1 0 83,-1 0 1,-3-1-383,3-3 0,1-2 38,-1-5 0,3-4-71,-3 0 0,0-5 29,-4 1 1,4-3 70,-1 0 0,5 0 226,-4 3 0,1 3-99,-1 5 1,-2 5 144,6 2 0,-2 4-78,2 4 0,2-1 196,-2 5 1,-3 3 246,-2 5 65,4 4-388,-6-2-26,9 5 0,-7 1-211,4 3 1,-3 4 109,4 7 0,-6-2-126,2 2 0,2-3 82,2 0 1,2-1-38,2 1 0,-1-1 13,1 1 1,-1-6 24,0-2 1,2-3 75,2-1 1,-2 0-61,2 0 1,-1-1 168,1-3 1,-2 1-90,2-4 1,-2-2 90,-2-6 1,1 2-62,-1-2 1,1 1 56,-1-1 1,-3 3 9,-1 1 1,-4-1 382,1 5-151,2 2 1,-5-2-88,3 3 0,-3 4-332,-1 0 1,0 9 89,0 7 0,-1 8-82,-3-1 0,2 7 94,-6 0 0,6 3-558,-2 2 1,-1-1 50,1 0 1,0-3-145,4-1 0,0-1-167,0 2 0,0-7-473,0-5 1,0-5-662,0 1 1889,0-2 0,5-2 0,2 1 0</inkml:trace>
  <inkml:trace contextRef="#ctx0" brushRef="#br0" timeOffset="22">4533 11255 7900,'0'-11'0,"0"-1"0,2 0 287,1-4 1,2 4 91,3-3 1,2 1 614,-2-2-544,2 4 1,1-5-167,1 6 1,-5 4 173,1 4 1,-4 1-84,3 2 1,-3 0-134,4 0 0,0 2-26,3 1 1,-3 3-87,-1 1 1,0 3-3,0-2 1,2 6-167,-5 1 1,0 4-323,-4-4 0,-2 6 253,-1-2 0,-4 2-170,-4 2 0,-2 4 121,-2-1 0,2 0-304,-2-7 1,2 1 152,2-5 1,3 4 121,1-3 1,3-5 127,-4-3 464,6-1-53,-3 0 0,6 1-181,3-4 1,2 0 175,5-4 1,1 0-80,-1 0 0,2 0-170,2 0 0,-2 0 67,2 0 1,2 0-477,-2 0 0,0 0-316,-4 0 1,1 0-582,-1 0 0,1 0 1206,-1 0 0,1-5 0,-1-1 0</inkml:trace>
  <inkml:trace contextRef="#ctx0" brushRef="#br0" timeOffset="23">5070 10913 7894,'-6'-12'0,"2"1"0,4-1 319,4 1 1,2 1-149,6 2 312,-1-2 0,-5 7 782,-2-4 875,2 4-990,1-2-792,4 5 0,1 4 18,-1 0 0,2 5-80,2-2 1,-1 4-189,5 0 0,0 0 72,4 1 1,1-5-105,3 1 1,2 0 31,5 3 0,-1-3-86,-3-1 0,2 0-154,-5 0 0,3 2 68,-3-5 1,0 4-102,-5-5 1,-4 2 53,-3-1 1,-2-2-45,-1 1 74,-1 4-237,-5-6 268,-1 9 0,-13-4 133,-4 6 1,-12-1-51,-3 1 1,-6 0-48,-5 4 0,1-2 80,-4 5 1,0-4-65,-1 4 0,0-5-186,8 1 1,2-2 81,9-2 1,6-1-647,1-2 0,8 1-89,0-5 0,5 1-1546,0-2 721,1-1 1662,7 3 0,2 0 0,4 1 0</inkml:trace>
  <inkml:trace contextRef="#ctx0" brushRef="#br0" timeOffset="24">6052 11598 10119,'0'-6'2138,"0"-1"-1033,0 3-683,0-2 1,0-5-98,0-1 0,4 0-125,0-4 1,1 2 27,-1-5 0,-2 0-235,6-4 1,-4 1 90,3-1 0,-3-5-95,4-3 0,-4 1 27,3-4 0,-4 1-341,1-9 0,1 0 113,-2-4 0,6 1-56,-1-1 1,-2 0 51,2 0 1,-2 6-51,2 2 0,1 4 261,-5 3 0,3 8-61,-3 8 1,0 2 271,-4 2 1,1 5 31,3 2-22,-3 2-182,4 2 1,-5 6-14,0 1 0,0 7 18,0 1 0,1 4-9,3-3 0,-1 3-85,4-4 0,-3 0 59,4-3 1,-1-1-66,5 0 0,4 0 43,3-4 1,-1-1-154,1-2 1,0-2 104,4 1 0,0-3-119,0-3 1,-5 1 86,-3-2 0,3-2 35,1-1 1,-3-4 133,-1 0 1,2 0-141,-2-1 0,-1 1 192,-6-1 0,2 0-43,-3-4 0,-2 4 177,-1-4 0,-1 4 165,1 0-64,-3 6 1,4 0-149,-5 2 0,0 4-75,0 0 1,0 9 19,0 6 0,0 9 14,0-1 0,0 4-80,0-1 1,0 3 34,0 6 1,0-2-485,0-3 1,0 2 212,0-6 0,0 1-939,0-4 1,0-5 16,0-3 0,0-2-301,0-2 0,0 0 1370,0 1 0,0-1 0,0 1 0</inkml:trace>
  <inkml:trace contextRef="#ctx0" brushRef="#br0" timeOffset="25">6795 11107 7895,'-7'-12'1138,"-3"6"-568,9 1 969,-4 0-813,5 4 1,-4 1 125,0 7 1,0 3 150,4 2 1,0 4-451,0 3 0,0 3-54,0 1 0,0 3-143,0 1 1,0-2-291,0-6 1,0 3 17,0-3 0,0-2-580,0-2 0,0-3-1172,0 0-78,5-1 0,2-1 1746,4-2 0,1-3 0,-1-5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9.069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12095" units="cm"/>
      <inkml:brushProperty name="height" value="0.12095" units="cm"/>
    </inkml:brush>
  </inkml:definitions>
  <inkml:trace contextRef="#ctx0" brushRef="#br0">1576 13899 8082,'0'-7'-575,"0"-1"1121,0 5-202,0-2 122,0 5 0,5 0 0,2 0 1</inkml:trace>
  <inkml:trace contextRef="#ctx0" brushRef="#br0" timeOffset="1">1588 13899 8082,'3'8'1676,"1"-1"0,1 0-1474,-1 0 0,2 4-83,6-4 1,-1 3-122,1 2 0,-1-1 12,0 1 0,5-1-59,-1 0 1,5 1 69,-1-1 0,3 4-20,1 1 1,1-1-13,2-4 1,0-3 51,4 0 1,-3-2 60,3 2 1,-3 0-73,3-4 1,-3 4 89,4-4 0,-1-1-73,4-3 0,1 4 28,-1 0 1,-4 0-62,1-4 0,-1-4-15,4 0 0,-1-5-24,-2 2 0,1 0-8,-6 0 1,5 0-97,-5 0 1,0-3 79,-7 2 0,2 2 5,-2-2 1,-1 4 54,1-3 0,-1-1-10,1-3 1,3-1 26,-3 1 1,2-1 136,2 1 1,-1 3-215,-3 1 0,1 3 73,-5-4 0,-3 6-82,-5-2 107,1 3-119,3 1 48,1 5 0,-5-3-13,1 6 1,-6-4 40,2 3 12,3-4 108,-1 7-122,5-4 1,-4 2 156,-4 0-145,4-6 0,-5 3 64,6-5 1,-4 0-49,3 0 1,-3 0 36,4 0-52,-6 0 1,9 0-7,-4 0 1,-1 0-84,2 0 0,0 0 93,3 0 0,1 0-67,-1 0 1,5 0 49,3 0 0,4 0-120,4 0 1,2 0 107,5 0 0,4 0 10,1 0 0,4 0-15,-1 0 1,-2 0 3,2 0 1,1 4-76,7 0 1,-2 0 74,5-4 0,-1 0-342,2 0 0,1-2 337,-1-1 0,-4 0-110,0-5 0,-3 5 151,-1-5 1,-6 5-9,-2 0 1,-3 0 66,-5-1 1,-2 3 196,-5-3 0,-2 2-36,-2-2 1,2 1 29,-6-4 0,0-1 153,-3-3 0,-1-1 198,0 1 1,-3-1-398,0 1 1,-6-2-181,2-2 1,-4 2-241,-4-2 1,2 4-32,-6 3 0,4-1-404,-3 5 0,3 1-25,-4 3 0,6 1 258,-2 3 0,-1 2-904,1 6 0,-1-1 587,1 0 0,3 1 708,-3-1 0,-2 1 0,-1-1 0</inkml:trace>
  <inkml:trace contextRef="#ctx0" brushRef="#br0" timeOffset="2">2147 14699 7875,'0'-7'0,"0"-3"0,0 4 0,0-6 0</inkml:trace>
  <inkml:trace contextRef="#ctx0" brushRef="#br0" timeOffset="3">2147 14653 7875,'0'-6'2527,"0"1"-1469,0-1-185,-5 5-658,4-4 1,-8 6-29,5 3 0,-5 8-144,2 7 1,-2 0 108,1 4 1,-2 1-188,2 6 0,2 2 91,-2-6 0,6 6-202,-2-1 1,4-3-36,4-2 0,2-3-78,6-4 1,0 0 34,4-7 1,1 0 60,6-8 1,0 0 127,0-4 0,5-1-40,2-3 1,-1-6 148,2-6 1,-6-4-81,2 1 0,-3-3 137,-1 0 0,-5-1-77,-3 0 0,-6-4-30,-2 1 0,-4-1-43,1 4 0,-8-3-88,-4-1 1,-7 0-13,-4 4 1,-6 1 94,-2-1 0,-1 9-186,1 2 1,-2 9 32,-5-1 0,1 4-63,2 4 0,4 6 36,4 5 1,5 1-60,3 0 0,3-2-86,5 5 0,2 0-316,5 3 0,0 1 91,0 0 0,1-1 574,3-3 0,-3 2 0,4-3 0</inkml:trace>
  <inkml:trace contextRef="#ctx0" brushRef="#br0" timeOffset="4">2593 15018 7847,'6'0'2233,"-1"0"591,-5 0-3084,-5 0-583,4 0-1253,-4 0 2096,5 0 0,-6 6 0,0 0 0</inkml:trace>
  <inkml:trace contextRef="#ctx0" brushRef="#br0" timeOffset="5">2581 15030 7780,'6'-1'0,"-2"-3"0,3-3 0,-1-4 0</inkml:trace>
  <inkml:trace contextRef="#ctx0" brushRef="#br0" timeOffset="6">2912 14687 7774,'0'-11'113,"0"-1"0,-1 2 327,-3 3 25,3-4 233,-9 5-408,3 0 0,0-1-35,-1 4 0,4 1 214,-3-1-201,-1 1 1,-3 4-65,-1 1 0,5 4-85,-1 4 0,4 1 48,-3-1 0,3 0-203,-4 1 1,6-1-172,-2 1-179,3-1 222,1 0 0,1 0 61,3-4 1,-2-2 7,6-5 87,-6 5 1,5-3-23,-3 1 10,-3-1 1,4-1 41,-5 3 1,1-3-12,3 3 12,-3-3-20,4-1 1,-3 1 4,1 3-15,-1-2 0,8 3 5,-3-5 1,0 3-108,0 1 102,1 0 1,3-4 10,1 0-5,-1 0 0,1 0 1,-1 0 1,1 0-1,-1 0 1,-3 0 2,-1 0 0,1 0 137,3 0-136,1-5 1,-1-1 233,1-6-184,-6 1 1,0-1 274,-2 1 1,-3-4-76,3-1 0,-4 1-147,-4 4 0,-2-2-229,-5-2 0,-1 2 87,1-2 0,-5 2-405,1 2 0,-1 1 227,1 2 1,1-1-146,-5 5 0,5 1 101,-2 3 1,4 0-595,0 0 0,5 5 138,-1 2 0,2 3 171,-2 2 1,-1 3 541,5 0 0,-5 11 0,3-2 0</inkml:trace>
  <inkml:trace contextRef="#ctx0" brushRef="#br0" timeOffset="7">2889 14847 7793,'0'-11'-100,"0"4"-28,0 2 543,0 0 519,0 4-414,0-4-323,-5 5 1,3 0 4,-6 0 1,2 5-1,-2 3 1,-2 2 4,3 1 1,0 1 11,0-1 0,3 0-147,-4 1 1,6 3 132,-2 0-375,3 0 162,1-3 0,0-1 147,0 1-354,0-1 165,0 1 0,1-5 43,3 1 1,2-4-107,5 3 1,-2-4-99,3 1 219,-3-3 7,7-1 0,-3 0-31,2 0 1,-1 0 29,5 0 0,-4-5 4,4-3 0,-4-2-7,4-1 0,-5-1 3,2 1 1,-7-1-15,-2 1 0,-4-2 1,1-2 1,-3 2-262,-1-2 126,-5 2 63,-2 2 0,-4 0-150,0-1 0,-6 1-102,-2-1 0,1 2-88,-1 3 0,5 0-97,-1 3-6,2 3 212,2-4 1,1 6-714,2 3 1015,-2 2 0,9 6 0,1-1 0,6 1 0</inkml:trace>
  <inkml:trace contextRef="#ctx0" brushRef="#br0" timeOffset="8">3369 14653 7765,'0'-11'0,"-5"-1"-21,4 1 0,-4-1 275,0 1 231,3-1 31,-3 6-141,0-4-48,-1 4 29,0-1 49,-5 2-202,5 5 0,-5 0 152,-1 0-171,1 5-32,-1 2 0,1 5-73,0 4 1,-1-3 107,1 7 0,1-5-231,2 4 1,2-1-41,2 1 1,2 1-27,-1-5 1,3 0 37,3-3 1,4-1-121,4 1 1,2-5 89,2 1 1,-1-6-31,5 2 1,-4-4 99,4-4 1,-1-2-20,1-5 1,-1-1 208,-3 1 1,-2-1 25,2 1 1,-6-1 41,-1 1 0,-6 0-137,2-1 1,-3 1-14,-1-1 1,-1 1-158,-3 0 0,-2-1 101,-6 1 1,-3 3-695,0 0 1,-4 6 65,4-2-647,-6 3 775,9 1 1,-6 1 9,3 3 1,2 2 67,-2 6 0,6 3 402,1 0 0,1 5 0,-5-2 0,1 5 0</inkml:trace>
  <inkml:trace contextRef="#ctx0" brushRef="#br0" timeOffset="9">3232 14824 7778,'6'-5'891,"5"-1"0,-10-2 444,3 1-462,-3 4-565,-1-2 1,-4 6-2,0 3-392,-5-3 111,8 10 0,-8-4 196,5 8-482,-4-2 252,6 9 0,-4-8-32,2 5 1,3-4-294,-3 4 1,3-5-32,1 1 0,1-2 125,3-2 0,2 1 2,6-1 1,-1-1 87,1-2 0,-1-2 51,0-2 0,5-3-81,-1 3 452,5-3-199,-7-6 1,5 3 104,-3-6 0,-1 0-127,5-3 0,-5 3 75,1 1 13,3-1-109,-6-3 0,4-1 84,-9 1 1,2-1-80,-5 1 1,0 0-8,-4-1 0,0-3-58,0 0 1,-1-4-109,-3 4 0,-4-1-49,-7 5 0,-3-1-204,-5 1 0,2 5-656,2 2 487,-3 3 164,9 1-291,-8 0 363,8 0 0,-2 5-187,7 2 510,-2-2 0,9 6 0,-4-5 0</inkml:trace>
  <inkml:trace contextRef="#ctx0" brushRef="#br0" timeOffset="10">3769 14607 7833,'-1'-10'-672,"-3"3"992,3-4 0,-6 9 157,3-6 1,2 6 153,-6-2 0,4 3 201,-3 1-434,-1 0 1,-3 5-141,-1 2 0,5 3-48,-1 2 0,1 1 13,-5 2 0,4 1 0,1 3 0,1 3-13,-2-3 0,-1 4 13,5 3 0,0-3 0,4 0 0,0 4-13,0-4 0,0-2-1615,0-2 1,2-5 1112,1 1 1,4-2 291,4-2 0,1 0-215,-1-4-17,6 3 127,-5-8 1,5 3 604,-6-5-259,6 0 11,-5 0-35,5-5 0,-6-2 170,1-4 1,-5 3 163,1 1 245,-6-1-393,4-3-132,-6-1 1,-6 1-260,-1-1 1,-8 1-315,-4 0 0,-8 4-416,-3 3 0,-7 3 428,-1 1-1031,-6 5 824,9 2 1,-1 8 496,6 0 0,5 0 0,-3-3 0</inkml:trace>
  <inkml:trace contextRef="#ctx0" brushRef="#br0" timeOffset="11">13568 15567 7784,'0'-12'435,"1"2"-128,3 2 137,-3 3 328,4 5-209,-5-5-336,0 4 0,0-3-19,0 8 0,0-1 12,0 4 1,2 1-46,1 3 1,0 1-107,5-1 0,-1 4 36,5 1 1,4 3 31,3-4 1,2 4-209,-2-4 0,6 4 59,-2-4 0,3 2-57,1-2 1,-2-2 48,6 2 0,-4-2 37,3-2 1,-1-3-1,2-1 0,2-4-7,-3 1 1,4-3 24,4-1 0,3 0-1,5 0 1,4-1-94,4-3 1,2-1-137,1-3 0,4-2 87,0 2 1,2 2 62,-6-2 1,1 2-127,-8-2 0,-2 0 110,-6 4 0,-4-5-16,-7 1 0,-1 2 96,-7-2 0,1 6 22,-9-2 44,0-2 1,-7 4-54,0-1 520,-6 1 327,3 2-1307,-5 0 371,0 5 1,2-2 46,1 4 0,0-4-8,5 1 1,-1 1-28,5-1 1,-1 3 2,0-3 1,5 1 22,-1-1 1,1-3-2,0 3 0,1 1-125,6-1 1,0 4 102,0-5 1,4 5-98,-1-4 1,5 5 46,-5-2 1,6 0-15,-2 0 1,3-4 39,2 1 0,3-3 3,0-1 1,4 0 28,-4 0 1,5 0 20,-1 0 1,-2 0 56,2 0 1,-4-1-91,4-3 0,-5 1 132,1-4 1,-2-1-72,-2-3 1,-1 3 77,-3 0 0,-2-3-16,-5-4 0,0 0 118,0 3 0,-2-3 45,-2 0 0,-1-2-114,-3 2 1,-2 2 14,2-2 0,-6 6-28,-1 2 1,-6 3-229,2-4-224,-3 6-77,-1-4 0,-1 6 96,-3 0 1,-2 6-90,-5 1 1,3 3-1423,0 2 1831,1-1 0,-10 6 0,-1 0 0</inkml:trace>
  <inkml:trace contextRef="#ctx0" brushRef="#br0" timeOffset="12">14265 16126 7857,'0'-11'-1813,"0"-1"2020,0 1 192,5 0-346,-4 4 1,5 2-277,-2 5-4,-3 0 119,5 0-18,-6 5 0,0-2 126,0 4 0,0-4 0,0 2 0</inkml:trace>
  <inkml:trace contextRef="#ctx0" brushRef="#br0" timeOffset="13">14288 16092 12837,'-12'5'358,"4"-2"-233,1 4 1,-1 1 55,-3 3 0,-4 1-14,-1-1 1,2 1-111,7-1 1,-3 0-4,2 1 1,3-1-110,1 1 0,-1-1 46,1 0 0,0-2-74,4 3 1,0-7 71,0 6 1,2-2-88,2 3 1,-2-1 78,6 0 0,-5 1-284,5-1 194,0 1 0,3-1 79,1 1 1,-5-5-96,1 1 1,-1-6 50,5 2 0,-1-3-6,1-1 1,-1 0 64,1 0 1,3 0-5,0 0 0,5-1 26,-1-3 1,-1-2 126,1-5 1,-1-1-35,1 1 1,-3-2-94,-4-2 1,-1 1 137,1-5 0,-1 4-62,0-4 0,-4-1-30,-3-2 1,1-1-58,-1 0 0,-1 0-5,-3 0 1,0 0 10,0 1 1,0 3-87,0 0 1,-3 5-30,-1-2 1,-5 4 62,1 0 0,-6 5-82,-1-1 0,-1 5-12,0 0 0,0 1-181,-3 2 0,-2 3 17,6 5 1,-4-1-223,4 8 0,4 3-105,3 1 0,2 3 635,-2 1 0,-2 4 0,4 3 0</inkml:trace>
  <inkml:trace contextRef="#ctx0" brushRef="#br0" timeOffset="14">14642 16378 11273,'0'6'342,"0"-1"-787,0-5 1,0 5 0,0 1 0</inkml:trace>
  <inkml:trace contextRef="#ctx0" brushRef="#br0" timeOffset="15">14904 16046 7815,'-11'-6'0,"-1"-4"342,1 2 1,3-1-10,1 2 1,4 0 435,-1 4-244,3 1 142,-4-8-359,4 9 0,-3-5-49,8 2 0,-2 2-89,6-1 1,0 1-107,3 2 0,4 0 84,0 0 0,4 0-106,-3 0 1,3 4-22,-4 0 1,4 0 61,-4-4 0,4 4 29,-4-1 1,1 2-37,-5-1 1,1-2 31,-1 1 1,0-1 170,1-2-13,-6 5-186,4-4 1,-8 5-46,1-2-36,-1-3 1,-2 6 48,0-3 0,-2 1-15,-1 2 1,0 7-41,-5-2 0,2 3-10,-2 0 1,-2 4 8,3 8 0,-3-2-6,-2 6 0,5-2-144,-1 1 1,2 2 55,-2-5 1,2-1-142,2-3 0,3-5-143,-3-3 176,2 3 0,2-5 23,0 2 1,0-6-270,0-2-86,6-4-265,-5 2 318,4-5 1,-1-1-818,-1-3 1306,1 3 0,-4-15 0,0 4 0</inkml:trace>
  <inkml:trace contextRef="#ctx0" brushRef="#br0" timeOffset="16">15258 16161 7843,'0'-12'0,"0"1"0,0-1 0,5-3 661,3 0 0,2 1-87,2 6 1,-1-2 0,0 2 1,1-2-201,-1-1 0,2-1-10,2 1 0,-2 1-135,2 2 0,-1-1-13,1 6 0,-2-5-42,2 4 0,-2 0 49,-2 4 1,-3 0-185,-1 0 1,0 2 126,0 1 1,2 0-183,-5 5 1,1-1-189,-1 5 84,-3-1 0,4 0 1,-5 1 1,0-1-97,0 1 0,0-1 31,0 1 1,0-1 93,0 0 1,0-3-46,0 0 0,-5-5 56,-2 5 0,0-5 121,0 0 1,-1 2-39,-3-1 0,1 1 36,2-1-7,-2-3 224,3 5 2,1-6-215,1 5 197,5-4-157,0 9 1,5-5 106,3 3 1,2-2-167,1-2 0,4-2 9,1 6 0,0-2-11,-1 2 0,-1 2-120,5-2 1,-5-2-56,2 2 1,0-1 103,-1 5 1,-1-1-4,-6 1 1,1-5-17,-5 1 1,-1-1-116,-3 5 1,0-1 57,0 1 0,-6-2-129,-5-3 0,-3 4 112,-9-4 1,1 3 43,-8 2 0,1-5 201,-2 1 0,-2-5-133,3 0 0,2 2 362,1-1 0,4 0-165,4-4 0,3 0 85,4 0 0,5 0-308,-1 0 1,7-1-354,1-3 1,2-1 406,10-3 0,2-7 0,9 2 0</inkml:trace>
  <inkml:trace contextRef="#ctx0" brushRef="#br1" timeOffset="17">1667 17291 8205,'0'-6'1736,"0"1"-696,0 5 0,0 5-688,0 2 1,0 4 49,0 0 1,0 6-163,0 2 0,2 3 22,2 5 0,-2 2-30,6 6 1,-5-1-9,5 0 1,0 2-217,3 2 0,1-2 54,-1 6 1,3-5-33,-3 1 1,3-2-8,-6-2 1,1 0-169,-2 0 1,4-1 97,-4-2 0,0-2-101,0-2 0,-3-7 108,4 3 1,-6-7-190,2 3 135,2-5 1,-3 3 93,4-6-285,-4-4 0,2-1-145,-5-2 88,0-3-239,0 4 120,-5-5 0,2 0-42,-4 0 0,4-1-131,-1-3 1,3 2-78,1-6 0,0 4 278,0-3 0,0-1 433,0-4 0,0 1 0,0 0 0</inkml:trace>
  <inkml:trace contextRef="#ctx0" brushRef="#br1" timeOffset="18">1610 17383 8091,'0'-12'-158,"0"1"1,0-1 362,0 1 1,0-1 360,0 1 1,2 1-65,1 2 0,0-2-147,5 2 1,0 0-29,8 0 0,-2-2-31,5 2 1,-4 2-29,4-2 0,0 6-52,4-2 0,1 3 26,3 1 1,-2 0-147,5 0 1,-3 5 77,4 2 1,-5 4-154,5 0 0,-6-2 21,2 2 1,-7-2-71,-1 6 0,-5 3-21,1 1 0,-3 3-119,-5 1 0,-2 3 28,-5 1 0,-1 3-112,-3-3 1,-3 3-67,-9-3 0,1 1 101,-8-1 1,3-5 175,-7 1 1,2 0-57,-2-4 0,2-2 198,-6-2 1,6-6-74,-2-2 0,5-4-33,3 1 1,-2-3-54,6-1 1,0 0-31,3 0-571,1 0 207,5 0-598,1 0 0,7 0-5,6 0 1055,-1-5 0,20 4 0,-3-4 0</inkml:trace>
  <inkml:trace contextRef="#ctx0" brushRef="#br1" timeOffset="19">2284 17782 11340,'12'0'827,"-1"0"0,0 0-442,1 0 0,-1 0-137,1 0 1,3 0 103,0 0 1,5-4-120,-1 1 1,-1-1-118,1 4 1,-3 0-8,3 0 1,-5-1-192,1-3 0,-3 3-129,0-3 1,-5 2-981,1 2-1663,-5 0 1598,2 0 1256,-5 0 0,0-5 0,0-1 0</inkml:trace>
  <inkml:trace contextRef="#ctx0" brushRef="#br1" timeOffset="20">2855 17508 7977,'-7'-4'362,"-1"1"1,5-3 501,0 3 181,1 1-377,2-3 32,0 5 0,0 5-462,0 3 1,5 7 110,3 4 1,2 4-112,2 4 1,-2-2-154,-3 6 1,6-1 11,-5 4 0,4 1-98,-4-1 1,2-5 140,2-2 1,-1 1-131,0-2 1,1 1-57,-1-4 0,1-2 2,-1-2 0,-1-2-43,-2-6 1,1 1 200,-5-1-98,-1-5 179,2 5 8,-3-10-152,3 4 1,-5-6 2,0-3 0,0-2-94,0-6 1,0-4 105,0-3 0,0-3-182,0-1 1,0-1-44,0-3 1,1-2-63,3-5 0,-2 0 90,6-1 1,-4 1-133,3 0 0,-3 1 160,4 2 1,-4 0-2,3 4 0,-4 2-19,1 6 1,1-2 17,-1 6 1,-1-4-59,-3 4 1,4 3-44,0 5-723,0 4-150,-4-7 291,5 9 0,1-3 200,6 8 1,-1-2 587,0 6 0,6 0 0,1 3 0</inkml:trace>
  <inkml:trace contextRef="#ctx0" brushRef="#br1" timeOffset="21">3461 17485 7941,'6'-5'181,"-1"4"481,-5-9-131,0 9 217,0-4 903,0 5-1323,0 5 0,0 2-96,0 8 1,-4 3 0,0 5 0,-5 9-68,2 2 1,0 3-104,0-3 0,3 5 45,-4 3 1,2-1-175,-2 1 0,0-5-51,4 1 1,-4-4 56,4-4 1,1 1-228,3-8 1,-4-3-223,0-9-137,0 1 286,4-1 0,1-4-175,3-4 1,-2-3-337,1-3 1,0-5 329,1-7 0,1 1 542,2-5 0,3 0 0,-3-4 0</inkml:trace>
  <inkml:trace contextRef="#ctx0" brushRef="#br1" timeOffset="22">3518 17485 8011,'0'-11'267,"-5"0"346,3 4 448,-3-3 1166,5 9-951,0-4-881,5 20 0,-2-1 12,4 12 0,1 4-105,3 0 0,2 1-101,2 3 0,-2-1-66,2 9 0,-2-5-101,-2 1 0,2-3-139,2-1 1,-2-1 110,2-2 0,-1-3-258,1-5 0,-2-1 122,2 1 1,-1-5-114,2-3 1,-4-2 49,3-2 1,-6-3-337,-1 0 142,-6-6 0,5 3-973,-3-5 674,-3 0 67,4 0-1721,-15-5 2340,2 4 0,-8-9 0,4 3 0</inkml:trace>
  <inkml:trace contextRef="#ctx0" brushRef="#br1" timeOffset="23">3426 17931 7867,'0'-12'646,"0"6"1,0 0-119,0 2 0,5 3 137,3-3 1,7 2-292,4 2 1,3-3-170,1-1 1,3 0-157,1 4 1,5-4-245,-2 0 0,-1-3-140,2 3 1,-6-4-399,2 5 1,-7-2-29,-1 1 0,-5 2 761,1-1 0,-2-4 0,-2 1 0</inkml:trace>
  <inkml:trace contextRef="#ctx0" brushRef="#br1" timeOffset="24">3940 17600 7906,'0'-18'211,"0"1"0,0 6 20,0-1 0,0 1-172,0 0 0,4 3 100,0 0 1,0 5 943,-4-5-19,0 5-53,0-2-507,0 5-322,0 5 0,0 3 93,0 7 0,0 3-64,0 5 0,0 1-141,0 3 0,0 6 44,0 5 0,0 0-24,0-4 1,0 0-72,0 1 0,0-6-218,0-3 1,0-2 128,0-1 1,3-5-30,1-3 0,0-2-14,-4-2 137,5 1 294,-4-6-248,4-1 96,-5-5 21,0 0-98,6 0 1,-4 0-47,6 0 0,-5 0-90,5 0 1,0 0 33,3 0 1,1 0 51,-1 0 1,4 0-45,0 0 1,6 0 26,-2 0 1,-1 0-119,1 0 0,-4 0 2,4 0 1,-4-4-99,4 1 0,-5-1-2,1 4 1,-2 0-251,-2 0 0,-3-1-1037,0-3 544,-6 3-1233,3-5 1289,-5 6 1,0-1 860,0-3 0,-5 3 0,-1-4 0</inkml:trace>
  <inkml:trace contextRef="#ctx0" brushRef="#br1" timeOffset="25">4420 17600 7882,'0'-12'0,"0"-3"0,0 0 1342,0-1-220,0 5 40,0 5-317,0-4-61,0 8-622,0-3 79,-5 20 1,2-3-150,-4 14 0,3-3 23,-4 8 1,4-1-50,-3 4 1,4-3 30,-1-1 1,3 0-185,1 0 0,0 2 25,0-6 0,5 1-63,3-4 0,3-5-57,5-3 0,-3-4 102,7-3 0,-1 1 1,3-5 1,1-1 52,0-3 1,0-5-2,0-2 1,0-3 43,-1-2 0,5-3 5,0 0 1,-1-4 8,-3 3 1,0-4 15,0 1 0,-2-6 78,-1-2 1,-4 0-91,-5 5 0,-4-5-24,-3 0 0,-3-4 28,-1 0 0,0 3-240,0 2 0,-1 1-47,-3 3 0,1 4-40,-4 3 1,3 6-251,-4 1 170,1 6 1,-1-3-585,0 5-465,6 0-3,-3 0 1420,10 5 0,6 1 0,7 5 0</inkml:trace>
  <inkml:trace contextRef="#ctx0" brushRef="#br1" timeOffset="26">5037 17542 7891,'0'-11'1454,"0"0"-486,0-1-454,0 1 101,0-1 306,0 6-181,0 1 166,0 5-724,0 5 0,0 6 46,0 8 0,0 4-132,0 4 1,0 2 82,0 5 1,0-3-209,0-1 1,0-1-58,0 2 1,0 1-75,0-6 0,0 4 27,0-8 0,0 4-13,0-7 0,0-3-88,0-1 0,0-2-122,0-1 423,5-6 1,-3-1-34,6-5 1,-4 0 162,3 0 0,-3 0 8,4 0 14,-1 0 1,5 0-136,-1 0 0,-3 0 5,-1 0 0,-3 0 231,4 0-182,-1-5 1,5 4-259,-1-3 1,1 3 19,-1 1 1,0 0 107,1 0 1,1 0-30,2 0 1,-2 0-5,2 0 0,1-2-34,-1-1 1,6 1-134,-2-2 0,-3-1-38,0 2 1,-4-5 29,0 4-819,-1-5 427,-5 8 0,-1-5-225,-5 2 0,-1 3 177,-3-3 0,-3 2-882,-8 2 1522,2-5 0,-9 4 0,5-4 0</inkml:trace>
  <inkml:trace contextRef="#ctx0" brushRef="#br1" timeOffset="27">5048 17748 7879,'-10'-1'355,"2"-3"445,3 3 116,5-9-85,0 8 1,9-7-485,2 6 0,9-1-145,-1 4 1,2 0-100,2 0 1,0 0 61,0 0 1,3-4-377,1 0 0,-2 0 77,-6 4 1,2 0-379,-6 0-402,0-5-970,-3 4 66,-6-9 1818,-6 3 0,-6-4 0,-6 0 0</inkml:trace>
  <inkml:trace contextRef="#ctx0" brushRef="#br1" timeOffset="28">4957 17508 8051,'11'-11'987,"6"-1"169,2 1 1,2 0-652,2-1 1,5 4-28,2 1 0,3-1-183,2-3 1,-1 1-34,0 2 1,-5-1-596,-2 5 0,-4-3 267,-4 3 0,-3 0 66,-4 4 0,-1-5 0,1-1 0</inkml:trace>
  <inkml:trace contextRef="#ctx0" brushRef="#br1" timeOffset="29">6087 17588 7945,'-11'0'92,"-1"-5"0,6 3 377,2-6 861,3 5-413,1-2 152,0 5-696,0-5 1,1 4 57,3-3 1,2 3-142,6 1 1,1 0-80,2 0 0,-1-4-38,5 0 0,0 0 0,4 4 0,0 0-220,-1 0 1,1 0 93,0 0 0,0 0-562,0 0 0,-2 0 53,-2 0 0,2-1-1824,-6-3 445,0 3 1841,-3-4 0,-6 5 0,-1 0 0</inkml:trace>
  <inkml:trace contextRef="#ctx0" brushRef="#br1" timeOffset="30">6042 17748 7927,'0'6'-17,"5"-1"522,2-5 1,5 0 39,3 0 1,-2 0 248,2 0 0,3 0-276,1 0 0,1 0-35,-1 0 0,3 0-264,-3 0 1,2 0 3,2 0 1,4 0-224,-1 0 1,1 0 73,-4 0 1,0 0-950,0 0 1,-1-3-93,1-1 0,0 0 967,0 4 0,0-5 0,0-1 0</inkml:trace>
  <inkml:trace contextRef="#ctx0" brushRef="#br1" timeOffset="31">7161 17268 7815,'0'-11'1187,"0"0"-454,0 4 387,0 2 206,0 5-1056,0 5 1,0 7 45,0 7 1,1 2-215,3 2 1,-3 5 131,3 2 0,-3 7-208,-1 1 0,0 5-44,0-1 1,0 3-80,0 0 0,0 1 55,0 0 0,0-1-76,0 1 1,0-5 65,0-3 1,5-8 15,3-3 0,-2-3-85,2-1 1,-4-5 59,3-3 0,-4-6-586,1-2 244,-3-4-755,-1 2 400,0-5 1,-1-5-1270,-3-3 2027,-2-2 0,-6-6 0,1-2 0</inkml:trace>
  <inkml:trace contextRef="#ctx0" brushRef="#br1" timeOffset="32">7012 17280 7848,'0'-12'0,"0"0"781,0-4 1,5 5-233,3 0 1,6-1-95,1 5 0,4 0-155,-3 0 1,5 0-83,2 0 1,1-4-25,7 4 1,0 2-1,7 1 0,-1 1-55,5 0 1,0 1-175,4-1 1,-2 6 118,-2 5 0,-3 2 122,-5 2 1,-4 3-151,-4 0 1,-8 5-116,-7-1 0,0-1 10,-8 1 0,0 0-132,-7 4 0,-9 0-129,-9 0 1,-8 0 85,-8-1 0,0 1 85,-7 0 1,-2 0-149,-7 0 1,0-2 154,4-2 1,6-2 0,7-7-692,5-2 799,10 2-261,5-9 0,9 4-405,1-5 1,6-1 689,1-3 0,10-7 0,7-7 0</inkml:trace>
  <inkml:trace contextRef="#ctx0" brushRef="#br1" timeOffset="33">8234 16971 7790,'0'-11'0,"6"0"11,-5-1 0,5 2 28,-2 2 0,-3-2 323,3 3 0,-1 2 170,0 1 198,-1-3-81,3 6 105,-5-4-279,0 5 1,-4 5-138,0 3 0,-5 7-132,2 4 0,-4 8-52,0 3 0,-4 7 65,0 1 0,-1 10-116,5 2 0,-4 4-92,-1 3 0,0-3 146,1-1 0,2-1-34,-2 1 1,3-2-72,5-5 1,-2-1-169,5 1 0,0-2 61,4-2 1,2 2 222,1-6 0,0 0-87,5-4 1,3-5 185,4-2 1,4-4-72,-4-4 0,6 1-95,-2-5 1,-3-1-4,-1-6 1,2 2 217,-2-3 1,0 2-414,-3-1 119,-1 2 0,1-5-345,-1 3 0,-3-2-38,-1-2-1227,-4-3-147,7 4-636,-9-5 1627,4-5 744,-5-1 0,0-11 0,0 0 0</inkml:trace>
  <inkml:trace contextRef="#ctx0" brushRef="#br1" timeOffset="34">8543 17303 7913,'0'-8'273,"0"0"1,0 5 440,0-5 350,0 5-356,0-2 6,0 5-428,5 5 0,-4 7 163,3 7 1,1 8-362,-1 3 1,0 7 119,-4 1 1,-2 6-145,-1 2 1,0 0 74,-5 3 1,6-2 49,-2-1 0,-1-6-197,1-2 1,0-3-370,4-5 0,2-3 89,1-8 1,-1-3-214,2-4 0,1-5-289,-2 1 0,2-5 350,-1 0 1,-2-3-1287,1-3 1726,-1 1 0,3-13 0,1 2 0</inkml:trace>
  <inkml:trace contextRef="#ctx0" brushRef="#br1" timeOffset="35">8577 17474 7938,'-5'-6'575,"4"-5"207,-3 4 0,3 0-466,1 0 82,0 4 39,0-2 0,5 5-80,2 0 0,7 5 48,2 3 1,4 7-81,-1 4 0,2 4 21,2 4 0,-1-2-101,-3 6 0,2-5-25,-2 5 0,-1-6-133,1 2 0,0-3 101,4-1 0,-1-2-46,-3-2 0,1-2 2,-5-6 0,4 1-110,-3-1 0,-1-1 197,-4-2-310,1-3 151,-1 0 1,-3-4 169,-1 3 74,-4-3 1,2-6-60,-5-2 1,0-4-84,0 0 0,0-2-77,0-2 0,0-3-119,0-5 1,-1-3 63,-3-1 1,3-5-147,-3 2 1,2-7-137,2-1 1,2 0 137,2 4 1,1-3-365,2 3 0,2-2 176,-5 10 0,4-1-223,-5 4 1,2 1 112,-1 3 0,-2 3-78,1 5 1,-1-1-64,-2 1 0,0 3-127,0 0 0,-2 6-1030,-1-2 680,1 3 226,-3 1 0,4 5 792,-3 3 0,3 2 0,-4 1 0</inkml:trace>
  <inkml:trace contextRef="#ctx0" brushRef="#br1" timeOffset="36">9308 17542 7842,'-5'-6'2981,"4"1"-2434,-4 5 74,5 0 1,-4 6-301,0 6 1,-5 0-69,1 8 0,2 2-143,-1 5 0,0 1 104,0-1 1,0-3-170,3 2 1,3-2 95,-3-1 0,4 0-150,4 0 0,2-4-84,6 0 1,-1-5-37,1 1 1,4-6 101,3-1 1,3-6 10,1 2 0,1-4 59,2-4 0,0-2 0,4-6 1,-3 0-5,3-3 1,-6-2 41,-1-2 1,-1-3 96,-7 3 1,-1-2-184,-6-2 1,-3-4-101,-5 1 0,-5-2-319,-3 1 1,-7 2 203,-4-6 1,-4 6-93,-4-2 0,2 7 54,-5 1 1,4 9-378,-1-2 1,5 9-4,3-1 1,-2 3-697,6 1 1334,5 0 0,0 10 0,3 2 0</inkml:trace>
  <inkml:trace contextRef="#ctx0" brushRef="#br1" timeOffset="37">9662 17577 7781,'1'-10'763,"3"2"-219,-3 3 259,10 5 100,-10 0-554,9 0 0,-7 1 53,4 3 1,-1 2-118,2 6 1,2 4-11,-2 3 0,2 3-95,1 1 1,1 1-103,-1 2 1,1 0 81,-1 4 0,-3-4-65,-1 0 1,-3-3-231,4-4 0,-6 1 95,2-4 0,-3-1-576,-1-4 330,0-4 71,0 3 278,0-9 61,0-6 0,-3-4-133,-1-10 1,-1 4 21,1-4 1,3 0-153,-3-4 1,3-1 115,1-3 0,1 2-181,3-6 1,-2 5 37,6-5 1,3 2-107,4-1 1,6-2-3,-2 5 0,0 2 17,4 6 0,-3-1 111,7 4 0,-2 5-11,2 3 1,-7 6-354,3-2 1,-8 3 162,0 1 1,-2 5-570,-2 2 916,-4 9 0,3 1 0,-4 6 0</inkml:trace>
  <inkml:trace contextRef="#ctx0" brushRef="#br1" timeOffset="38">10199 17679 7884,'0'-7'832,"0"-1"0,0 4-276,0-3 0,0 3 150,0-4-330,0 6 0,0-4 832,0 2-692,0 2-301,0-3 0,1 7-147,3 1 0,-3 4 89,3 4 1,1 2-32,-1 2 0,1-1 14,-1 5 0,-3-4-258,3 4 0,-2-5-58,2 2 1,-3-4-291,3 0-41,3-1 191,-1 1 146,5-6 102,1-1 1,-1-10 133,1-3 0,-5 1-54,1-5 1,-4 3-12,3-6 1,0 2-6,0 2 0,0-2 4,-4-2 1,-1 2 21,1-2 0,3 2-20,-3 2 1,1 3 246,-4 1-240,5 4 138,-4-7-207,5 9 1,-6-3-122,0 8 0,1-2 135,3 6 1,-3 0 23,3 3 0,1 0-176,-1 1 0,3-4 86,-3-1 1,5-1-141,-1 2 1,-2-2 33,1-2 0,2-2 212,7 1 1,-4-1-45,4-2 0,1-2 139,2-1 0,-1 0-42,1-5 1,-1 1-62,1-5 1,-1 1 214,-3-1 1,-2 5-13,2-1 0,-2 1 348,-2-5-216,0 1-121,1-1 0,-5 2 270,1 3-156,-5 2-224,2 5 1,-5 1-123,0 3 1,0 6 51,0 5 0,1 4 80,3-4 1,-3 6-276,3-2 0,-3-2 41,-1 2 1,4-1-679,0 1 1,3-2-84,-3-6 1,4 4-368,-5 1 0,6-5 1262,-1-3 0,2-1 0,2 5 0</inkml:trace>
  <inkml:trace contextRef="#ctx0" brushRef="#br1" timeOffset="39">11215 17634 7831,'0'-18'-5,"0"-4"0,-4 5 256,1-6 0,-1 5 405,4 3 1,0 2-182,0 2 0,-4-1 6,0 1 0,-1 5-213,1 2 1,2-1-48,-6 1 1,1 0-236,-5 4 0,-1 9 40,-2 2 0,-2 8 73,-6 0 0,1 7-48,3 0 0,0 9-160,8-5 1,-3 2 2,6-5 0,3-7-76,1 3 1,3-7-206,1 3 1,5-9 179,3 2 0,6-7-135,1 3 0,5-6 98,-1 2 1,-1-4 111,1-4 1,-4 2 46,4-6 1,-1 0 178,1-3 1,-3-1-42,-4 1 0,-1 0 225,1-1 1,-6 1 127,-2-1 1,1 5 116,-1-1 233,0 0-208,-4-3 30,0 5-451,0 1 1,0 7-122,0 6 0,-2-1 111,-2 9 0,3 0-153,-3-1 0,3 4-82,1-3 1,0 3 79,0-4 1,5 1-206,3 0 1,2-4 83,1 4 0,1-8-337,-1 0 1,2-2 172,2 2 1,-2-3 10,2-5 1,-2 0-56,-2 0 1,4-4-87,1 0 0,-1-4-854,-4 0 1307,1-2 0,-1-2 0,1 1 0</inkml:trace>
  <inkml:trace contextRef="#ctx0" brushRef="#br1" timeOffset="40">11592 17177 7738,'0'-18'0,"0"-2"0,0 5 0,0-1 1640,0 5-939,0 5 0,1-1 715,3 4-994,-2 1 1,3-2-153,-5 8 0,0 8-8,0 7 1,0 7 87,0 5 0,0 7-111,0 4 0,0 2-26,0 2 0,-4 3-332,0 1 0,-1 1 289,1-2 1,2-6-303,-6 3 0,5-8-51,0 0 1,1-4-133,2-3 1,2-5 157,1-7 0,2 2-25,3-6 0,1-4-66,-5-3 1,3-4-3,-3 3 262,0-4-517,-4 2 114,0-5 1,0-5-332,0-3 0,-1 2 722,-3-2 0,-2-4 0,-6-6 0</inkml:trace>
  <inkml:trace contextRef="#ctx0" brushRef="#br1" timeOffset="41">12209 16926 7756,'6'-5'1964,"-1"3"-998,0-3-262,-3 5-36,3 0-120,-5 0-169,0 5 1,0 2-120,0 4 1,-5 4 12,-3 1 1,-2 8-6,-2-1 0,0 7-13,-3 0 1,1 9-31,-5 2 1,5 4-6,-2 1 1,0 3-73,1 0 1,-1 1 24,5-4 0,3-2 0,1-2 1,4 1-102,-1-5 0,3 4-97,1-4 0,1-4-138,3-3 0,3-5 135,4 5 0,-1-1-63,-2 5 1,2-6 77,-2-3 0,2 1 342,1-4 0,1 1-313,-1-9 0,4 1 62,0-5 1,2 0 33,-2 1 1,-2-2 24,2-2 0,-2 0-3,-2-4 0,1 1 48,-1-1-318,0-3-298,1 4-519,-6-5-422,-1 0-1125,-5 0 1645,-5 0 855,-1 0 0,-6-5 0,1-1 0</inkml:trace>
  <inkml:trace contextRef="#ctx0" brushRef="#br0" timeOffset="42">12574 17383 7862,'0'-7'-436,"0"-3"0,2 9 1917,1-3-294,-1-2-974,3 4 210,-5-3 1150,0 5-1356,-5 0 0,0 2-45,-3 1 0,-2 0-14,2 5 1,-2-1 30,-1 5 0,-1 0 34,1 3 0,-2-1-156,-2 5 0,6 1 76,-2 2 0,2 1-77,-3 0 1,2 0 38,3 0 0,-2 0-110,5-1 0,0-3-202,4 0 1,0-3 110,0 3 1,1-5-131,3 1 0,2-2 70,6-2 0,-1 0-29,1 1 1,-1-1-35,1 1 0,4-2 109,3-3 1,1 2 60,-1-5 0,3 0 3,-3-4 1,3 0 46,0 0 1,1-1 123,0-3 1,4-2 62,-1-6 1,1 1-67,-4-1 0,4 0-3,-1-4 0,0 2-68,-7-5 0,1 0 8,-5-4 1,0 1 38,-3-1 1,-5-5 0,1-3 0,-5 0-62,0 0 1,-1 0-9,-2 4 1,-2 0 21,-1 4 0,-4-2 7,-4 2 0,-4-1-127,-1 9 1,-4 0 62,1 3 0,-3 2-118,0 2 1,-5 0 18,0 4 0,1 0-178,3 4 1,0 4-66,0 0 0,0 4 79,0 0 0,1 6-741,-1 1 1,5 6 1009,3-2 0,2 7 0,2 3 0</inkml:trace>
  <inkml:trace contextRef="#ctx0" brushRef="#br1" timeOffset="43">13191 17657 11891,'5'6'634,"-2"4"-303,4-2 1,-3 2-147,4 1 0,-4 2-1,3 2 1,-3-1 26,4 5 0,-2 0-28,2 4 1,0 0-22,-4 0 0,0 1 9,-4 3 0,0-2-662,0 5 1,-5-3 299,-3 4 1,-3-6-1940,-4 2 2130,2-8 0,-9 2 0,5-3 0</inkml:trace>
  <inkml:trace contextRef="#ctx0" brushRef="#br0" timeOffset="44">13625 17314 7732,'-6'0'98,"1"0"1703,5 0-1481,-5 0 0,3 1-59,-1 3 0,1-1 85,2 4 0,-4-3-142,1 4 1,-6-1 0,1 5 0,-2 3-116,-1 0 1,2 5 85,-3 0 1,6 1-68,-9 2 1,8 0-46,-4 0 1,6 3-111,-3 1 0,6 0-10,-2-5 1,3 1-102,1 0 0,0-4 23,0 0 0,5-4 42,2 4 1,0-5 41,0 2 0,5-4 45,3 0 0,1-5-17,0 1 0,1-4 63,6 3 0,0-4 93,0 1 1,1-4-50,3-4 1,-3-1 12,2-3 0,0-6-120,0 3 1,-5-4 68,2-1 0,-4 2-121,0-5 0,-4 0 72,-7-4 0,0-3-95,-4-1 0,0-5-18,-4 2 1,-5 1 21,-3-2 0,-3 5 66,-4-5 0,-2 6 15,-2-2 1,-6 4-93,2 4 0,-2-1-113,2 5 0,-4 1-11,0 6 1,1-1 40,3 6 1,1-1-133,3 4 1,3 1-57,4 3 1,6 2-75,2 6 1,3 4 449,1 3 0,-5 8 0,-1 2 0</inkml:trace>
  <inkml:trace contextRef="#ctx0" brushRef="#br0" timeOffset="45">14002 17794 11915,'6'0'-408,"-1"0"-101,-5 0 0,5 0 0,2 0 1</inkml:trace>
  <inkml:trace contextRef="#ctx0" brushRef="#br0" timeOffset="46">14173 17211 7776,'-6'0'1174,"1"0"-970,5 0 0,4 2 165,-1 1 0,6-1 42,-1 1 0,6 2-3,1-1 1,5 4-138,0-4 1,1 0-17,2-4 1,0 0-111,0 0 1,3 0-1,1 0 1,-4 0 17,-4 0 0,-5 0 41,1 0 1,-2 1-132,-2 3 1,-3-3 30,-1 3-328,-4-3 50,2 4-166,-5-4 175,0 9 0,0-7-3,0 5 60,0-6 98,-5 8 0,0-3-2,-3 4 1,-1-3 44,5-1 0,-3 1 19,3 3 0,-5 2-9,2 2 0,-2-1 15,1 5 0,-2-4-58,2 4 0,2 1 23,-2 2 0,5 5-114,-5 0 0,5-1 102,0-3 1,1 4-140,2-1 1,0 0 82,0-7 1,0 1-91,0-5 1,0 4 107,0-3-21,0-1-103,0-4 60,0 1-467,0-6 168,5-1-192,-3-5-515,3 0 255,-5 0 0,-4-1 842,0-3 0,-5-2 0,3-6 0</inkml:trace>
  <inkml:trace contextRef="#ctx0" brushRef="#br0" timeOffset="47">14699 17303 7935,'-7'-5'1157,"2"3"-871,5-8 1,1 5 398,3-3-436,-2-2 0,8 5-2,-3-2 0,3-2-80,2 5 1,-1-4-69,1 4 0,-1-3 77,1 3 0,-1 0-134,0 4 0,1-4 81,-1 1 0,1-1-146,-1 4 0,1 0 116,-1 0 101,0 0-211,1 5 0,-2 1 12,-2 6 1,-3-5-78,-5 1 1,0 0 108,0 3 0,-2 0-111,-1 1 0,0-2 62,-5-2 1,1 2-13,-5-3 0,5 3 114,-1 2-72,1-1 20,-5 1 28,1-1 1,4-3 72,4-1-52,-4-4 0,6 3 114,-3-2 1,3-1 210,1 4-126,0-4-63,5 7 0,0-4-64,3 6 0,2-5 26,-3 1 0,5 0-47,3 3 1,-2 0-16,2 1 1,1-1-15,0 1 1,3 3-34,-4 0 0,4 5-215,-4-1 0,0-1 83,-3 1 1,-2-4-333,-2 4 0,1-5 168,-6 2 1,1 0-174,-4-1 1,-1-3 166,-3-5 1,-2-3 69,-6 4 1,-4-6 116,-3 2 1,-3-3 304,-1-1 1,-5 0 260,-2 0 1,1 0-270,-2 0 1,1 0-254,-4 0 1,3 0 128,1 0 1,6-3-1223,1-1 1,2-5 161,10 1 936,-3 3 0,13-10 0,-4 2 0</inkml:trace>
  <inkml:trace contextRef="#ctx0" brushRef="#br1" timeOffset="48">15041 16903 7602,'-1'-6'2,"-3"2"307,3 2 58,-4 2 1542,5 0-1427,0 6-165,0-5 1,1 9-41,3-2 1,-2-2-27,6 2 1,0-1 30,3 5 1,1-1-53,-1 0 1,0 1-60,1-1 1,-2 4 32,-2 1 1,2 3-62,-3-4 0,3 5 29,2-1 0,-1-1-78,1 1 0,-1 0 34,1 4 0,-1-4-154,0 0 0,0-1-5,-4 1 0,3 2 156,-2-2 1,-2 0-126,2 4 1,-2-4 100,2 4 0,1 0 5,-5-4 0,3 3-49,-3 1 1,1-2 4,-1-2 0,-3 3-10,3-3 0,-2-2-98,2 3 0,-2-5-47,1 4 1,0-5 89,1 1 1,-3 1-130,3 0 1,-3-1-35,-1-4 1,0 1-136,0-1 1,0 4 92,0 1 1,-1 3 65,-3-4 1,-2 4 66,-6-4 1,0 4 4,-4-4 0,4 4 72,-4-3 0,4 3-107,0-4 173,1 0-217,-1-3 39,6-1-82,1-5-33,0-1 144,4-5 195,-4 0-69,5 6 1,-2-5-75,-1 3-717,1-3 47,-3-1-2797,5 0 3496,-5 0 0,4 0 0,-4 0 0</inkml:trace>
  <inkml:trace contextRef="#ctx0" brushRef="#br1" timeOffset="49">15727 17303 11516,'11'0'493,"0"0"0,1 0-269,-1 0 1,1 3-27,-1 1 1,0 4-36,1-4 0,1 3-63,2-3 1,-1 4-100,5-5 1,-1 5 92,1-4 0,1 4-37,-5-5 0,4 2 17,-4-1 0,4-1-79,-3 4 1,-1-4 13,-4 1 0,1-2 28,-1 2 1,1-3 2,-1 3 1,-1-1-86,-2 0 0,-2-1-140,-2 2 169,-3-3 0,4 0-102,-5 3 0,2-3-6,1 3 98,-1 2 1,3-3 92,-5 4-24,-5 1 1,-2 2-44,-4-2 0,-1 2 11,1-2 0,-4-2-1,0 2 1,-4-2 13,3 2 0,-4 2-112,1-3 1,1 0 8,-1 0 1,4-3-86,-4 4 1,4-5 74,-4 5 0,5-5-139,-2 0 1,5 0 120,3 1 1,-2-3-295,3 3-65,-4-3 1,1 0 122,3 3 0,-3-3-417,2 3 1,2-2-459,-2-2 112,5 0 1106,-2 0 0,0 5 0,-1 1 0</inkml:trace>
  <inkml:trace contextRef="#ctx0" brushRef="#br0" timeOffset="51">16629 17314 7491,'0'-6'185,"-1"1"162,-3 5 1,2-2 575,-1-1-76,1 1-64,-3-3-514,4 5 0,-5 4 37,2 0 0,3 5-1,-3-2 1,1 3-105,-1 2 1,2 4-45,-6 3 0,4 3 69,-3 1 1,3 1-249,-4 3 0,1 0-86,-5 4 1,5 1-106,-1-6 0,6 5-26,-2-5 1,3 1-173,1-4 1,0-4 34,0 0 0,3-5 94,1 1 0,5-2 162,-1-2 1,-2-1-64,2-2 1,-1-3 225,5-5 0,-1 0 107,1 0 0,-1 0 116,0 0 1,5 0-6,-1 0 1,5-5 135,-1-3 1,-1-2-36,1-1 0,0-1-79,4 1 1,-2-4-161,-2 0 0,2-6-1,-6 2 1,0-2-157,-3-2 1,-6 0 87,-2 0 1,-3-4-169,-1 1 0,0-5 47,0 5 0,0-2-100,0 1 1,-1 3-161,-3-3 0,-2 3 124,-6 1 1,0 4-161,-4 0 0,2 7 103,-5 0 0,0 2 55,-4 6 1,2 1-2,2 3 0,-3 0-19,3 0 1,-2 5-11,-2 2 0,0 3 18,0 2 0,2-1-254,1 1 0,4 4-139,5 3 610,-1-2 0,6 9 0,1-2 0</inkml:trace>
  <inkml:trace contextRef="#ctx0" brushRef="#br0" timeOffset="52">17040 17851 7963,'-6'0'440,"1"-1"-286,5-3 1,-2 2 1523,-2-1-552,3 1-281,-4 2-1483,5 0 1,0 5-1,0 2 1</inkml:trace>
  <inkml:trace contextRef="#ctx0" brushRef="#br0" timeOffset="53">17485 17200 7722,'-6'0'310,"-4"0"615,4 0-210,-1 0-226,-3 0 1,7 0 259,-4 0-510,4 0 1,-6 5 70,6 3 0,-5 2-89,4 1 1,-3 4-1,3 1 1,-4 4-49,4-1 0,1 2-126,3 2 0,0 0 54,0 0 1,0-1-165,0-3 1,0 2-240,0-2 1,3-2 178,1-2 1,5-2-270,-1-2 1,2-3 157,1-1 1,4-4 32,1 1 0,3-3 77,-4-1 0,5-5 189,-1-3 1,2 2-66,-2-2 0,1 1 214,-5-5 0,4-1 74,-4-2 0,1 3-123,-5-4 0,-3 2 30,-1-1 0,-4 1-102,1-5 1,-3 4-148,-1-4 1,0 1 74,0-1 0,-5-1-134,-3 5 1,-2-2-63,-1 2 1,-1 3-199,1 1 1,-2 1-406,-2 6 0,1 0 321,-5 4 0,1 0-381,-1 0 0,-1 2 838,5 1 0,-6 4 0,4 4 0</inkml:trace>
  <inkml:trace contextRef="#ctx0" brushRef="#br0" timeOffset="54">17474 17611 7747,'0'-11'1432,"-1"0"-150,-3 4-588,3-3 1,-4 7 163,5-5-126,-6 6-563,0-3 0,-2 5-89,1 0 1,1 5-23,-2 3 1,-2 2 107,2 1 1,2 6-215,-2 2 1,4 2-130,-3 2 1,3-4-191,-4 0 0,6-1 133,-2 1 1,3 1-118,1-5 0,0 5 98,0-5 1,1 0 94,3-4 1,2 0 133,6-4 0,3 2-109,0-5 1,5 3 291,-1-3 0,3 0 57,1-4 0,1 0 37,3 0 1,-3-5-98,2-3 0,-3 2 17,-4-2 1,-1 1-140,-3-5 1,-6 5-94,2-1 1,-3-1-12,0-6 1,-3 1 66,-5-5 0,0 0-125,0-4 0,-2 0-102,-1 0 0,-5 1-100,-7-1 1,-3 1-16,-5 3 1,0 3-133,1 4 0,-5 2-1,0 3 1,4 1-121,4 6 1,5 0-451,-1 0 1048,3 0 0,-5 6 0,-1 0 0</inkml:trace>
  <inkml:trace contextRef="#ctx0" brushRef="#br0" timeOffset="55">18079 17234 7692,'0'-6'811,"-5"1"-86,4 0-369,-9 3 0,7-3 128,-4 5 0,3 0-200,-4 0 0,4 0-53,-3 0 0,-1 5 26,-3 3 0,-2 6-26,-2 1 1,2 5-191,-2-1 0,3 3 87,5 1 0,-2 0-268,5 0 1,-3-4-35,3 0 0,0-5-150,4 1 1,1-2 143,3-2 0,2-1-97,6-2 0,0 1 117,4-6 0,-1 1 95,8-4 0,-5-4 95,8 1 1,-4-6-79,4 1 0,-2-2 191,-1-1 0,-4-1 54,0 1 1,-5-1 58,2 1 1,-4-4-72,0-1 0,-6 0-64,-2 1 0,-3 1-67,-1-5 0,-1 5-1,-3-2 0,-2 0-432,-6 1 0,-3 0 175,0 3 1,-5 4-402,0 1 0,-1 4 73,-2 0 1,0 3-123,0 3 0,2 4 214,2 4 0,-2 4-315,6 1 755,0-1 0,4 1 0,-1 2 0</inkml:trace>
  <inkml:trace contextRef="#ctx0" brushRef="#br2" timeOffset="56">17988 17588 14908,'0'-6'-1203,"0"-4"1,0 7 1199,0-5 745,0 6-306,-5-3 84,4 5-427,-10 0 0,5 1-70,-5 3 1,0 2-414,4 6 1,-3 3 472,2 0 0,-2 2-43,-2-2 1,1 1-89,0 3 1,3-1-310,0-3 0,6-2 107,-2 2 0,3 2-82,1-2 0,0 0 82,0-3 1,5-1-56,3 1 1,2-1 150,1 0 0,4-3 12,1 0 0,4-6 203,-1 2 1,2-3-49,2-1 0,0 0 59,0 0 0,0 0 13,0 0 0,1-5 118,2-2 1,-5-4-49,2 0 1,-8 0 46,0-1 1,-2 1 63,-2-1 0,-5-3-59,-2 0 0,-2-5-225,-2 0 0,-2-1 23,-2-2 0,-7 4-106,-8 0 1,-3 4-27,0-4 0,-5 6-291,0 2 1,-3 0 33,3 8 0,-1-1-285,2 4 0,5 1-128,-2 3 0,4 1 71,0 3 726,3 2 0,-1 1 0,0 7 0</inkml:trace>
  <inkml:trace contextRef="#ctx0" brushRef="#br0" timeOffset="57">18616 17234 7724,'0'-11'714,"0"4"-272,-5-3 1,2 9 248,-4-3 0,0 4-333,0 4 1,-3 2-139,2 6 0,-3-1-1,-5 1 0,2 4-18,-5 3 1,4 8 17,-4 3 1,0 4-21,-4 4 0,4-2 51,0 2 0,1-2-113,-1-2 1,7-4-170,4 1 1,6-6-112,-2 2 1,2-3-325,2-1 1,6-4-127,1 0 1,7-5 293,1 1 1,6-4 73,-2-3 0,2 1 48,2-5 1,0 0 299,0-4 0,2 0 66,-2 0 0,5-2 124,-9-2 0,4 2-88,-8-6 1,-4 2 71,-3-2 0,-5-2 24,0 3 1,-1-4-48,-2 0 0,-5-4-165,-3 0 1,-7-1 28,-4 5 1,-4-4-111,-4-1 1,-3 3-113,-8 5 1,1 3-190,-5 5 0,1 1-156,0 3 0,8 2-980,10 6 1409,0-1 0,10 6 0,-3 0 0</inkml:trace>
  <inkml:trace contextRef="#ctx0" brushRef="#br1" timeOffset="58">18696 16697 7804,'0'-6'890,"0"1"0,1 5-653,3 0 1,-3 1-1,3 3 0,2-2 63,2 6 0,-2-4-80,2 4 0,-4-5 94,3 5 1,1 0-108,3 3 0,0 0 68,-4 1 1,3-1-86,-2 1 1,1 0-14,-1 4 1,2-2-17,-3 5 1,0-4-1,0 4 1,0-4-132,0 4 0,3-1 101,-2 1 1,-2 1 9,2-5 1,-2 4-34,2-3 1,1 3-13,-5-4 1,3 1-21,-3 0 1,4-4-4,-5 4 0,6 0-32,-1-1 0,-2 2-18,2-2 0,-1-1 94,5 5 0,1-1-833,2 1 1,-2 2 566,2-2 1,-3 2 594,0-2 1,-1 2 580,1-2 0,-2-1-713,-3 1 0,2-4-199,-5 4 0,4-3-66,-4 3 0,-1-4-158,-3 4 1,0-5 49,0 1 1,4 2-70,0-2 0,0 0-48,-4-3 1,1 3-43,3 0 1,-3 0-18,3-3 0,-3 3 67,-1 0 1,0 0-81,0-3 0,0 4 123,0 3 1,-5 3-2,-2 1 0,-4 0 195,0-1 1,-4-3-84,-1 0 0,-3 0 46,4 4 0,0-4-89,4 0 0,-1-5 145,1 2 1,4-4-76,4 0 0,-2-5-412,1 1 328,0-6 0,4 5-116,0-3 138,0-3-21,0 4 135,0-5-127,-5 5 1,2-4-240,-4 3 197,4-3 0,-6 1-116,5 1 44,1-1-25,3 3-306,-5-5 325,3 0 1,-4 0-422,2 0 102,3 5 45,-4-4 0,4 4-594,-3-5-144,2 0 609,-3 0 585,5 0 0,0-5 0,0-1 0</inkml:trace>
  <inkml:trace contextRef="#ctx0" brushRef="#br1" timeOffset="59">19724 17417 7708,'0'-7'0,"0"-3"0,0 3 0,1-2 0,3 1 0,-3-2 0,3 2 0,-3-2 1418,4-1-891,-3 5 1,6-5 130,-4 4-511,0 2 1,0-2-39,0 4 0,1 1-131,-1-2 1,-2 2-59,6-2 1,-4 3 12,3-3 1,-3 3-150,4 1 192,-1-5 1,5 3-1,-1-1 0,-3 1 49,-1 2 0,1 0 22,3 0 0,5 2 75,-1 1 1,0-1-82,-4 1 0,1 3 47,-1-3 1,1 2-25,-1-1 0,4-2-54,1 1 1,-1 2-13,-4-1 0,1 0-17,-1-4 0,4 0 15,0 0 0,1 0-13,-5 0 0,1 0 16,-1 0 0,0 0 7,1 0 0,-1-4-39,1 0 29,-1-4 0,-1 1-1,-2-4 0,1 3-39,-5 1 1,1 0-102,-2 0 1,-1 0-25,2 3-262,-3 3 47,-1-4-930,0 5 954,-5 5 1,-2-2 359,-4 4 0,0 6 0,-1 5 0</inkml:trace>
  <inkml:trace contextRef="#ctx0" brushRef="#br1" timeOffset="60">19758 17702 7709,'-5'-11'1369,"4"-1"-858,-3 1 1,3 3-102,1 1 0,3-1 328,1-3-482,5-1 1,-2 1 44,4 0 1,0 3-80,1 0 1,-1 6-1,1-2 1,-1-1-36,0 1 1,1 0-100,-1 4 1,5 0-55,-1 0 1,4 0 69,-4 0 1,5 0-233,-1 0 1,-1 0-3,1 0 0,-4 0-68,4 0 0,-5 0 58,2 0 1,-4 2-14,0 1 1,-5 2-33,1 3 1,-4 2-122,3-2 1,-4 2-82,1 1 1,-2 0 113,2-4 1,-3 3 36,3-2 0,1-2 128,-1 2 1,5-6 116,-1 2 1,-2-3-70,1-1 0,1 0 87,4 0 1,-1 0 11,0 0 1,1-5 217,-1-2 0,1 0-106,-1 0 0,-1-1 78,-2-3 1,1 3-352,-6 1 1,1-1 53,-4-3 0,0-1-1476,0 1 815,0-1 729,0 1 0,5-1 0,2 1 0</inkml:trace>
  <inkml:trace contextRef="#ctx0" brushRef="#br1" timeOffset="61">21003 17131 7671,'0'-7'179,"0"-1"0,0 4 308,0-3 0,1 4 313,3-1-192,-3 3-253,4 1 0,-1 3-14,0 4 0,1 2 27,-1 10 0,1 5-97,3 7 0,0 3 75,-4 4 0,1 1-188,-1 3 0,-3 3-72,3-3 1,-3 2-229,-1 2 1,4-6 155,0-2 0,0-3-198,-4-5 0,4-3-51,0-8 0,1 1-639,-2-5 357,-1 0-94,3-3-5,0-6-50,-4-1-692,4-5 534,-5 0-351,-5 0 1175,-1-5 0,-6-1 0,1-6 0</inkml:trace>
  <inkml:trace contextRef="#ctx0" brushRef="#br1" timeOffset="62">21437 17063 7648,'0'-12'7,"0"1"778,0 0-512,0 4 859,0 2 0,0 8-496,0 4 1,4 2-194,0 10 0,-1 5-35,-3 7 1,2 3 2,1 4 0,-1 5-141,2 3 0,-3 2-30,-1-6 1,0-3-281,0-1 1,0 0 85,0-3 1,0 0-210,0-8 1,0 1 88,0-2 1,4-5-68,-1 2 0,1-7-4,-4 3 0,1-9-103,3 2 0,-2-3-205,1 2 87,-1-5 1,-2 1-973,0-3 507,0-3-647,0 4 608,0-5-658,-5 0 1528,3 0 0,-3-5 0,5-2 0</inkml:trace>
  <inkml:trace contextRef="#ctx0" brushRef="#br1" timeOffset="63">21722 17748 11888,'7'0'2151,"-2"0"-1984,0 0-1563,-4 0 285,4 0 468,-5 0 1,-5-5 0,-1-1 0</inkml:trace>
  <inkml:trace contextRef="#ctx0" brushRef="#br1" timeOffset="64">22019 17246 7654,'0'-18'0,"0"-4"0,2 4 382,2-4 1,2 0-48,5 3 0,1-1 42,-1 4 1,2-4-83,2 1 0,2 3-54,2 0 0,2 1 31,-2 4 1,8-3-24,3 6 0,2-1-4,-2 2 0,2 2 124,-5 5 1,-4 1-326,-4 3 0,-9 3 98,1 8 1,-7 8 39,0 8 0,-5 3-41,-7 4 0,-1 3-123,-10 4 0,0 1-245,-4 0 1,-5-1-193,-2 1 1,1 0 202,-2 0 1,2-2-95,-1-2 1,2-7 34,5-4 0,0-6-1,0 2 1,5-8 484,3-4 1,6-2 25,2-2 0,4-3 519,-1-1-138,3-4-173,1 2 1,5-5 59,3 0 0,2 0-160,1 0 0,2 0-102,2 0 1,3 0-71,5 0 0,0 0-59,-1 0 0,5-1 38,0-3 0,1 3-16,-2-3 1,-2 3 10,3 1 1,-3 0-132,-1 0 0,-4 0-11,0 0 0,-5 0-340,1 0 22,-2 0 1,-5 0-3,-1 0-1907,-4 0 1,-8 0 2223,-11 0 0,1-5 0,-1-2 0</inkml:trace>
  <inkml:trace contextRef="#ctx0" brushRef="#br1" timeOffset="65">23127 17120 7629,'-7'5'-809,"-1"3"1,4 3 977,-3 4 1,-5 0-194,-3 8 1,-4-1 711,4 8 0,-6 1-267,2 3 0,-2 4-74,-2 0 0,-1 2-134,-3-2 0,4-3 114,0 3 0,2-4-324,6-3 1,-4-3-43,3-5 1,5-4-195,3 0 1,2-5-10,-2 1-378,-2-2-98,9-2-325,-4-5 398,5 5 106,0-10 539,0 4 0,0-15 0,-5-3 0,-1-10 0</inkml:trace>
  <inkml:trace contextRef="#ctx0" brushRef="#br1" timeOffset="66">22910 17040 7636,'-6'0'-1664,"1"0"2147,5 0 921,0 5-1099,0-4-7,0 9-751,0-3 421,0 4 0,0 1-1008,0-1 1040,5-5 0,-4 10 0,4-4 0</inkml:trace>
  <inkml:trace contextRef="#ctx0" brushRef="#br1" timeOffset="67">23059 17714 7645,'6'0'0,"0"0"-142,-2 0-78,-3 0 1029,10 0 0,-9 0 667,6 0-520,-6 0-293,3 0-1143,-5 0 0,-5 0 480,-2 0 0,-9 0 0,-1 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2T04:26:10.029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9616 14036 7715,'-6'5'720,"1"-3"-326,5 3 1990,0-5-2351,0-5 64,0-2 1,4-4-26,0-1 0,3 1-318,-3 0 255,0-1 0,0-3 0,-1 0 34,0 1 1,2 1-1,-1 2-197,-2-1 166,0 1-35,3-1 1,-4 1 43,3 0 0,-2-1-23,2 1 14,-3-1 2,4 1 0,-1-1-66,0 1 71,0 0-39,-4-1 1,4 1 37,0-1 0,3 1-16,-3-1 1,4 1 2,-5 0 47,1-1-50,1 6 5,-3-4 11,3 3 1,-5 0 2,0-1 0,1 4-5,3-3 20,-3-1 0,4 0-10,-5 1-35,0-1 0,0 1 34,0-1-129,5 0 113,-4-3 0,4 3-22,-5 1 1,0-1-22,0-3 31,0 4-5,5-3 0,-3 4-22,2-6 33,-3 1-9,-1 0 161,5 4-159,-4-3 3,4 9 0,-3-8 97,1 5-84,-1-5 7,3 8 16,0-9 1,-3 5-1,5-4 177,-2 1-166,-1 6 4,1-8 0,-4 7 27,3-5-42,-3 6 110,-1-3-445,0 5-760,0-5 363,0 3 230,-5-3 167,-1 5 1,-2 0 299,0 0 0,1 11 0,-5 1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2T04:26:10.03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11078 13648 8117,'0'-6'-1447,"0"-1"1485,0 3 1,0 2 1046,0-6-672,0 6 1,0-5 174,0 4-471,0 1 80,0-8 1,2 8-134,1-6 0,-1 4 63,1-3 73,4 4-115,-1-7 1,6 5 40,-1-3 0,0 2-96,1 2 0,-1 2 90,1-6 1,-1 4-134,0-4 0,1 6 202,-1-2-285,1 3 124,-1 1-31,1 0 1,-2 1-15,-3 3 0,-2-2 49,-5 6 0,4-4-135,0 4 0,0-1 119,-4 5 1,0-5-183,0 1 0,0-1-55,0 5 49,0-1 0,-1 1 82,-3-1 1,2-3-17,-1-1 0,-2-3 156,1 4-180,0-6 210,4 3-188,0-5 418,-5 0-79,4 0 184,-4 0 94,5 0-388,5 0-106,1 0 1,5 2 41,1 1 0,-5-1-52,1 2 34,0-3 1,3 0-64,0 3 1,-3-3 58,0 3-17,-6 2 1,3 1-47,-5 4 1,0-3 43,0-1 1,0 1-46,0 3 1,-5 1 41,-2-1 1,0 1-36,0-1 1,-5 0 27,-3 1 0,0-1 16,3 1 0,-3-2 25,0-3 1,-4 2 10,4-5 0,-1 4 167,5-4 0,0-1-6,-1-3 254,1 0-167,-1 0-115,1-5 1,5 3 71,2-6-283,3 6 1,1-5 20,0 3-221,0 3-1703,0-4 1032,0 5 891,5 0 0,1 0 0,5 0 0</inkml:trace>
  <inkml:trace contextRef="#ctx0" brushRef="#br0" timeOffset="1">18113 13408 8327,'0'-6'-161,"0"1"1112,0 5-156,0-5-152,0 3-88,0-3 1,0 14-324,0 3 1,0-2-26,0-3 1,0 1-154,0 3 1,0 1-170,0-1 135,0 1 0,0-1-314,0 0 147,0 1-82,0-1 180,0 1 0,0-5-374,0 1 153,0-6 92,0 4 217,6-6-82,0 0 0,5-2 158,1-2 0,-1 3-136,1-3 1,0 2 163,4-2 0,-4 3-81,3-3 1,-1 3 30,2 1 0,-4 0-23,4 0 0,-4 0 36,0 0-90,-1 5 0,0 0 37,1 2 1,-4 2-80,-1-5 0,-4 5 64,0-1 0,-1 2-95,-2 1 1,0 1 71,0-1 0,-2 1-145,-1-1 0,-7 0 98,-6 1 0,0 0-9,1 4 0,-3-4-24,-5 4 1,1-5 35,3-3 0,-1 2 46,5-3 0,0-2-50,3-1 0,5-2 105,-1-2-90,0 0 1,1 0-330,-1 0 1,4 0-786,-3 0 273,4-6 0,-6 4-465,5-6 1324,1 6 0,-2-8 0,-2 3 0</inkml:trace>
  <inkml:trace contextRef="#ctx0" brushRef="#br0" timeOffset="2">18113 13420 8364,'0'-12'225,"0"4"289,0 1 268,0 4-110,0-7-238,0 9 0,0-5 208,0 2-491,0 2 1,2-3 97,2 5 0,-2 0-11,6 0 1,-1 0 9,5 0 0,-1 0-138,1 0 1,-1 0-26,0 0 1,6 0 97,2 0 0,-1-3-142,1-1 0,-1-1 93,1 1 0,1 3-340,-5-3 1,0 3-365,-3 1 0,-5 0-1407,1 0 1838,-5 0 0,-19 5 0,-9 1 0</inkml:trace>
  <inkml:trace contextRef="#ctx0" brushRef="#br0" timeOffset="3">14710 15110 8214,'0'-8'-1020,"0"1"2275,0 4-805,0-7 0,0 7 138,0-4-345,0 4-15,5-7 1,0 8-96,3-6 1,2 5 80,-2 0 1,-2-3-88,2 3 1,-1-2 101,5 1 0,0 3-189,4-3 0,-3 1 14,7-1 1,-5 3 40,4-3 1,-5 3-45,1 1 0,-2 0-205,-2 0-12,0 0 1,-3 4-8,0 0 21,-6 5 1,3-3 82,-5 5 1,0 1-64,0-1 1,0-3 3,0-1 1,-3 1 36,-1 3 0,-4-3 38,4 0 1,-3-5-52,3 5 193,-5-5 1,6 5-171,-4-4 372,4 0-197,-2-4 251,5 0-151,5 0 1,-2 0-130,4 0 0,-3 0 25,4 0 0,-1 1 0,5 3 1,3-3-24,0 3 0,2-3-20,-2-1 0,-2 4 30,2 0 0,2 1-153,-2-1 60,0-3 0,-5 9-18,-2-2 1,-3-2 4,-5 2 1,0 0-133,0 3 1,-7 0 104,-4 1 0,-2-1 38,-6 1 0,4-1 3,-4 1 0,4-1-19,-4 0 0,4 1 190,-4-1 1,1-3-50,-1-1 0,-3-3 73,3 4 0,1-6-140,-1 2 0,5-3 75,-1-1-416,2 0 0,6 0-67,-1 0-642,6 0 714,7 0 0,7-1 296,11-3 0,5-2 0,1-5 0</inkml:trace>
  <inkml:trace contextRef="#ctx0" brushRef="#br0" timeOffset="4">16035 15018 7865,'-6'0'592,"0"0"1394,6 0-1753,0 6 1,0-4 2,0 6 50,0-6-169,6 8 1,-5-7-54,3 5 0,-3-1 109,-1 5 0,0-5-108,0 1 1,0-1-191,0 5 0,0-5 18,0 1-84,0 0 27,0 3-57,0 0 93,0-4 72,0 3 38,0-9 4,0 4 52,0-5 0,5 0 173,3 0 1,2-1-109,1-3 0,4 3 139,1-3 1,-1 2-45,-4-2 1,1 3-36,-1-3 0,1 2-25,-1 2 0,0 0 137,1 0-202,-1 6 0,1 0-97,-1 5 0,-3-3-8,-1 0 1,-4-1 103,1 5 0,-3-1-225,-1 0 0,0 1 49,0-1 1,0 1-101,0-1 1,-4 1 148,0-1 0,-5 0-18,2 1 1,-3-1-30,-2 1 0,-3-5 50,0 1 0,0-4-46,3 3 0,-3-4 43,0 1 1,-2-2-232,2 2 1,2-3-6,-2 3 0,2-3-145,2-1 0,-1 0-659,1 0-561,5 0 972,1-5 684,5-1 0,0-11 0,0 0 0</inkml:trace>
  <inkml:trace contextRef="#ctx0" brushRef="#br0" timeOffset="5">16046 15018 8245,'-5'-6'0,"4"-4"687,-4 9-15,5-9-206,0 8 1,4-4-90,0 2-47,-1 3-126,2-4 0,-2 5 81,5 0 0,-1 0-16,5 0 0,-1 0 85,0 0-40,6 0-126,-4 5 0,8-4-4,-2 3 0,-1-3 16,1-1 1,-1 0-154,1 0 0,1 0-81,-5 0 1,-3 0-673,-5 0 132,1 0 76,-2 5 1,-2 2 497,-8 4 0,-12 0 0,-8 1 0</inkml:trace>
  <inkml:trace contextRef="#ctx0" brushRef="#br0" timeOffset="6">11809 15372 8295,'-5'7'0,"4"3"-104,-4-9 193,5 9 0,-2-8 205,-1 1 44,1-1 47,-3-2 1420,5 0 1,2-5-1422,1-3-316,-1 3 62,8-5 1,-5 0 253,3-6-609,2-4 247,-4 2 1,5-8-384,1-1 256,-1-5 0,1 3 76,-1-5-83,1 0 45,-1-1-23,0 6-956,-4-9 881,3 8 0,-4-10-77,6 6 1,-2 0-49,-3 0 1,4-5 78,-4 1-821,-2 0 945,5-1 1,-3 5-739,4-1 535,1 1 187,-1 10 1,-1-6 592,-2 7-330,2-3-202,-9 14 0,8-5 117,-5 6 475,0-1-112,-4 6 438,0-4-693,0 9 252,0-4-243,0 5-119,5 0 1,-4 5-186,3 2 50,-3 3 1,-1 2-6,0-1 1,0 4 84,0 1-43,0 4 1,0-6-7,0 5 0,4-4 8,0 4 1,1-5 27,-1 1 0,-3-2-29,3-1 15,2-6 20,-5 4-36,9-9 18,-3 4 1,0-5 258,1 0-162,0 0 220,3-5-292,0-1 0,0-5 48,-4-1 0,0 1 16,-4-1 1,-1 5 114,1-1-148,-1-5 0,-1 1-2,3-4 1,-3 8 3,3 0 0,-3 4-64,-1-3 93,0 4-86,0-2-92,0 5 0,0 9 133,0 2 77,0 8-101,0-6 0,0 12 152,0-2-148,0 3 1,0 0 70,0 1 0,0 1 368,0-2-409,0-1-280,5 8 278,-3-9 0,3 2 62,-5-7-162,5 3 140,-4-9 3,4 3 193,0-5 40,-4-4-235,4-2-34,-5-5 29,0 5-131,6-4 103,-5 4 1,5-5-417,-2 0 233,-3 0 1,6 0 100,-4 0-1127,-1 0 758,3 0 1,-4 0-34,3 0 433,-3 0 0,-1-5 0,-6-1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1T07:16:11.13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13511 3986 8264,'-8'0'62,"1"0"-62,4 0 1228,-7 0-1228,9 0 0,-4-5 0,5-2 0</inkml:trace>
  <inkml:trace contextRef="#ctx0" brushRef="#br0" timeOffset="1">13477 3963 8264,'22'-11'0</inkml:trace>
  <inkml:trace contextRef="#ctx0" brushRef="#br0" timeOffset="2">13499 3952 8264,'23'-23'2349,"5"5"-1546,1-4 0,11 3 22,2-7-3278,-3 2 2428,10-9 1,-5 3 95,9-4-38,0 0 1,-24 17 0,-1 0-19,1 0 0,-1-1 0,1 1 0,0 0 56,-1 0 0,1 0 0,23-16-82,-3 2 0,-3 0 72,-4 4 1,-3 0 179,-5 5 0,-5-1-213,-2 0 0,-3 5-150,-1 3 0,-6 2 55,-6 2 67,0 4 0,-14 2 0</inkml:trace>
  <inkml:trace contextRef="#ctx0" brushRef="#br0" timeOffset="3">14539 3266 8848,'-23'11'97,"0"1"0,0 11 1</inkml:trace>
  <inkml:trace contextRef="#ctx0" brushRef="#br0" timeOffset="4">13534 3757 8045,'6'-6'1136,"-1"1"-229,-5 0 118,0 4-189,0-4-565,0 5 0,-1 9-228,-3 2 0,-4 8 55,-7 0 1,-3 4-156,-4 3 1,0-1 110,3 1 0,-1-2-38,4-1 1,-3-1-100,4-3 1,0 2-69,4-2 1,3-2 111,0-2 1,6-2 110,-2-2 0,4-1-9,4-2 1,7 1-43,8-5 1,4 0 226,4-4 1,6-2-45,5-2 0,4-3-155,-4-8 0,2 2 6,-5-2 0,0 3-236,-8 5 0,-4-2-325,-4 5 1,-2-4-478,2 5 0,-1 0 983,-3 7 0,-2-3 0,4 4 0</inkml:trace>
  <inkml:trace contextRef="#ctx0" brushRef="#br0" timeOffset="5">13557 5562 8098,'5'-6'0,"1"-5"0,5 4 0,-3-2 0,0 1 0,-5-2 0,5 3 0,0-7 0,3-2 0,2-4 0,2 1 0,4-8 0,8-3 0,2-8 0,5-4 0,5-4 1094,-18 22 1,0-1-615,2-1 1,-1 0-1,1-5 1,1 0-187,1-1 1,-1-1-1,0-2 1,0 0-197,3-3 1,0 0-92,-3 3 1,0-1 0,2-6 0,0 0-35,-1 4 0,-1 0 12,0-1 0,-1-1 1,5 2-1,-1 0 5,-2 0 1,-1 0 0,-1 3 0,-1 0-220,-3 1 0,0 0 0,0 0 0,0 0 247,-2 4 1,0 0 0,2-1 0,-1 1 12,13-27 0,-4 6-290,0 5 1,-3 0 274,-1 5 0,-1 1-286,-3 2 1,1 3 86,-5 0 1,-3 6-269,-5 3 1,-4 6 825,1 5-1200,-3 3 357,-1 0-455,-5 6 598,-2 1 0,-4 10-308,0 2 633,-1 9 0,1 1 0,-1 6 0</inkml:trace>
  <inkml:trace contextRef="#ctx0" brushRef="#br0" timeOffset="6">13774 4945 7987,'-12'17'-439,"1"-5"1,3 5 218,0-6 1,6 1 166,-2-1 1,3-3 50,1-1 0,-4 1 225,0 3 0,-3 1-35,3-1 1,-1 1 223,1-1 0,1 1-60,-4-1 0,4-3 41,-1-1 1,-1 1-6,2 3 0,-5-3-121,4-1 1,-1-3 491,1 4-523,3-1 1,-8 5 222,5-1-276,-5-4 0,7 3 36,-6-3-124,1 9 1,-1-4-94,0 4 1,5-2 82,-5 1 1,2-1-257,-2 5 1,-2-4 115,2 4 1,2-4-110,-2 4 0,5-5 117,-5 1 1,4-3 315,-4-4-325,6 2 519,-8-4-65,9 0-64,-5 5-14,6-10-85,0 4 46,0-5 69,6 0 0,0-1-84,5-3 0,6-3-98,2-4-57,2 5 1,6-8 106,0 2-1304,-1-2 777,-3 8 0,0-4-2839,0 2 3148,0-2 0,0-1 0,-1-1 0</inkml:trace>
  <inkml:trace contextRef="#ctx0" brushRef="#br0" timeOffset="7">15384 2844 8151,'0'-12'686,"0"1"-366,0 5 134,0-5-292,0 10 1,0-3 162,0 8 386,0 3-377,0 9 1,1 4 348,3 11-393,-3-1 1,8 15-259,-5-3 0,5 1 65,-2-1 0,0 2-41,0-2 1,0-2 153,0 2 0,2-9-562,-5 2 0,4-9 201,-5 1 0,5-7-426,-4-1 1,1-9-546,-1 2 373,-3-3 1,5-2-1088,-2 1 1405,-3-6 0,6 2 431,-3-8 0,-3-7 0,9-7 0,-4-5 0</inkml:trace>
  <inkml:trace contextRef="#ctx0" brushRef="#br0" timeOffset="8">15727 2912 8151,'11'-11'0,"-5"5"0,3-5 0,-5 4 1089,5 2-662,-8-5 0,5 8 251,-2-2-316,-2 3 358,3 1-237,-5 0-538,0 5 0,-5 8 149,-3 10 0,-7 3-72,-4 5 1,-4 6 4,-4-3 1,-1 3 25,-2-3 0,-2 0 44,5 1 1,1-2-3,3-3 0,4 2-108,0-6 1,9-3 110,-2-4 0,9-5-217,-1 1 0,4-3 94,4-4 0,3 2-26,8-3 1,7 0 80,5 0 1,0-4-67,0 1 1,1-3 45,3-1 0,-2 0 23,-3 0 1,-5 0-357,1 0 1,-2-1-115,-1-3 0,-2 2-564,-1-1 0,-4 0 431,3-1 0,3 3 570,1-3 0,3-7 0,1-2 0</inkml:trace>
  <inkml:trace contextRef="#ctx0" brushRef="#br0" timeOffset="9">16069 2947 8104,'-5'-12'0,"0"1"885,-3-1 1373,3 6-1519,5 1-982,0 5 0,0 6 72,0 6 160,0 4 0,2 8 238,1 3-1053,4 7-250,-1 2 891,4 8 1,-7-5-121,4 3 0,-4-2 167,1-6-1015,-3-5 696,4-6 0,-4-3-104,3-4-1,-3-1 562,4-9 0,-3 4 0,3-3 0</inkml:trace>
  <inkml:trace contextRef="#ctx0" brushRef="#br0" timeOffset="10">16081 3061 8104,'0'-12'789,"0"6"40,0 1-1097,0 5 1,3 5 383,1 3-51,5 7 0,1 3-50,5 4 0,2 1-8,-2 0 1,-1 0 107,5 0-251,-5 0 81,3 0 0,-2-2 106,0-2-48,0-2 0,-3-7 276,-1-3 0,1 2-76,-1-5 0,-1 1 173,-2-1-186,2-3 1,-8 4-1,6-5 794,-5 0-555,7-5 0,-8 3 1169,6-6-792,0-5-415,-2-4 0,3-7 313,-5-3-203,-1-2-403,-3-6 0,0-3-62,0 0 1,0 0 239,0 4-947,0 0 547,0 5 0,0 4-38,0 6 1,0 5-210,0-1 1,0 6-973,0 2-1336,0 4 41,0-2 1794,0 5 1,7 5-477,4 3 1320,1 2 0,14 11 0,-2 4 0</inkml:trace>
  <inkml:trace contextRef="#ctx0" brushRef="#br0" timeOffset="11">16686 2992 8090,'0'-11'3269,"0"5"-2640,0-5 30,0 10-123,0-4 43,-5 5-1011,4 0 369,-5 10 0,3-1-688,-1 10 569,-5 5 0,8 2 39,-3 4-436,3-5 390,1 3 1,1-5-139,3 0-39,2 0 138,5-5 0,1-2 99,-1-4-118,1-6 139,-1 4 1,4-9 581,1 3-179,4-3-185,-7-1 836,8 0-635,-8-5 0,8-2 133,-2-9 553,-2-1-597,5-1 0,-10-5 304,3 0 3,-2 0-324,-7-10 1,3 4-135,-5-5-235,0 0 163,-4 5 0,-6-3-501,-6 5 191,-4 0-41,-7 10-1385,0 0 1088,-5 6 1,0 4 83,-2 4-1614,-3 1 1262,9 13 0,0-3-183,4 11 922,7 6 0,-3 6 0,9 4 0,2-4 0</inkml:trace>
  <inkml:trace contextRef="#ctx0" brushRef="#br0" timeOffset="12">17040 2981 8034,'0'-12'0,"0"-3"0,0 0 2282,0 0-654,0 3-770,0 6-726,0-4 271,0 9 8,0-5 164,0 6-1437,0 6 639,0 0 1,5 12-7,3 5 239,-3-1 1,5 11-73,-3-2 1,2 3-419,-1 4 0,1-4 159,-5 1 1,5-5-140,-2-3 1,-1-4 312,2-1 0,-4-3-8,4-3 0,-6-7 645,2 2-246,2-7 106,-5 6-91,10-9 0,-9 4-23,6-5 995,-6 0-749,3 0 0,-1-1-1,0-3 1115,5-2-1015,-8-6 1,8-3 322,-5 0-527,5-5-117,-8-3 1,8 0-642,-5 0 234,0 0-14,1 6 0,-4 3-427,3 2 292,-3 3-158,-1 3 0,0 2 6,0 8-1760,5 2 1316,-4 11 0,8 4 296,-5 6 0,5 3 155,-2-3 1,4 4-330,0-5 381,0 1 0,1-9 557,-1-2-206,1-4 1,3-6 13,0-2 0,2-3 178,-2-1 0,-2 0 202,2 0 0,1-5 630,0-3 0,-1-6 1354,-4-1-1198,1-5-577,-1 7 0,-1-8 1252,-2 2-940,2-3-324,-9-1 59,4-5-282,-5 4 0,0-8-173,0 6 1,0-6-264,0 2 0,0 0 317,0 0-1707,0 10 1111,0-2 0,0 11-2101,0-1-209,0 6-613,0 1 1731,5 5 1577,-3 5 0,8 6 0,-4 7 0</inkml:trace>
  <inkml:trace contextRef="#ctx0" brushRef="#br0" timeOffset="13">17748 2901 8000,'0'-12'587,"0"1"-379,0 5 26,0 1 967,0 5-1173,5 10-178,1-3 250,6 15 1,-5 1 68,1 7-66,-5 3-503,7 2 296,-9-1 86,4 0 0,-5-3-19,0-1 1,0-1-215,0 2 0,0-3 198,0-6-110,0-4 66,0-1 1,0-6 278,0 0 295,5-4-544,-4-2 507,5 0-204,-6-4 1,0 4 1135,0-5 1,0-5-735,0-2 535,0-4-708,0 0 1,-4-4 286,0 0-756,0-6 174,4 4 0,0-10-729,0 0 336,0 1 252,0 3 1,0 0-303,0 0 250,0 5-115,0 2 0,0 8-432,0 1 311,0 4-494,0-2 461,0 5 1,5 6-493,3 6 378,2 4 146,1 7 0,6 1-192,2 3 103,-3-3 184,1 4 1,-1-5-42,3 0 0,-1-6-73,1-1 1,-4-4-34,5 0 0,-7-2 84,3-3 1,-4-2 7,0-5 1,-1 0 204,1 0 0,-5-1-338,1-3 1,-1-2 836,5-5 0,-4-2 5352,-1-2-2758,-4-3-2017,7-10 0,-5 0-8,3-2-227,2-8-453,-9 7 1,8-13 101,-5 2-1219,5-3 928,-8 0 1,5-1-1533,-2 0 717,-3 6 533,4 6 0,-3 6-2279,1 5 1220,-1 5-1598,3 7-1183,-5 0 3938,0 10 0,-5 11 0,-2 9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09T09:58:37.284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7355 11329 8137,'-6'-5'-243,"-4"4"0,2-4-97,-2 0 0,0 2 1442,2-4-638,-2 4 1,7-6 549,-4 6-267,4-1 370,-2-1-272,0 3-193,4-3-171,-4 5-186,5 0 0,5 0-55,2 0 1,7 2 41,2 1 0,4 0-48,-1 5 0,2-6-131,2 2 0,1-3-116,3-1 0,6-1 81,5-3 1,0-2-391,-4-6 1,-1 1 192,-2 0 1,1-1-163,-6 1 1,0 3 62,-7 0 1,-3 5-1419,-4-5 40,-6 6 602,-1-4 0,-6 6 89,-3 0 0,-2 0 915,-6 0 0,-4 6 0,-2 0 0</inkml:trace>
  <inkml:trace contextRef="#ctx0" brushRef="#br0" timeOffset="1">7366 11489 8094,'-6'0'1402,"1"2"-150,5 1-825,5-1 1,-2 3 291,4-5 0,5 4-257,3-1 1,5 3 63,-1-3 0,3-1-125,1 1 1,1-1-2,2-2 1,2 0-112,3 0 0,2-5-385,-3-3 1,-2 2-53,-1-2 1,-3 0-45,-1-3 0,-2 3-1293,-2 1 1,-2 4-76,-6-1 1560,1-2 0,-1 5 0,1-4 0</inkml:trace>
  <inkml:trace contextRef="#ctx0" brushRef="#br0" timeOffset="2">8805 10975 8264,'0'-7'71,"0"-1"1,0 4 189,0-3 1,0 3 794,0-4-156,0 6-94,0-3-98,0 5 1,0 10-354,0 5 0,4 11 98,0 4 0,0 4-315,-4 4 0,0 7 115,0 4 0,0 6-404,0-2 1,0-1 257,0 1 1,0-4-142,0 0 0,4-3 27,0-4 1,1-3-420,-2-5 1,-1-3 51,1-1 1,0-6-98,1-1 0,-3-1-73,3-7 0,-3 0 184,-1-3 0,0-5-995,0 1 1043,0-6 0,1 3-1122,3-5 734,-2-5 700,3-1 0,-5-10 0,0-2 0</inkml:trace>
  <inkml:trace contextRef="#ctx0" brushRef="#br0" timeOffset="3">8794 11170 8192,'-11'-23'0,"3"1"413,0 3 0,6-1-71,-2 5 0,3-1 433,1 5 1,4 3 393,-1 1-598,6 4 0,-2-1-92,4 8 1,4 4-104,1 7 1,0 3 15,-1 5 0,-1 3-146,5 1 0,0 5 45,4-2 0,1 3-30,3 1 0,2 4-228,5 1 1,1 0-26,-1-1 1,0-4-98,0 0 0,1-1 24,-1-6 1,-5 0 111,-2-4 0,-3-1 60,-1 1 0,0-4-52,-1 0 1,0-5 31,-3 2 0,-3-4-50,-4 0 1,-1-1-28,1 0 0,-2-3-84,-2 0 0,0-4-556,-4 3-1258,0-4 921,-4 2-720,0-5 1131,0-5 0,-1-2-745,-3-4 1,3-6 144,-3-2 1156,3 3 0,-4-11 0,-2 3 0</inkml:trace>
  <inkml:trace contextRef="#ctx0" brushRef="#br0" timeOffset="4">9502 11044 8344,'0'-18'246,"-4"-2"61,1 5 0,-1-1-184,4 5 1086,5 0-192,-4 4 61,4 2-285,-5 0-474,0 4 0,0-3-26,0 8 1,0 6-29,0 5 0,0 7-4,0 1 0,1 5-34,3 6 0,-1 4 33,4 0 0,-4 5-226,1-1 0,-2 6-67,2 2 0,-3-1-281,3-3 0,-3 0 21,-1-1 1,0-4-184,0-3 1,0-6 53,0-2 1,0-5 117,0 2 0,0-4-79,0-4 1,0-3-339,0-4-218,0-1 0,2-1 194,1-2 0,0-3 745,5-5 0,-1-5 0,5-1 0</inkml:trace>
  <inkml:trace contextRef="#ctx0" brushRef="#br0" timeOffset="5">9788 11432 8096,'-7'-11'558,"-2"-1"173,6 1 0,-1 3 201,4 1-471,0 4 0,0-1 319,0 8-443,-5 3 1,3 9-155,-1 3 1,-2 7 26,1 0 1,-4 6-156,4-2 1,1 3 135,3 2 0,1-5-208,3 1 1,2-6 59,5 2 0,1-5-180,-1-3 0,1-2 86,-1-6 1,6-4 95,2-4 0,2-1 173,2-2 1,0-5-151,0-3 1,5-7-123,2-4 0,-2-3 133,-1-1 0,-1 1 48,-3-1 1,1 0-37,-8 0 1,-3-4-224,-5 1 0,-3-6-20,-5 2 1,-5 0-40,-3 0 1,-8 5-389,-7-2 1,-4 8 235,-3 4 1,-8 7-374,0 4 0,0 8 215,0 4 1,3 7-443,5 4 1,3 2 942,8 2 0,3-5 0,4-1 0</inkml:trace>
  <inkml:trace contextRef="#ctx0" brushRef="#br0" timeOffset="6">10393 11444 8093,'-11'-5'-64,"4"2"57,3-5 0,-1 5 478,2-5 1,-5 4 307,4-3 253,0 4-165,4-2-293,0 5 0,2 9-72,1 2 1,-1 8-167,1 0 1,3 7-143,-3 0 1,1 5-249,-4-4 1,0 0 97,0 0 0,0-3-315,0 3 0,0-3 205,0-1 0,0-4-224,0 0-46,0-5-53,0 2 192,5-9 405,-4-2 0,6-7 58,-3-1 0,-3-4 40,3-4 1,1-6-48,-1-2 0,3 0-136,-3-3 1,5 0-245,-1-9 1,2 1 92,1-4 0,2-6-168,2-1 1,2-3 53,2 3 1,2 1-491,-2 6 0,-1 6 98,1 5 1,-4 2-65,4 5 1,-5 6-253,1 6 1,-2 3 326,-1 1 0,-2 9-857,-3 2 1380,3 8 0,-3-1 0,4 5 0</inkml:trace>
  <inkml:trace contextRef="#ctx0" brushRef="#br0" timeOffset="7">10873 11432 8218,'0'-11'0,"0"-1"939,0 1-537,0 0 1,0 3 291,0 0 113,0 6-15,0-3 236,0 5 0,0 5-780,0 2 1,0 9 93,0 3 1,3 1-79,1-1 0,0 6-144,-4-2 0,0 3 116,0-4 1,0 1-297,0 0 1,4 0 16,0 0 1,0-4-105,-4 0 1,3-9-208,1 2 1,1-5 2,-1 1 104,-3 2 1,6-9 106,-4 3 0,0-4 139,5-4 0,-5 2-83,5-6 1,0-3 209,3-5 1,0-4-46,1 1 0,-1-3 56,1 0 0,-1-1-113,1 0 1,-1-4 6,0 1 0,-3-1-8,0 4 0,-6 5 15,2 3 0,-3 2 401,-1 2-230,0 5-229,0 1 18,0 20 0,0-5-102,0 13 1,0-7 9,0 3 0,0 0 79,0 4 0,0-1-254,0-3 1,2-3 58,1-4 0,4-1-13,4 1 0,1-6 32,-1-2 1,4-3 239,0-1 0,4-1-159,-3-3 0,3-2 3,-4-6 1,1 2 141,0 2 0,-4-2-66,4 3 0,-4-4 57,0 0 1,-1-4-74,0 0 0,1-1 129,-1 5 1,-1-4-120,-2 0 0,2 3 237,-2 4-116,-3 1 289,5 1-162,-9 0 1,4 13-106,-5 4 1,0 6 10,0 6 1,-1-1-36,-3 1 0,3 4-174,-3 0 0,-1 3 116,1-3 1,1-1-888,3-3 1,1-4-32,3 0 0,-2-5-398,6 1 0,-1-6 1292,5-1 0,4-6 0,2 3 0</inkml:trace>
  <inkml:trace contextRef="#ctx0" brushRef="#br0" timeOffset="8">11798 11489 8114,'1'-17'195,"3"1"0,-3 0 383,3 1 0,1-2 228,-1 2-501,0 7 1,-1-7 313,1 7 0,0 2-176,-4-1 1,-1 4-197,-3-1 0,-2 3-9,-6 1 0,1 0-309,-1 0 1,0 1 128,-4 3 1,-1 4-18,-6 7 0,4-1-59,0 5 1,1 0-254,-1 4 1,2 0-21,6-1 1,5 1 77,2 0 0,3-1-79,1-3 1,0-3 75,0-4 1,5-2-13,2-3 1,3 2 124,2-5 0,-1 0 50,1-4 1,3-1 12,0-3 1,4 1 0,-4-4 1,2-1 138,-2-3 0,-2-1-113,2 1 0,-2-2 236,-2-2 1,-1 2 80,-2-2 301,2 2-155,-9 2-18,4 4-240,-5 2 0,-5 14 43,-2 3 0,-3 7-78,-2 0 1,1 4-6,-1 3 1,2-2-182,3 3 0,1-3 98,6-1 0,2 0-523,2 0 0,2-6 218,5-1 1,2-4-166,2 0 0,2-6 167,2-2 1,2-3 72,-2-1 0,2-5-158,-2-3 1,2-2-3,-2-1 0,-1-2-464,1-2 0,-5 2 246,1-2 0,-2 1-232,-2-1 0,1-3 771,-1-5 0,1-5 0,-1-1 0</inkml:trace>
  <inkml:trace contextRef="#ctx0" brushRef="#br0" timeOffset="9">12175 10918 8037,'-7'-34'0,"2"5"0,5 2 0,0 8 739,5 3-473,-3-1 0,6 8 219,-4-2 0,4 6 1036,-4-3-832,-1 6-263,-3-3-239,0 10 0,4 2 454,0 9-335,0 6 1,-3 8 62,3 4 0,-3 5-110,3 3 0,-3 4-107,-1 3 0,0 3-160,0 5 1,0-3-23,0-1 0,0-1 86,0 1 1,0-3-162,0-8 0,0-3 97,0-5 1,0-5-65,0-2 1,2-7 99,1-1 1,-1-5-129,1 2 0,0-4-146,1 0 1,-3-5 148,3 1 734,2-6-200,-4 4-306,3-6 0,-5-2-814,0-2 683,-5-2 0,-2-10 0,-4-2 0</inkml:trace>
  <inkml:trace contextRef="#ctx0" brushRef="#br0" timeOffset="10">12837 10667 7998,'6'-1'0,"-2"-3"29,3 3 171,-6-9 1,4 7 175,-5-5-26,0 6 161,0-3 1580,0 5-1704,-5 0 71,4 5-170,-10 1 1,5 11 68,-5 2 305,-6 7-347,4 4 0,-4 13 269,1 2-645,-1 9 0,-2-4 230,0 4 0,5 2 69,-2-3 0,4 3-199,0 1 1,2-4 109,3 0 0,1-4-250,6 0 0,0-2 94,0-1 1,2-2-20,2-2 0,2-5 15,5-3 0,5-7 38,-1 3 0,1-1 0,-1-2 0,-1 0 27,5-4 1,-3-2 41,3-2 0,-4-1 228,4-3 1,-5-2-286,1 2 1,-2-6 34,-2-1 0,1-5-271,-1 5 70,1-5 0,-5 2-390,1-5-109,-6 0 207,3 0-1076,-5 0 0,-5 0-40,-2 0 1535,-3-5 0,-12-2 0,-2-4 0</inkml:trace>
  <inkml:trace contextRef="#ctx0" brushRef="#br0" timeOffset="11">13008 12414 8040,'-6'0'-184,"1"0"1793,5 0 1,0-5-1227,0-2 0,0 0 59,0 0 0,5-1-71,3-3 1,-2-4-65,2-1 0,-1-4-105,5 1 0,-1-3-8,0 0 1,1-5-125,-1 0 1,6-8 101,2 0 1,-1-1-86,1 1 1,-4-4 69,4-3 1,-5-3-534,1-5 0,-2 3 304,-2-2 1,1-1-190,-1 4 1,-3-4 81,-1 8 0,-4-5-53,1 5 0,-3 4 65,-1 4 1,0 1 112,0 6 0,0 2-31,0 6 20,0-3 1,0 9 234,0-2-125,0 7 605,0 3-598,0 5 1,0 5-34,0 3 0,0 2-62,0 2 1,0 0 56,0 4 0,4-2-101,0 5 0,1-5 82,-2 1 1,0 1-148,5-1 0,-1 1 61,5-5 0,-5-3-76,1-1 0,-1-3 67,5 4 0,-1-6-16,1 2 1,-1-3 121,1-1 1,-1-1-81,0-3 0,1-2 121,-1-5 0,4-1-67,1 1 0,-1-6 70,-4-2 1,5 1-13,-1-1 0,0-3 166,-4-5 0,1 0-124,-1 4 0,-3 2 21,-1 2 0,-4 2 114,1 6 0,-3 3 20,-1 1 31,0 4-175,0 8 1,0 4-91,0 10 0,-4 1 88,0 7 1,-3 2-82,3 5 1,-1 2-16,1 2 0,3-4-140,-3 1 0,3-2-56,1-7 0,0 0 78,0-7 1,0 1 35,0-5 0,0 0 42,0-3 1,0-5-375,0 1 0,0-4-217,0 4-289,5-6-409,-4 8-490,4-9 1826,0 5 0,2-6 0,4 0 0</inkml:trace>
  <inkml:trace contextRef="#ctx0" brushRef="#br0" timeOffset="12">13854 11501 8311,'0'-12'1291,"0"6"-911,0-4 190,0 9 48,0-4 648,0 5-838,0 5-135,0 1 0,0 7-24,0 2 0,0-1-16,0 5 1,0-4 15,0 4 1,0-4-1,0 4 0,0-3-16,0 3 1,0-4 12,0 4 1,0-5-17,0 1 0,3-2 222,1-2-214,0 1 1,-4-1-3727,0 0 2726,0-4 720,0 3-5349,5-9 5371,-4 4 0,9-5 0,-3 0 0</inkml:trace>
  <inkml:trace contextRef="#ctx0" brushRef="#br0" timeOffset="13">14093 11638 8065,'0'-6'1287,"4"6"-721,0 7 1,4 3-42,-5 2 0,5 3 95,-4 0 1,3 5-162,-3-1 1,5 7-128,-1 1 0,-3 3-99,-1-3 0,-2 3-364,2-3 0,-3-1 167,3-3 1,-4 0-1111,-4 0 0,2-5 292,-6-3 0,0-2-880,-3-2 1662,0 0 0,-1 1 0,1-1 0</inkml:trace>
  <inkml:trace contextRef="#ctx0" brushRef="#br0" timeOffset="14">14927 10793 7963,'0'-12'-919,"0"1"1803,0 5-93,0-5-411,0 5 1,0-2 593,0 1-703,0 4 1,-5-2-65,-3 5 0,2 0-86,-2 0 1,-3 0 290,-4 0-402,-6 5 53,9-3 1,-9 11 123,6-1 1,0 3-28,4 0 1,-1 3 129,1 5-387,-1 0 87,1 0 0,5 0 13,2-1 1,2 1 124,2 0 1,0-1-255,0-3 74,0-3 0,6-4-133,1-1 1,0-1 82,0-2 0,1 1-51,3-6 0,4 1 68,1-4 1,3-1-68,-4-3 1,4 2 92,-4-6 0,4-3 51,-4-5 1,1 0 69,-5 1 1,-1-2-106,-2-2 1,-2-2 151,-2 1 0,-3-1-72,3-2 0,-6-4-113,-2 1 1,-5-1 86,1 4 1,-2 0-145,-1 1 0,3 0 129,0 3 1,5 0 30,-5 8 15,5-3-6,-2 7 37,5 1-79,0 1 0,0 6-1,0 3 0,5-2 23,3 6 0,3-5 132,5 0 1,-2 2-10,5-1 1,0 0-38,4-4 0,-1 0-8,1 0 1,0 0 11,0 0 1,-1 0-41,-3 0 0,1 0 20,-5 0 1,0 0-93,-3 0 0,-5-4 155,1 0-1089,-5 1 442,2 3-1246,-5 0 884,-5 0 1,2 3-213,-5 1 1,5 5 1071,-5-1 0,5-3 0,-7 5 0,4-4 0</inkml:trace>
  <inkml:trace contextRef="#ctx0" brushRef="#br0" timeOffset="15">15201 10884 8156,'0'-11'109,"0"3"196,0 0 13,5 6 0,-3-4 884,1 2-741,-1 2 1,-2-1-141,0 6 1,0 4 32,0 4 1,0 2-113,0 2 1,0 3 148,0 5 0,0-4-168,0 0 1,3 0-124,1 4 1,0-4-18,-4 0 0,0-5-74,0 1 0,4-2-512,0-2 0,-1 1 346,-3-1 1,0-3-833,0-1 1,0-3-59,0 4-675,0-6 827,0 3 895,0-5 0,-5 0 0,-1 0 0</inkml:trace>
  <inkml:trace contextRef="#ctx0" brushRef="#br0" timeOffset="16">14596 11295 8104,'-5'-6'-51,"-3"2"-51,-2 3 1094,4 1-122,-4 0-89,8 0-203,-3 0-3,15 0 1,-2 0-100,7 0 1,3 0-62,1 0 0,3 0-89,0 0 0,2 0-89,3 0 0,2 0-109,6 0 0,0 0 82,3 0 1,3 0-184,4 0 1,2-1 98,3-3 0,-3 2-239,2-1 0,-2-2-71,-1 1 1,-4-4 75,0 4 0,-5-3 11,1 3 0,-4-4-51,-4 5 1,-6-5-6,-5 4 1,-5 0 19,2 4-819,-4 0 352,-5 0-1631,-2 0 1178,-15 0 0,-2 0-83,-7 0 1,-1 4 1135,5 0 0,-6 5 0,4-3 0</inkml:trace>
  <inkml:trace contextRef="#ctx0" brushRef="#br0" timeOffset="17">14744 11592 8244,'0'-7'78,"0"-1"1,0 4 187,0-3 1,0 3 110,0-4 291,0 6 94,0-4 618,0 6-914,0 11 1,0-2-155,0 10 1,0 3-17,0 5 1,4 4-15,0-5 1,5 5 86,-2-5 1,4 5-176,0-5 0,0 5-83,1-5 1,2 1-201,-3-4 0,3-1 82,-6-3 0,1-3-110,-2-5 1,2 1 35,-5-1 0,1-1 4,-1-2 1,-3-2 22,3-2-239,-3-2 129,-1 3-73,-5-5 1,0-2 32,-3-1 1,-2-4-55,3-4 1,-3-1 4,-2 1 0,5-6 90,-1-2 0,2-2 41,-2-2 1,-1-5-35,5-2 0,0-5-6,4-3 0,3 3 46,5-3 1,-1 3-2,8 5 1,2 2 176,-2 5 1,4 2-103,-4 2 0,4 3 215,-3 9 1,4-2-80,-1 5 0,1 0 36,-1 4 0,7 0-69,-3 0 1,7-4 18,0 1 0,3-1-89,2 4 0,0-1 32,3-3 0,-5 1-45,5-4 1,-8 3 41,4-4 0,-9 4 228,-2-3 1,-1 4-154,-7-1 1,0 3 166,-3 1-127,-6 0-750,4 0 314,-9 0 1,3 1-23,-8 3 1,2-1-1753,-6 4 873,1-4 359,-5 7 0,1-5 437,-1 3 1,5-3 405,-1-5 0,0 0 0,-3 5 0,0 1 0</inkml:trace>
  <inkml:trace contextRef="#ctx0" brushRef="#br0" timeOffset="18">15053 11752 8000,'0'-6'-19,"0"-1"47,0 4 1,0 0 311,0-5-75,0 6-95,0-3 0,0 4 452,0-3 281,0 2-268,0-3-112,0 5-273,5 0 0,-3 5 5,6 3 0,-6 0-147,2 3 1,-1-2 78,1 6 1,-3-1-191,3 1 1,-3-2 50,-1 2 1,0 2-66,0-2 1,4 2-100,0-2 1,-1-6-432,-3 2 396,0-2 1,2-1-109,1-1 203,-1-4 36,3 2-53,-5-5 250,0 0-187,0-5 0,1 2 13,3-4 1,-3-1 16,3-3 1,-2-1 4,2 1-14,-2-1 1,8-4-51,-3-3 0,2-2 44,-1 2 1,2 3 1,-2 4-4,-3 1-5,0 0 1,-1 3 351,-1 0-166,1 6 9,-4-3-38,0 5-77,0 5-96,0 1 68,0 6-173,0-1 11,0 0 152,5 1 0,-2-1-213,4 1 0,-3-2 105,4-2 0,-4 0-89,3-4-6,-4 0 75,7-4 54,-4 0 154,6 0-157,-1 0 0,1-4 123,-1 0-116,0-4 1,1 1 47,-1-4 0,1-1 121,-1 1 1,-1-1-103,-2 1 1,1 0-11,-5-1 0,3 5-42,-3-1 52,5 0 170,-3 2-162,1 1-1,3 5-13,-9 0 1,8 5-6,-5 3 0,1 3 83,-1 4 1,-3-2-69,3 2 0,-2 2 14,2-2 1,-3 5-11,3-1 1,-1-2-232,0-2 0,-1-2-335,1-2 154,4 1 0,-5-2-101,6-3 1,-6 0 23,2-4 444,-2-1 0,3 3 0,1-5 0</inkml:trace>
  <inkml:trace contextRef="#ctx0" brushRef="#br0" timeOffset="19">15669 10541 8124,'0'-6'0,"0"0"271,0 2 117,0 3 569,0-4-209,-5 0 191,4 3-556,1 7 1,5 3 199,3 7 0,2-2-123,-2-2 0,2 5-85,1-1 1,4 5-57,1-1 1,4 0 53,-1 4 0,2-1-60,2 8 1,5-2-75,3 6 0,-2-1-206,1 9 1,-4 0 182,0 4 1,2 3-626,-1 1 0,-4 4 322,-4-1 0,-9-1-88,1 2 0,-7 3 3,0 4 1,-3 0-198,-1-4 1,-5-5 142,-2-3 0,-5-2-44,-3-1 1,2-2 306,-2-2 1,2 1-136,2-5 1,-1-1-29,1-6 1,5 0 181,2-4 0,3-4-897,1-4 718,0-5 0,1 1-686,3-7-459,-3 2 750,9-9 0,-5 3-205,3-8 0,-2-1 260,-2-2 1,-1-4-606,4 4 1068,-4-8 0,7 2 0,-4-4 0</inkml:trace>
  <inkml:trace contextRef="#ctx0" brushRef="#br0" timeOffset="20">16503 11307 8016,'-11'-12'0,"3"5"0,1-1 1424,4 5-334,-2-2-315,5 5-176,0 0 0,5 0-371,3 0 1,2 2 34,1 1 0,4-1-35,1 2 0,4-3 82,-1-1 0,3 0-53,0 0 0,1 0-64,0 0 1,-4-4-111,0 0 1,-5-3-170,1 3 0,-2-4-783,-2 4 578,1 1-2421,-6 3 1473,-1 0 1239,-15 0 0,-8 5 0,-11 1 0</inkml:trace>
  <inkml:trace contextRef="#ctx0" brushRef="#br0" timeOffset="21">17143 10907 8073,'0'-11'0,"0"3"0,0 0 0,0 1 0,0-5 0,0 5 0,0-1 0,0 5 0,0-2 0,1 5 0,3 0 0,-3 11 0,3 4 0,1 8 0,-1 7 0,3 3 0,-3 13 0,1-2 0,-1 9 0,-3-3-1173,3 3 3619,-3-5-1048,-1 3-1480,0-5 552,0-5-1188,0-2 512,0-10 1,4 2-87,0-9-691,0 4 621,-4-14 0,1 5 360,3-6 1,-3-3-1648,3 0 1911,-3-6-262,-1 3 0,0-5 0,0 0 0</inkml:trace>
  <inkml:trace contextRef="#ctx0" brushRef="#br0" timeOffset="22">17200 11078 8073,'0'-18'0,"0"3"0,0 3 603,0 0 1,1 5-157,3-1 1,2 5 254,6 0 0,-1 6-248,1 5 1,4 7-36,3 4 1,-1 8-259,1 3 1,0 3 72,4 2 0,0 4-157,-1 3 0,1-2 134,0 2 1,0-5-281,0 1 0,0-7 94,-1-5 0,1-3-20,0-4 1,-4-2 32,0-6 1,-1-1 318,1-2 1,-3 1-69,-4-5 1,-1-1 41,1-3-177,-1 0 1,-1-1 103,-2-3 1,1 2-148,-5-6 0,1-1 90,-1-6 1,-3 1-154,3-5 0,-2-5 5,2-7 1,-3-2-65,3-1 0,1-9-67,-1-3 1,0-3-129,-4-1 0,0-2-252,0-5 1,0 5 310,0 3 0,0 2-242,0 1 1,-5 5 135,-3 3 1,3 8-318,1 3 0,-1 4-29,1 4 1,-1 4-960,1 8-512,3 2 1480,-4 5 1,5 6 61,0 5 0,5 2-225,3 6 753,2 5 0,6 5 0,2 6 0</inkml:trace>
  <inkml:trace contextRef="#ctx0" brushRef="#br0" timeOffset="23">18068 11170 8326,'-7'-2'748,"4"-1"-5,1 1 1,-1-2-219,-1 8 0,-5 0-142,1 7 1,-2 0-194,-1 8 1,-5 0 65,1 4 0,1 1-16,7 2 0,-3 2-4,2 3 0,3 0 15,1-4 0,3 2-241,1-6 1,0 6 30,0-6 0,5-3-158,2-4 0,5-1 95,3-4 0,-1 2-22,5-9 0,0 0 93,4-4 0,0 0 36,0 0 0,1-5 144,2-3 1,-5-6-109,2-1 1,-3-6 119,3 2 1,-6-1-123,-1 1 1,-9-4-233,-3 0 1,-3-1 163,-1-6 0,-1-1-566,-3-3 1,-7 4 6,-8-1 0,-4 6-206,-4-2 0,-2 8 258,-5 4 1,0 7-162,-1 4 0,6 4-613,3 4 1,3 3 1229,4 4 0,-3 6 0,4 0 0</inkml:trace>
  <inkml:trace contextRef="#ctx0" brushRef="#br0" timeOffset="24">18445 11261 8078,'-7'-11'-53,"1"-1"16,2 1 1,3 3 311,-3 0 1,-1 1 161,1-5 1,0 5 334,4-1 296,0 6-702,0-8 0,0 10 48,0 0 0,2 5 66,2 6-275,-3 6 0,9 2-40,-2 7 0,0 0-139,0 4 0,1-1 40,-5 2 1,1 0 101,-1-4 1,-3-2-569,3-6 0,-2 2 44,2-6 99,-3 0 1,4-7 21,-5-1 284,0-4 359,0 2-264,0-15 0,0 2 13,0-7 0,0 1-82,0-1 1,0-2 52,0-2 1,0-6-11,0 2 1,0-4-159,0 1 0,5-3-41,3-6 1,2 1-164,2 0 1,0 5-48,4 2 0,-2 4-19,5 4 1,-4 3-308,4 4 1,-5 6 264,1 2 1,-2 3-325,-2 1 0,-1 2 199,-2 6 0,1 0 477,-5 7 0,-6 3 0,-4-1 0</inkml:trace>
  <inkml:trace contextRef="#ctx0" brushRef="#br0" timeOffset="25">18764 11272 8222,'-5'-11'0,"-2"0"825,2 4-482,0-3 0,5 8 185,0-6 547,0 5-124,0-2-24,0 5-619,0 5 1,0 2 158,0 4-281,0 6 1,3-3-88,1 5 1,1 0-45,-1 3 1,-3 0-105,3-3 0,1 1 74,-1-4 0,4 3-243,-4-4 1,4-1 49,0-7 1,-2 2 0,2-5 1,-4 0 38,3-4 106,1 0 1,3-1 15,1-3 0,-5 1-4,1-4 0,-2-1 156,2-3 0,2-1-131,-2 1 0,-3-1 71,-1 1 0,1-4-54,-1 0 0,-1-4-9,-3 3 1,4 1 25,0 4 0,0-1 1,-4 1 1,0 3 47,0 1-13,0 4-188,0-2 0,0 6 80,0 3 0,1-1-99,3 4 0,-3 5 73,3 3 1,1 0-97,-1-4 0,1 2-3,-1 2 1,2-2 27,5 2 1,-3-6-74,0-1 0,1-6 99,6 2 0,-2-3 141,2-1 1,1-1-80,-1-3 0,4 2 150,-3-6 0,-1 1-103,-4-5 1,1 1 159,-1-1 1,1-3-50,-1 0 1,-3 0-53,-1 3 0,-3 0 2,4-4 0,-6 4-20,2-4 1,-1 4 209,0 0-153,-1 6 9,3-4 0,-5 10-57,0 0 1,0 5-133,0 6 0,0 2-117,0 2 1,0 3-243,0 5 1,0 0-148,0-1 1,0 1 227,0 0 0,0 0-1018,0 0 1,5-2 603,2-2 1,4-2 238,0-6 1,2-4 519,2-3 0,3-3 0,5-1 0,-1 0 0</inkml:trace>
  <inkml:trace contextRef="#ctx0" brushRef="#br0" timeOffset="26">19610 11261 8215,'5'-23'0,"-3"0"0,6 0 448,-6 1-98,3-1 0,-1 1 609,0 3-570,0 3 0,-4 4 116,0 1 1,-5 4-138,-3 4 0,-3 1 54,-4 2 1,-3 7-128,-5 4 1,-4 6-298,1 6 0,0-1-63,7 1 0,-1 0-68,5 0 1,-1 0-246,5 0 0,3-1 225,1 1 0,4-4-265,-1 0 0,4-5 176,4 1 1,-1-6-36,4-1 1,1-5 85,3 0 1,2-1 190,2-2 1,2-2-19,2-1 1,1-4 85,-5-4 1,4 3-13,-3 1 0,-1-1-66,-4-4 0,1-3 139,-1 0 1,-4 0-151,-4 3 268,4 1-12,-6 0 362,4-1-440,-5 6 1,-5 2 83,-3 8 1,2 3-196,-2 9 1,5 0 75,-5 3 1,5 7-220,0-4 1,1 4 127,2-3 1,0-2-409,0-2 1,2-2 158,1-6 1,4 1-22,4-1 0,1-5 31,-1-2 1,0-3 150,1-1 1,3-5 54,0-2 0,4-3-124,-3-2 1,3-3 145,-4 0 1,0-6-103,-3 2 1,-1-1 176,0 1 0,-3-6-62,0 2 0,-1-4 79,5 0 1,-6-2-12,-2-5 1,1-4-32,-1 0 0,1-4 35,-1 4 0,-3-5-62,3 1 1,-3-2 118,-1-2 1,-1 1-60,-3 4 0,1 6 831,-4 9-635,4 2 0,-3 7 104,2 6 0,3 6-120,-3 8 0,3 9-127,1 7 0,-4 7-61,0 5 0,1 4 80,7 7 0,-1 0-193,4 8 0,-3-3 69,4-2 0,-2-3-172,2 0 1,2-5 20,-2 1 0,-3-8-25,-2-3 1,3-3 64,-3-1 1,2-4 50,-1 0 0,-3-5-474,3 1 1,-2 2 185,-2-2 1,0-4-982,0-3 1,0 0 529,0 3 0,-2-3 748,-2-1 0,-2-4 0,-5 2 0</inkml:trace>
  <inkml:trace contextRef="#ctx0" brushRef="#br0" timeOffset="27">20352 10541 8200,'1'-11'0,"3"0"0,-1-1 0,4 1 35,-4-1 44,7 1 1,-9 0 577,3-1-287,-3 1-51,4-1 0,-3 1 350,1-1 242,-1 6-289,-2 1 51,0 5-411,-5 0 0,-2 6 78,-4 6 1,-1 4-79,1 7 0,-4 5 48,0 2 0,-2 9-116,2 2 1,1 8-149,-5 0 0,5 6-58,-1-2 0,2 3-211,2 1 1,4 0 33,3 0 1,3-5 139,1-2 0,1-3-207,3-2 1,6-3 71,6 0 1,3-9-41,-4 1 1,4-7 58,-4 0 0,4-5 222,-4-3 0,1-2-470,-5-6 1,0 1 395,1-1 1,-5-3-722,1-1 1,-4-4-34,3 1-467,-4 2-159,2-5 114,-5 10 1283,5-10 0,2 9 0,4-4 0</inkml:trace>
  <inkml:trace contextRef="#ctx0" brushRef="#br0" timeOffset="28">20432 12049 7981,'0'6'0,"-5"5"-123,4-10-6,-4 9 146,5-9 1,0 6 1067,0-4-190,0-1-77,0 3-221,5-5 45,-4 0 182,4 0-33,0 0-339,-4 0-170,4-5 0,-1-2-29,0-4 0,5-2-29,-2-2 1,4 1 0,0-5 0,0 0 27,1-4 1,-1-5-28,1-2 0,3-5-1,0-3 1,5-2-83,0-6 1,-4-1 82,-1-2 0,2 2-1764,-2-3 1,-1 2 1219,-6-2 0,0 7 319,-4-2 0,0 1 0,-4-1 0,0 4-182,0 3 0,0 4 111,0 3 0,-1 1 128,-3 7 0,3-1 168,-3 9 1,1 3 90,0 5-162,1-1-79,-3 2 299,5 1-677,0 5 240,5 5 1,-2 1 44,4 6 1,-3-1-41,4 0 0,-1-3 50,5 0 1,-5-1-64,1 5 1,0-6 49,3-2 0,1 1-133,-1-1 1,0 0 129,1-4 0,3 0-178,0 0 0,0-2 29,-3-2 0,-1-1 31,1-2 1,-1-3 135,1 2 0,-2-6-43,-3-1 0,2 0 77,-5 3 0,4 1-101,-5-1 528,1 1-113,-4-1-148,0 6 0,0 2 10,0 8 0,0 9-85,0 10 0,0 1 26,0 6 1,0 4 118,0 5 1,-4 2-336,1-3 1,-1 6 110,4-2 0,-1-3-232,-3-1 0,3-3 74,-3 0 1,2-10-464,2-2 0,0-8-799,0 0 324,6-2 0,0-3 286,5-2 770,-4-3 0,3-5 0,-4 0 0</inkml:trace>
  <inkml:trace contextRef="#ctx0" brushRef="#br0" timeOffset="29">21117 11524 7990,'7'0'0,"-2"-2"0,-5-1 415,0 1-106,0-8 1,5 5-39,2-3 0,0-2 67,0 3 243,1 2-265,3-6 1,1 6 139,-1-2 34,1-3-152,-1 3-86,0 1 1,1-3-1,-1 5 1,-3 0-135,-1 4 51,-4 0 1,3 0 38,-2 0 0,-3 2-121,3 2 1,-3 2-204,-1 5 0,0 6 94,0 2 0,-5-1-143,-2 1 0,-2-2 85,1 2 0,-2 2-28,3-6 1,-2 4-30,1-4 0,-1 0 19,5-3 108,1 4 1,-1-3 2,0 2 1,0-2-3,4-2 1,1-3-1,3 0 1,-1-5-341,4 5 184,1-5 1,3 5-94,1-4 0,3 0-45,0-4 0,0 0-258,-3 0 1,1 0-46,2 0 0,-2 0-242,2 0 1,-3 0 363,0 0 0,-1 0 484,1 0 0,-1-5 0,1-1 0</inkml:trace>
  <inkml:trace contextRef="#ctx0" brushRef="#br0" timeOffset="30">21517 11661 7990,'0'-7'-678,"0"2"2494,0 5-1100,0 5 1,0 3-38,0 7 1,0 3-295,0 5 1,4 0-161,0-1 1,1 6-290,-2 3 0,0 1 122,5-2 0,-6 2-161,2-6 0,-3 5 133,-1-4 1,0-2-1035,0-6 0,0 1-814,0-5-15,0 1 1833,0-5 0,-5-5 0,-1 0 0</inkml:trace>
  <inkml:trace contextRef="#ctx0" brushRef="#br0" timeOffset="31">22042 10713 8071,'7'-12'-451,"-2"6"0,-5-4 1042,0 2 1,3 2 326,1-2 9,0 1-603,-4-5 1,0 5 345,0-1-155,0 5 58,-5-7-315,-1 9 0,-6-3 0,1 8 1,-1 4-100,1 7 1,-4 3 73,0 5 1,-4 3-282,3 1 0,1-1 100,4-3 0,0 0-291,4 0 0,2-1 76,5-3 1,5 1-166,2-5 113,9 0 1,1-5-79,6-2 0,0-3-6,0-5-57,0 0 281,0 0 0,-4-5-94,0-3 336,-5-2-115,7-1 1,-12-2-200,3-2 312,-4-3-84,-1 0 1,-2-3-344,-5 2 244,0-3 1,-5-1-30,-3 1 1,-2-5-94,-1 0 0,0 1-72,4 3 1,-3 1 76,2 3 0,2 0 199,-2 8 0,6-3-229,-2 6 399,3 3-188,1 0-81,0 5 134,5 0 0,2 0-84,8 0 0,-1 0 215,5 0 1,0 0-77,4 0 0,0 0 87,0 0 0,0 0-42,0 0 0,0 0-169,-1 0 0,-3-4-141,0 0 1,-8 1-715,0 3-211,-2 0 0,-1 0-64,-1 0-533,-4 0 1633,2 0 0,-10 5 0,-2 1 0</inkml:trace>
  <inkml:trace contextRef="#ctx0" brushRef="#br0" timeOffset="32">22431 10690 8269,'0'-11'0,"0"-1"772,5 6 29,1-4 472,5 8-838,1-3 0,3 5-95,0 0 1,1 0-72,-5 0 1,0 0-25,1 0 1,3 2-26,0 1 1,0-1-99,-3 1 1,-1 2-212,1-1 0,-2 1 117,-3-1 0,0-1-542,-3 4 165,-3-4 252,4 7 1,-10-4-29,-3 6 0,-3-1-110,-4 1 65,-3-1 108,-5 6 1,4-5-34,0 3 56,0 3 1,-4-4 69,0 5 0,5-5-86,3 1 110,3-2 1,4-1 7,0-1 1,6-3 18,-2-1-40,3-4 0,6 6 53,2-6 1,7 1 171,2-4 0,0 0-10,-1 0-190,-2 0 1,7 0-240,-4 0 0,3 0 166,-4 0 1,4 0-575,-4 0 0,4 0 245,-4 0 1,-3 0-2055,-5 0 1005,1 0 186,-2 0 1198,-1 0 0,-5 0 0</inkml:trace>
  <inkml:trace contextRef="#ctx0" brushRef="#br0" timeOffset="33">21882 11147 8216,'-17'0'638,"0"0"977,6-5-881,4 3-3,2-3 34,5 5 53,0 5-632,5 2 0,3 0 260,7 1 1,3-5-102,5 0 1,6 2 103,5-1 1,2 0-135,6-4 1,5 0-345,6 0 1,0-1 228,4-3 0,-2 1-581,6-4 0,-3 0 453,-1 0 1,-5-3-193,-2 2 0,-3-1-699,-2 2 0,-5-4 444,-6 4 1,-5 0-832,-6 0 1,-1 3-233,-3-4-1015,-8 6 1243,-6-3 1355,-10 5 0,-6 0 1,-7 0-1</inkml:trace>
  <inkml:trace contextRef="#ctx0" brushRef="#br0" timeOffset="34">22019 11409 8154,'-6'-6'0,"1"0"0,5 2 1851,0 3-1167,0-4 0,5 5 425,3 0-608,-3 5 1,4-3 11,-6 6 1,6-1-198,-1 5 0,-2 3 16,2 0 1,-4 6-76,3-2 1,0 2 87,0 2 1,3 0-89,-2 0 1,-2 0-141,2-1 1,-2 1 77,2 0 1,1-4-324,-5 0 0,1-4-2,-1 4 1,-3-5-416,3 2 200,-3-4 205,4 0-54,-4-6-115,4-1 100,-5-5-225,0 0 0,0-5 134,0-3 0,-1-5 149,-3-3 1,2-4-122,-6 1 1,6-4 4,-2-4 0,2 0 90,2-4 0,2-6 141,2 3 1,2-3-95,5 3 1,5 2 154,-1 6 1,5-1-81,-1 8 1,3 6 147,1 2 0,3 3-1,1 1 0,5 1 25,-2 6 0,2 0-292,-2 0 1,2 0 145,-5 0 0,0 0-241,0 0 0,-4 0 60,0 0 0,-2 0-485,-5 0 397,4 0 0,-7 0-1522,2 0 891,-8 0 929,-7 0 0,-6 0 0,-5 0 0</inkml:trace>
  <inkml:trace contextRef="#ctx0" brushRef="#br0" timeOffset="35">22282 11546 8042,'-6'0'1727,"-4"0"291,8 0-1660,7 6 0,-1 0 46,8 5 1,-7-3-95,2 0 1,0-1-51,0 5 0,3-1-147,-2 0 232,-3 1-191,5-1-1030,-8 1 542,3-1-481,0-5 310,-4 0 230,9-6 1,-4 0-82,6 0 269,-6 0 158,4-6-66,-3 0 1,8-5 303,0-1-195,0 1 1,-3-1 52,-1 1 0,-1-4-108,-2 0 1,2 1 691,-2 6-493,2-2 1,0 7 183,-2-4 1,2 4-108,-3-1 0,-1 8-1,-3 4 1,2 2-140,-1 1 1,4 1-181,-4-1 1,3 6 13,-3 2 1,5-2 108,-1 3 0,-2-5-591,2 4 1,-2-5 210,1 1 1,4-2-1013,-4-2 1,0-1-120,0-2 60,1-3 0,3-5 133,1 0 1180,-1-5 0,6-2 0,0-4 0</inkml:trace>
  <inkml:trace contextRef="#ctx0" brushRef="#br0" timeOffset="36">22910 10484 8087,'0'-22'123,"0"4"1,0 1 305,0 6 1,0 3 171,0 1-142,5-1 1,-3 0 274,1 1 397,-1 4-308,-2-2-34,0 5-316,5 5 1,1 3 44,6 7 1,4 3-7,3 5 0,3 6-208,0 5 1,1 5 99,0 7 0,0 0-360,0 0 1,0 7 60,0 0 0,1 5 18,2-4 0,-3-1-82,0-3 1,-1 3 91,-7-7 1,0 2-101,-4-3 0,-4 1-100,-3 0 1,-3-1 189,-1 1 0,-1-4-136,-3 0 1,1-5 73,-4 1 0,-1-3-299,-3 0 0,3-1 43,0 0 0,2-3-136,-2-1 0,-2-1 246,3 2 1,0 0-321,0-4 1,3 0-15,-4-4 0,6-4 28,-2 0 1,-1-5-776,1 1 349,0-3 449,4 0 1,-1-6-132,-3-2-1105,3-3 1000,-4-1 0,0 0 604,-3 0 0,-7-10 0,-3-3 0</inkml:trace>
  <inkml:trace contextRef="#ctx0" brushRef="#br0" timeOffset="37">7561 13968 11748,'11'0'892,"-3"-4"-423,-1 0 1,1 0-67,3 4 1,2 0-119,2 0 1,-2-1-57,2-3 0,3 3 25,1-3 1,3 3-39,0 1 0,5-4-92,0 0 0,-2-3-209,-6 3 0,3-1-213,-3 1 1,-3 1-1066,-1-4 977,-2 4-1962,-1-2 1456,-6 5 0,-1-1-103,-5-3 995,0 3 0,-5-4 0,-1 5 0</inkml:trace>
  <inkml:trace contextRef="#ctx0" brushRef="#br0" timeOffset="38">7526 14219 8275,'7'-6'1211,"3"-5"-478,1 5-33,7 0 1,5-4 446,0 2 0,1-2-344,2-2 393,4 1-712,4 0 1,-1 3-57,-3 0 1,2 5-178,-5-5 1,-1 5-1080,-3 0 641,-5 1 0,-1 2-548,-6 0 0,-3 0-2463,-1 0 3198,-4 0 0,7 5 0,-4 2 0</inkml:trace>
  <inkml:trace contextRef="#ctx0" brushRef="#br0" timeOffset="39">8805 13557 8165,'0'-18'-365,"0"1"0,0 6 312,0-1 1,0 1 52,0 0 0,2-1 1346,2 1 1,-3 3 187,3 1-1078,-3 4 1,-1 0-199,0 11 0,0 6 13,0 13 1,1 7-6,3 8 1,-3 7-1,3 5 1,-1 3-447,0 4 1,0-2 227,1-26 1,0-1 0,-1 25-360,5 4 1,0-14 125,3 2 1,-3-7-31,-1-4 0,-3-1 71,4-10 0,-5-2-450,5-6 1,-5 2-31,0-6 0,-1-4-1077,-2-3 1034,0-6-828,0 3 1539,0-5 1,5-10-1,1-2 1</inkml:trace>
  <inkml:trace contextRef="#ctx0" brushRef="#br0" timeOffset="40">8908 13682 8165,'0'-23'0,"0"1"0,-4-1 639,1 0 0,-2 4 604,1 0-14,3 5-320,-5-3-417,6 11 1,6 6-158,1 8 0,5 11-92,3 3 1,4 13 5,7-1 0,0 8-6,4 0 0,1 2-591,3 2 1,-1 0 309,-3-1 1,5-3-172,-1 0 142,-5-10 1,8 4-215,-10-9 190,-1-5 1,1-5 86,0-1 126,-6-4 0,-1 5-108,-4-6 137,-1 1-119,-4-6 0,1 4-105,-1-2 1,-3-2 104,-1 2-309,-4-6-82,2 8-1558,-5-8 468,0 3-1361,0-5 2810,0-5 0,0-2 0,0-4 0</inkml:trace>
  <inkml:trace contextRef="#ctx0" brushRef="#br0" timeOffset="41">9468 13465 8212,'0'-29'0,"-5"6"0,4 3 1029,-3 5-600,2-1 1,2 5 724,0 0 99,0 4-659,0 2-341,0 20 0,0 2 118,0 17 79,0-2-399,0 17 0,4-6 378,0 11-503,5-1 1,-6 4 124,4 0 1,-1 4 146,2 0 0,-2-5-449,-2-7 0,-1-5 143,4-3 1,-4-8-201,1 2 1,-2-10-27,2-2 0,-3-1-669,3-7 853,-3 5-2005,4-7 1271,-3 3-1059,3-4 1946,-5-6 0,5-1 1,1-5-1</inkml:trace>
  <inkml:trace contextRef="#ctx0" brushRef="#br0" timeOffset="42">9993 13922 8245,'0'-11'296,"0"-5"72,0 1 1,0-1-221,0 0 839,0 4-176,0-5-191,0 6-120,0-1-219,-5 6 1,3 1-174,-6 5 78,-5 5 0,-1 3 133,-5 7 0,2 4-31,-2 8 0,-2 3-53,6 8 1,0-2 202,3 2-306,6-3 0,1-4-78,5-1 0,0-1 246,0 2-800,5-3 398,1-5 1,7-2-121,2-2 1,-1-2-188,5-6 0,0-5-45,4-2 278,0-2 1,0-8 197,0-1 0,3-8-137,1-4 1,1 0 427,-1-4-179,-8 2 1,6-7-8,-10 6 1,-1-1 2,-6 0 1,1 0 80,-6 0-383,-4 0 137,-5 1 1,-11-4-940,-2 3 649,-7-2 0,-1 8-1660,-7-2 935,2 3 600,-12 10 0,11 2-1301,-5 8 1751,5 2 0,-2 10 0,7 2 0</inkml:trace>
  <inkml:trace contextRef="#ctx0" brushRef="#br0" timeOffset="43">10416 13785 7361,'-8'-6'-771,"1"2"1825,4 3-620,-2 1 0,4 0 291,-3 0-120,3 5-288,-4 1 0,5 10 134,0 4 181,5 1-275,1 2 0,2 1 350,-1 3-467,1-3-30,3 4 1,1-4 89,-1 2-120,-5-6 0,5 6-314,-4-7 128,-2-2 1,4-1 48,-5-4 0,1-2-391,-1-3 57,-3-2 111,4-5 142,-5 0 186,0-5 1,0-1-56,0-5 1,0-2-35,0-2 0,0-3 232,0-5-138,0 0 0,1-1-204,3-3 9,-2-2 1,6-6-32,-4-3 0,5 2-491,-1-2 395,2 3 0,3 5-519,2 4 502,3 2 0,1 7-185,0 6 0,-4 4-140,4 7 184,-5 5-1238,2 7 651,-4 6 914,-1 4 0,1 6 0,-1 2 0</inkml:trace>
  <inkml:trace contextRef="#ctx0" brushRef="#br0" timeOffset="44">10964 13865 8195,'-8'-14'1022,"1"3"-615,-1 2 1,2-3 41,2 1 0,-1 3 487,1 1-536,0 4 605,-1-7-161,4 9-185,-4-4-352,5 15-123,0-3 1,0 15 121,0-3-59,0 3-1,5 0-175,-4 6-5,9-4 0,-7 4 57,5-5 1,-5 0-198,5 0 1,-4-2 58,3-2 0,-3-2-144,4-6 9,-6 1-220,9-6 118,-5-1 151,5-5 1,-3-1-63,0-3 140,-1 3 1,3-9-36,-2 2 284,2-7-238,-4 2 1,2-5 28,0 3 0,-5-1 17,5-3 0,-5-2 75,0 6-90,-1-5 7,-2 7 10,0-3 39,0 4 0,0 5-17,0-1 0,1 5-9,3 0-350,-3 1 183,4 7 0,-4-2 36,3 5-270,-3-1 200,10 5 0,-9-1-237,6 0 74,-1 1 240,5-1 1,-3-1-509,2-2 223,-2 2 168,7-9 1,-3 5 156,2-6 0,-1-2-229,5-2 483,0-2-204,4-5 1,-4-1-127,0 1 458,-5-1-231,8-4 0,-6 3 75,3-2-95,-2 2 0,-6 2 27,1 0 55,-1-1 79,-5 1-150,5 4 0,-10 1 476,3 2-470,-3 3 64,-1-4 1,0 15-147,0 5 0,-4 6-5,0 1 1,1 1-14,3 0 0,0 0-173,0 0 0,0 3-1157,0 1 622,0 0-145,0-4 0,1-4-738,3 0 1,2-5 1577,5 1 0,1-3 0,-1 0 0</inkml:trace>
  <inkml:trace contextRef="#ctx0" brushRef="#br0" timeOffset="45">11901 13933 8183,'0'-19'821,"0"0"-564,0 5 0,0-3 198,0 1 0,0 4 360,0-3 1,0 1-88,0-2-510,-6 4-34,5-5 0,-9 6-441,2-1 140,-2 1 46,-1 5 1,-2-3-100,-2 5 1,1 0 202,-5 4 1,4 5 39,-4 3 1,0 4-120,-4 7 621,5 0-384,2 9 1,0 0-62,1 3 0,4 2 181,3 1 1,6-5-553,-2-2 181,2-3 1,8-1 163,1 0-1240,3-6 598,7 0 238,1-11-247,4 4 304,1-8 0,-1 1-42,-3-6 1,2-4 6,-2-4 0,2 0-239,-2-1 972,2 1-384,-8-1 0,4-3 674,-6 0-439,-5 0-163,4 3 0,-4-3 478,1 0-339,3-1-61,-8 5 1,4 1 151,-2 2-130,-3-2-127,4 9 0,-5-3 96,0 8-318,-5 2 66,4 11 1,-9-3 133,2 5-10,3 0-45,-5 4 0,8 3-352,-1 1 200,1 0 0,2-8-1060,0 0 806,0 0 1,2-2-54,1-1 1,4-4-196,4 0 0,2-6 47,2-2-616,-2-3 691,8-1 1,-3-5-290,5-3 782,0-7 0,0-3 0,0-4 0</inkml:trace>
  <inkml:trace contextRef="#ctx0" brushRef="#br0" timeOffset="46">12266 13351 8267,'-11'-34'981,"4"6"-736,3 5 0,3 1 1224,1 7-674,0 0 434,0 9-239,0 1-244,0 5-556,0 10 63,0 7 0,5 13-404,2 4 445,4 5 0,-3 6-13,-1 4 1,0 2-33,0-2 1,-2 3-40,-5 6 0,4-5-56,0 0 0,0-5-372,-4 2 170,0-3 0,0-7-29,0-2 1,3-3-511,1-5 440,0-2 0,-4-6-48,0-3 0,4 1 219,0-5-812,0 0 516,-4-3 1,1-6 461,3-2-1546,-3 2 584,4-4-830,-5 3 767,0-5 291,0-5 544,0-2 0,0-4 0,0-1 0</inkml:trace>
  <inkml:trace contextRef="#ctx0" brushRef="#br0" timeOffset="47">13088 13043 8414,'0'-12'-633,"0"1"1,0 3 1239,0 1 1,0-1-130,0-3 1,4-5 8,0 1 0,0 0 234,-4 3-384,0 1 0,0 0 199,0-1 307,0 6-204,0-4-320,0 8 1,-5 0-105,-3 9 0,-2 4 53,-2 11 0,0 5 48,-3 11 0,1 8-15,-5 7 1,1 4-400,-1 4 0,8-28 0,1 0 199,2 1 0,1 1 0,1 0 0,1-1-11,-3 27 1,6 2-268,-2-3 0,4-5 25,4 2 0,2-7-334,5-1 0,5-6 287,-1-1 0,0-5-170,-3 1 178,-1-8 0,4 2-14,0-5 372,1-6-221,-5 1 1,0-6 104,1 4 1,-4-4-90,-1-5 0,1 1 931,3-1-794,1 1 0,-5-2-27,1-3 1,-4 0-192,3-3 0,-3-3-1695,4 3 1239,-6 2 0,5-5-2555,-4 3 1719,-1-3 1411,3-1 0,-5-5 0,0-1 0</inkml:trace>
  <inkml:trace contextRef="#ctx0" brushRef="#br0" timeOffset="48">13545 14436 8006,'-6'0'216,"-4"0"603,8 0-456,-3 0 0,4 0 202,-3 0 1,3-1-150,-3-3 1,3 1 43,1-4 1,0 3 327,0-4-470,0 1 0,0-6-33,0-2 1,0 1-59,0-5 1,1-2-67,3-5-110,2 2 1,6-13 289,-1 3-760,1-8 401,4 1 1,-3-4-729,2-1 332,-2-5 0,-3 4 198,-3-2-1410,4-3 1391,-10 5 0,4-4-22,-5 5 1,0 1 75,0-1 0,0 6 210,0 6 0,0 5-90,0 6 1,0 5 486,0 3 140,0 3-291,0 5 1,-4 3 454,0 8 0,1 4-676,3 7 0,0-1-73,0 5 0,0-1 85,0 1 1,3 2-149,1-2 0,5-2 52,-1-2 0,2 0-134,1-3 0,1 2 66,-1-7 0,0-2 41,1-1 0,1-2 55,2-2 0,-1 0 2,5 0 1,-4-6-46,4-1 172,-5-3-142,8-2 1,-10 1 65,4-1 0,0 0-51,-1-4 1,0 4 98,-3-3 0,-5 1-24,1-2 1,-5 4 17,0-4 1,-1 4 137,-2 0 318,0 1-359,0 5-19,0 1-198,0 15 1,0 4 116,0 12 1,0 3-215,0 6 0,-4 3 113,0 0 1,0 5-265,4-1 1,0 2-187,0 2 1,0-5-224,0-3 0,0-8-404,0-3 1,0-4 474,0-4 0,5-3-157,3-4 1,0-6 409,3-2 0,-2-3 360,6-1 0,-2 0 0,-2-5 0,1-1 0</inkml:trace>
  <inkml:trace contextRef="#ctx0" brushRef="#br0" timeOffset="49">14196 13819 8043,'0'-6'1611,"0"1"-439,0 5-257,0 5 0,0 1-144,0 6 1,-4 4 355,1 3-756,-1 3 1,4 1 212,0-1-578,0 1 84,0 0 0,4 1 68,-1 3 1,2-4-110,-1 0 0,-3-2-982,3-6 463,-2 1-2331,3-5 1449,-4 0 872,4-4-1987,-5-2 2467,0 0 0,-5-4 0,-1 4 0</inkml:trace>
  <inkml:trace contextRef="#ctx0" brushRef="#br0" timeOffset="50">14425 13728 8079,'-7'-5'-1311,"2"4"2508,5-5 477,0 6-1291,0-5 1,5 4 59,3-3 1,-1 3 17,5 1 0,-3-4-110,6 0 1,3-3-58,1 3 1,2-1 57,2 1 9,5 3-186,-4-9 1,5 5-264,-2-3 98,-8-2 1,6 7 290,-9-4-1334,-1 4 605,-4-2-810,1 0-1166,-6 4 1619,-1-4 785,-10 5 0,-6 5 0,-7 1 0</inkml:trace>
  <inkml:trace contextRef="#ctx0" brushRef="#br0" timeOffset="51">14927 14402 8080,'-11'11'531,"4"-5"-455,2 5-76,5-5 770,0 0 946,0-1 101,0-5-1339,5 0-151,-3 0 0,4-5 25,-2-2-371,-3-3 195,9-2 0,-5-4 18,3-3 0,2-4-30,-2-4 1,2 2 187,1-6-579,1-4 258,4-1 1,-3-8-556,2 2-855,-2-2 1304,-2-7-708,1 4 535,-1-4 0,-3 4-132,-1-2-123,-4 7 300,2-8 1,-5 10-52,0-6 1,-4 4 92,0 0 1,0 7 78,4 0 23,0 1 1,2 14 21,1-3 0,-1 8 269,2 0 0,-2 6 391,2 1-384,-3 5 404,4-2 1,-4 7-594,3 1 1,-1 5 74,4 7-85,-4-2-1,2 9 0,-4-6-57,3 3 51,-3 3 1,6-5-44,-3 6 0,-2-4-44,6 0 37,-1-5 0,5 3-6,-1-6 1,2-3-5,2-1 1,-1-4-2,5 1 1,-1-3 29,1-1-155,2-5 146,-3 4 0,4-9-9,-3 2-72,2-2 73,-8-2 0,4 1 112,-6 0-113,-5-1 1,3 1 167,-5-1-70,0 1 1,0-4-32,-1-1 0,5-3 113,-4 4 1,1 0-72,-1 4 0,-3 3 361,3 0-627,-3 6 235,-1 2 1,4 7-39,0 9 1,0 3-14,-4 7 1,-2 2-205,-2 3 1,2 3-78,-6 0 294,6 0-1839,-3 6 1374,0-6 1,3 3-47,-1-3-1409,1 3 1201,2-13 0,2 4-448,1-5 1143,4-5 0,-1-2 0,4-10 0,2 5 0,5-5 0</inkml:trace>
  <inkml:trace contextRef="#ctx0" brushRef="#br0" timeOffset="52">15635 13808 8080,'0'-17'132,"0"5"0,0-5 293,0 6 1,0-1-74,0 1 454,0 5-401,0-5 0,0 9 119,0-6 144,5 6 8,-3-3 182,8 5-366,-4 0-217,5 0 0,-3 1-63,0 3 22,-1 2 1,5 0-189,-1 5 6,1-5 0,-1 9 57,0 0 1,0 2-174,-4-2 0,2-1 126,-5 5-617,0 0 369,-4-1 1,-2 3-380,-1-2 326,-4 3 84,1-4 0,-8 3-155,2-2 177,-1-2 0,1 1 191,1-3-19,-1-2 1,5 3-47,-1-4 0,2-1 239,-2 0-247,3 1 499,5-1-270,0-4 0,0-1-229,0-2 58,0-3 27,5 4 1,1-5-710,6 0 317,-1 0-134,6 0 1,-5 0-467,4 0 1,1-1 265,2-3 1,2 3-987,-2-3 1642,-3 3 0,1-4 0,1-2 0</inkml:trace>
  <inkml:trace contextRef="#ctx0" brushRef="#br0" timeOffset="53">16126 14048 8056,'0'-12'995,"0"6"-259,0-4-504,0 8 515,0-3-56,0 5-228,0 5 265,0 2-353,0 4 0,0 10-158,0 1 15,5 14-58,-3-6 1,3 11-89,-5-3-351,0-2 15,0 3 0,-2-5-526,-1 0 0,0-4 452,-5-4 324,6-2 0,-8-6 0,3-1 0</inkml:trace>
  <inkml:trace contextRef="#ctx0" brushRef="#br0" timeOffset="54">16537 13774 8044,'-6'-18'-329,"2"3"205,3 2 0,1 5 42,0 1 1264,0-1-730,5 2 1,-4-1 711,3 4 155,-3 1-315,-1-3-475,5 15 0,-3 3 252,2 10-335,-3 5-161,4-4 0,1 9-21,6-3 0,-1 2 141,1-1-207,4 2-25,2-4 1,1 1 173,0 1-554,0-1 245,4-1 0,-4 0-512,0-2 327,-5-3 73,2 4 0,-6-10-32,-2-3 44,2 3 109,-9-10 0,5 7 41,-6-8 0,0 0-18,0 0 41,0-4 3,0 2 136,0-5-169,-6 0 0,5-1 197,-3-3-191,-2-2 37,5-11-312,-4-1 120,5-10 1,0 2-99,0-9 0,0-3-312,0-11 0,0-3-933,0-5 1183,0-5 0,0 28 1,0 0 67,0-2 0,0 0 0,-2 0 1,0 1-272,0 2 1,0 1 165,-2-2 0,-1 1 0,-1-31-81,0 30 1,0 0 114,-5-30 143,0 2 0,-1 5 41,1 0 0,3 6-214,0 6 404,1-1-146,-5 10 0,2-7-351,3 5 436,2 5-171,5-5 0,-4 13 97,0-6 0,0 6 11,4 2 1,-1 4 272,-3 0-191,3 5 0,-4-2 538,5 4 0,0 5-292,0-1 1,0 4 536,0-3-484,0 4 107,0-7-99,0 9-151,0-10 36,0 10-379,0-4-162,0 5 287,5 0-21,1 0 0,6 0-107,-1 0 1,0 4 80,1 0 1,-1-1-16,1-3 0,4 0 29,3 0 0,-1 0-5,1 0 1,0 0-11,4 0 13,5 0 39,-4-5 0,9 4 119,-3-3-155,3 3 1,3-3-38,2 0 45,3 1 1,8 1-47,1-1 0,4 1-237,-1-2 0,2 3 290,-2 1-1046,3 0 1023,-4 0 0,9 0-38,0 0 23,0 0 1,1-1 13,-30-1 0,1 0 0,0 1 0,1 0-16,0-3 0,1 0-21,28 1 1,-29-1 0,-1-2 4,0 2 1,-1 1 0,1-2-1,0 1-127,-1 0 0,1 0 0,0 0 0,0-1 42,28 1 1,-29 1 0,0-1 60,29 0-75,0-5 89,-9 8 0,7-8-81,-6 5 66,5-5 1,-10 8-16,6-3 1,-6-1 1,1 1 65,-2 1 1,-1 1 77,0-1 1,-2 1-97,-2-2 0,-3 2 157,-4-2 0,-6 3-152,-2-3 201,2-2 20,-5 4 0,4-4-194,-5 2 15,-1 3-18,1-9 1,-4 9 426,0-3 1,-1-1-410,1 1 0,-2-4 279,-6 4 0,0-1-202,1 2 306,-6 1-373,4-3 154,-8 5-108,3 0-694,-5 0 972,0-5-277,0 4 67,0-4-950,0 5 708,0 5 1,0 1 57,0 6 0,0-1 27,0 0 0,-2 5 7,-1-1 0,1 4-61,-1-4 1,1 4-31,2-4-34,0 6 0,0-7-216,0 5 1,0-5 142,0 1-1436,5-2 1008,-3-2 1,4-3-225,-2-1 854,-3-4 0,-1 2 0,-6-5 0</inkml:trace>
  <inkml:trace contextRef="#ctx0" brushRef="#br0" timeOffset="55">17223 13134 8212,'6'-11'0,"-1"-1"207,-5 6 379,0-4-153,0 3 233,0 1 0,0 1-294,0 5-184,-5 0-2,-1 5 0,-11 1 185,-2 6-411,3 4 96,-6 2 1,9 5 25,-2 0 5,-3 0-20,11-1 0,-7-3-2,10 0-110,0 0 222,4-1-302,0-1 65,0-1 1,1-4 172,3-1-224,-2 0 58,8-9 1,-3 7 155,9-6-318,-4 1 114,10-4 0,-10-1-88,4-3 196,1-2 0,-4-6 7,2 1 1,1-2 12,-5-2-29,3 2 1,-9-7 9,3 5 1,-3-4-66,-5 4 0,0-6 6,0 2 1,0-2-47,0-2 0,-5 0-154,-3 0 1,2 4-10,-2 0 209,1 5-50,0 3 556,-3 1-133,9 8-57,-9-3-91,8 5-130,-3 0 0,5 5 35,0 3 0,2-2 131,1 2-426,4-6 294,4 9 1,4-10-283,1 3 254,4-3-32,-7-1 0,8 0-174,-2 0-24,-2 0 80,-1 0 1,-4 0-116,-1 0 1,0-1 62,1-3-1193,-6 3 841,4-5 0,-7 6-111,4 0 615,-4 0 0,7 0 0,-3 0 0</inkml:trace>
  <inkml:trace contextRef="#ctx0" brushRef="#br0" timeOffset="56">17428 13282 8139,'-6'6'-738,"1"-5"492,5 9 1432,0-4-710,0 1 0,0 3 73,0-3 0,0 7-56,0 2 1,0-1-124,0-4 1,0 4 98,0 1 1,1-1 11,3-4-240,-3 1-141,9-6 0,-8 4-2,1-2-19,-1-3 162,3 5-1257,-4-9 760,4 4 1,-4-1-881,3 0-1380,-3 0 1085,5-4-52,-6 0 1483,0-5 0,-6-2 0,0-4 0</inkml:trace>
  <inkml:trace contextRef="#ctx0" brushRef="#br0" timeOffset="57">17542 12951 8150,'2'-18'0,"2"3"0,2 3 439,5 0 1,1 5-19,-1-1 1,1 2-51,-1-2 1,0 3 50,1 5 70,-6 0-311,4 0 1,-3 0 59,4 0-45,0 0 1,1 1 195,-1 3-393,1-3 60,-6 9 1,3-3 303,-5 4-622,0 1 204,-4-1 0,0 0-151,0 1 137,-5 4-113,-2-3 1,-4 7-386,-1-4 396,-4-1-33,3 1 1,-3-3-99,4 2 0,5 2-26,-1-2 232,5 0 9,-7-3 0,9-5 15,-3 1 192,3-6 0,6 7 362,3-5-319,2 0 0,6-4-19,3 0 1,-1-1 106,1-3-232,5 2 20,0-8 21,4 9 0,-6-8 76,-3 5-658,2-5 337,-8 8 0,4-4 93,-6 5-1320,-5 0 436,-1 0 573,-5 0 0,-10 0 0,-2 0 0</inkml:trace>
  <inkml:trace contextRef="#ctx0" brushRef="#br0" timeOffset="58">17108 13602 11727,'7'0'1334,"4"0"-883,1 0 0,-1 0-90,4 0 0,3 0 164,1 0 1,3 0 24,1 0-375,-1 0 13,6-5 1,1 4 188,6-3-562,-6 3 241,4-4 0,-4 2-762,5-4 455,1 4-196,-1-2 0,-4 1-451,1 0 1,-6-3 346,2 3 1,-1 0-218,-3 4 1,-1-1-63,-7-3-1007,-7 3 793,7-4 1044,-14 5 0,-1 5 0,-6 1 0</inkml:trace>
  <inkml:trace contextRef="#ctx0" brushRef="#br0" timeOffset="59">17337 13899 8115,'-18'0'1020,"2"-1"-342,4-3 524,6 3-407,1-4-319,5 5-60,-5 0 107,3 5-345,-3-4 1,5 9 119,0-2 1,0 2 90,0 1 1,2 1-210,1-1 0,-1 1 15,1-1 1,-1 1 184,-2-1-330,5 0 0,-4 1-535,3-1 214,2-4 193,-4 3-489,3-4 322,0 0 67,-4 0-163,4-6 11,-5 0 130,5 0 316,-4 0-268,4 0 116,1 0 0,-4-4 112,6 0 0,-6-5 107,2 1-173,2-2-11,-4-1 1,4-1 175,-2 1-146,-3 0-24,9-1 88,-9 1-68,5-1 149,-1 1 22,-4-1-143,9 6 214,-9 1-230,4 5 0,-5 1 27,0 3 8,0-3-26,0 10 1,4-5-117,0 5-28,0-4 71,1 3 1,0-4-133,3 6 1,2-6 187,-3-2-338,4 2 172,0-5 0,2 4-1,2-5 123,-2 0-27,3 0 0,-3-3 66,2-1-113,-2-5 44,3 3 0,-4-2 184,-1 0 54,0 1-176,-4-5 0,2 5 99,-6-1 0,5 4-101,-4-3 244,0 4-212,1-7 45,-4 9-52,4-4 16,-5 5 98,0 0-144,0 5 0,0-3 8,0 6 0,0-1 35,0 5-344,0-1 182,0 6 1,0-5-143,0 4 0,0-4-284,0 0 0,0 1 78,0 2-1327,0-8 1113,5 9 0,-2-11-1424,4 2 1254,-4-2 841,2-5 0,0 5 0,1 2 0</inkml:trace>
  <inkml:trace contextRef="#ctx0" brushRef="#br0" timeOffset="60">17976 13591 8170,'-6'-5'0,"-4"3"0,9-8 0,1 9 1530,7-3-705,-2 3-353,6 1 589,-5 0-593,10 0 0,-3 1-101,2 3-195,3-3 1,-1 4 8,2-5 1,2 0-177,-2 0-135,3-5 1,-3 4-339,0-3 1,-4-1-207,4 1 0,-5-3-1995,1 3 2669,-2 0 0,-2-6 0,1-3 0</inkml:trace>
  <inkml:trace contextRef="#ctx0" brushRef="#br0" timeOffset="61">18685 12974 8146,'-7'-5'769,"-3"4"-445,9-4-143,-4 5 0,3 0 460,-1 0-193,1 0 0,-4 1-86,2 3 51,3 7-131,-4 7 0,1 5 260,0 0-361,-5-1 0,4 3 138,-2 1 1,-2-2-38,5 3 0,-4-3-119,5-1-82,-1-5 1,4 2 279,0-5-540,0 0 158,0-3 0,5-2 197,2-2-488,4-3 283,0-5 1,2 0-94,2 0 61,-2-5 1,7-2 94,-5-4 0,4-2-2,-4-2 20,1 2-51,-5-8 34,0 8 1,0-9-32,-4 3 0,-2 2-107,-5-2 1,0 0 164,0-4-611,0 0 323,0 0 1,-1 0-532,-3 0 479,-2 1 1,-2 0-20,1 3 1,-1 2 40,-3 6 0,0 3 283,4 1-200,-3 4-113,3-2 676,1 5-175,1 0-210,5 0 113,0 5 1,5-2-29,3 4 32,2-4-106,1 2 1,4-1 11,1 0-32,4-1 0,-6-3-35,5 0 1,-1 0 17,1 0-23,2 0-330,-8 0 211,4 0 0,-6-3-1281,0-1 715,-4 0 399,3 4 1,-8 0-1147,6 0 814,-5 0 662,2 0 0,0 5 0,1 1 0</inkml:trace>
  <inkml:trace contextRef="#ctx0" brushRef="#br0" timeOffset="62">18856 13248 8225,'0'-6'209,"0"-4"0,0 7 438,0-4 1,1 4 320,3-1-496,-3 3-115,9-4 0,-3 4 304,4-3-412,1 3 0,-6-5 226,4 5-160,-4-4 1,7 5-4,2 0 0,-2 0-16,2 0 0,-2 0-76,-2 0 1,-3 0 220,0 0-628,-6 0 157,8 5-37,-8 2 1,1 4-591,-6 0 529,1 1 0,-8 3-727,2 0 580,-2 6 0,-4-5 12,3 3 1,-3 3-97,6-3 0,-1-2-171,2 2 105,2-5 162,5 3 1,0-9 459,0-1-108,0-4-10,5 7 354,1-9-325,6 4 1,-1-5-95,0 0 1,1 0-77,-1 0 1,6-4-170,2 1 0,-3-6-301,0 1 0,-4 2-495,0-2 436,-1 1 325,-5-5 1,3 1-1240,-5-1 1505,0 1 0,-4-6 0,0 0 0</inkml:trace>
  <inkml:trace contextRef="#ctx0" brushRef="#br0" timeOffset="63">19141 12757 8175,'-3'-18'515,"-1"3"0,1 2-163,7 2 1,-1 1-341,4 2 0,-3 3 1134,4 5-403,-1 0-499,5 0-185,-1 0 139,-5 0 1,5 0 209,-4 0-331,3 0 0,2 4 73,-1 0 1,1 3-243,-1-3 0,0 5 144,1-1 1,-5-2-187,1 2-311,-5-1 329,2 0 0,-2 3-19,1-3 0,0 4-35,-4 0 0,-4 0 89,0 1 1,-3-1-15,3 1 1,-4-1 108,5 0-39,-6 1 1,6-2-27,-4-2 125,4 2-100,-2-9-5,5 9 62,-5-8-50,4 8 44,-4-9-13,5 4 1,5-4 11,2 3 0,3-3-4,2 3 0,1-3-18,2-1-272,-3 0 266,5 0 1,-2 0-650,0 0 295,1 0 94,0 0 1,-3 0-160,2 0 0,-6 0 135,-1 0-1104,-6 5 467,3-3 925,-5 8 0,-5-4 0,-1 6 0</inkml:trace>
  <inkml:trace contextRef="#ctx0" brushRef="#br0" timeOffset="64">18593 13557 8331,'-6'0'-764,"-4"0"655,8 0 1352,-3 0 3678,5 0-4587,0 5 1,2-4 49,1 3 267,4-3-295,4-1 0,1 0 159,-1 0 8,6 0-197,0 0 0,11 0-203,3 0 197,2-5-693,6-1 127,-3-1 246,13-3 1,-6 5 250,10-3-601,-4-2 283,1 4 0,-4-2-64,0 1 0,-4 0-63,0 0 0,-7-2-743,-1 5 639,1-5 1,-15 8-188,3-3-980,-8-2 315,-4 4-197,0-3 1,-11 5 788,0 0 101,-6 5-1000,-5-3 1457,-5 8 0,-2-4 0,-5 6 0</inkml:trace>
  <inkml:trace contextRef="#ctx0" brushRef="#br0" timeOffset="65">18844 13762 8028,'-11'-6'1465,"0"1"-672,4 5-339,2 0 1171,5 0-1139,0 5-84,0 1-216,0 6 0,1-1 67,3 0 0,-1 1-15,4-1 0,-4 4-135,1 1 183,-3-1-56,4-4-395,-4 1 189,4-1 1,-3 1 17,2-1 0,-3-3-187,3-1 1,-2-3-5,2 4-50,-3-6 182,4 3-13,-5-5 1,2 0 68,1 0-35,-1 0 80,3 0-31,0-5 0,-3-1 32,6-6 0,-2 0 4,2-3 0,2 1-23,-2-5-86,2 0 61,6-4 0,-3 0-92,2 0 95,-2 5-12,-2 2 0,1 4 15,-1 1 1,1 5 13,-1 2 217,0-3-126,-4 6 1,3-3-114,-2 8 0,-2 2-2,1 6 1,1-1 54,4 1 81,-1-1-108,0 6 0,1-3-197,-1 5 203,6 0-23,-5 4 1,5-4-142,-6 0 20,-4-5 1,2 6-552,-6-5 410,6 0 0,-7-7-96,1 0-37,4-1-78,-6-1 266,4 5-1250,-5-10 222,0 4 102,0-5 1,5 0 0,1 0 0</inkml:trace>
  <inkml:trace contextRef="#ctx0" brushRef="#br0" timeOffset="66">20021 12597 8046,'0'-18'-156,"-5"2"1,3 5-195,-1-1 1,1-3 1265,2 0-93,0-1-132,0 5-138,0 0-259,-5 4 0,3-2 448,-6 6-131,6-6 100,-9 7 175,5-3-269,0 5-1,1 0-321,5 0 0,5 9 42,2 3 1,9 3 87,3 0 0,2 4-83,2 8 1,1-2-83,3 6 0,-2 0-26,6 7 0,-6 3-228,2 5 0,-3 3 559,-1 1-392,-1 4 0,0-2 128,-3 5-1537,3 0 1438,-10 1 1,9-1-287,-6 0 70,0 0 1,-3 0-457,-1 0 0,-1-1 372,-2-3 1,1-2-164,-6-5 0,1-1 123,-4 1 1,-1 0-83,-3-1 1,-2-4 43,-6-3 0,-3-2-55,0-2 0,-4-1 171,4-3 1,-2-2-516,2-5 381,2 0 0,-5 0 768,3 0 1,3-6-798,-4-1 597,4-4-409,0 0 0,1-1-102,-1 1 0,2-5-126,3 1 1,-4-6-609,4 2 384,2 2-54,-5-4-241,8 3 329,-8-5-543,9 0-485,-4 0-73,5 0 0,5 0 1554,3 0 0,2 0 0,1 0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18134 13330 7853,'0'-8'-1080,"0"0"2395,0 0-892,0 3-203,0-1 0,0 5 231,0-3-117,0 3 116,0-4 1385,0 5-1765,0 5-106,0 1 0,0 6 82,0-1 0,0 1-91,0-1 0,0 1 55,0-1 1,0 0 40,0 1 0,0 0-24,0 4 0,0-4 12,0 4 0,0-4 27,0 0 0,0 3-24,0 0 1,0 4 19,0-4 1,0 4-22,0-3 0,0 3 3,0-4 1,0 4-74,0-4 0,0 4 70,0-4 1,0 0-49,0-3 0,2-1 39,2 1 0,-3-5-83,3 1 1,-3-4 62,-1 3 0,0-3 64,0 4 4,5-6 12,-4 3-123,4-5-1685,-5 0-731,0-5 2447,0 4 0,-5-9 0,-1 4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1T07:30:10.76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10267 9536 8052,'0'-6'1065,"0"0"-513,0 2-59,0 3 59,0-4-62,0 5 44,0-5-13,0 3-76,0-3 60,0 5-416,-5 0 1,3 0 24,-6 0 0,4 4-84,-3 0 1,-1 5 31,-3-2 0,3 3 95,0 2 1,1-1-222,-5 1 1,5-1 87,-1 1 0,2 3-127,-2 0 1,-1 1 102,6 0 0,-5-4-71,4 4 0,-3 0 3,3-1 0,0 1 38,4-5 1,0 0-28,0 1 1,0-1 53,0 1 1,0-1-141,0 1 0,5-2 126,3-3 1,2 2-7,1-5 0,1 4-13,-1-5 1,2 1-13,2-4 1,-2 0-15,2 0 1,3 0-69,1 0 1,-2-1 6,2-3 1,-3-2 27,3-6 0,-4 1 74,4 0 0,-5-5 384,1 1 1,-2-4-364,-2 4 0,-3-5 0,-1 0 0,-4 3 0,1-2 0,-9 0 0,-7-4 0,0-4 999,-7 0-483,5 1-474,-8 3 0,4 1-319,-5 3 0,4 4-53,0 8 1,2-2 69,-2 5 0,-2 0-597,6 4 1,0 5 276,3 3 1,2 3 579,3 4 0,-4 3 0,5 5 0</inkml:trace>
  <inkml:trace contextRef="#ctx0" brushRef="#br0" timeOffset="1">10450 9536 8103,'4'-11'0,"0"0"0,5-1 287,-2 1 0,2-4 115,-1-1 0,2 1 178,-3 4 1,4-1-224,0 1 0,0 1-105,1 2 0,-1-1 201,1 5-216,-1-5 0,1 8-180,-1-3 1,-3 4 129,-1 4 0,-3-1-84,4 4 0,-6 2-17,2 6 1,-3 2-142,-1 2 1,0 6 19,0-2 0,-1 4-26,-3-1 1,-1 0-76,-3 4 1,-5-4 54,1 0 1,-2 2-150,3-1 0,-1-2 56,1-6 1,-3 3 46,2-3 0,-1-3 68,5 0 0,-1-4-14,1 0 1,0-5 575,4 1-224,0-5 244,4 2-302,0-5 0,5 0 68,3 0 1,2 0-16,1 0 0,2 0-166,2 0 0,-2 0 12,2 0 1,2 0-108,-2 0 1,4 0-886,-4 0 0,4-2 451,-4-1 1,4 1 420,-3-2 0,4 3 0,-2 1 0</inkml:trace>
  <inkml:trace contextRef="#ctx0" brushRef="#br0" timeOffset="2">10267 10747 8058,'0'-11'0,"-3"3"63,-1 0 1,-1 2 401,1-2 10,3-2 168,-10 4 194,5-5-1,-5 4-589,-1 2 0,5 5-97,-1 0 1,4 1 96,-3 3 0,0 3 0,0 4 0,-4 4-99,4 0 0,-2 6-114,1-2 0,0 1 28,4-1 1,0 3-187,4-3 0,1-3-141,3-1 1,2 2 156,6-2 0,3-1-100,0-6 0,5 1 82,0-6 1,0 1 84,-1-4 0,2-1 90,-2-3 1,2-2 137,-2-6 1,1-3-103,-5 0 1,4-4-10,-3 4 1,-5-4 1,-3 3 1,-6-4-18,2 1 1,-3-3-353,-1 0 1,-5-1 113,-2 0 0,-5 1-299,-3 3 0,1-1 172,-5 5 0,0 1-148,-4 6 1,4-1-91,0 6 0,4 0-118,-4 7 0,5 3-319,-1 9 979,7-4 0,-2 10 0,3-4 0</inkml:trace>
  <inkml:trace contextRef="#ctx0" brushRef="#br0" timeOffset="3">10450 10621 8185,'0'-11'358,"0"0"0,0-2-65,0-2 0,4 2 81,0-2 0,1 2-99,-1 2 1,-3 3 235,3 0 1,2 1-63,2-5 0,-2 5-42,2-1 0,-1 6-170,5-2 0,-1 3 0,0 1 1,1 0-86,-1 0 0,1 3 52,-1 1 0,-3 6-235,-1 2 0,0-1 125,0 4 0,2 3-270,-5 1 1,0 4 106,-4 4 1,0-2-189,0 5 1,-1-3 7,-3 4 1,-3-2-101,-4 1 1,0 2 24,-1-5 0,-3 1 68,0-2 1,-4-6-4,3 3 1,-3-4 29,4 0 0,0-2 310,4-6 0,4 1-168,3-1 1,-1-3 365,1-1 120,1-4 52,3 7-210,5-9 1,1 4-79,6-5 1,3 0 253,0 0 0,5 0-76,-1 0 1,3-1 28,1-3 1,-2 3-148,-2-3 0,2-1-236,-6 1 0,4 1-286,-4 3 0,-3 0-1305,-5 0-77,-4 0 1681,2 0 0,-5 0 0,0 0 0</inkml:trace>
  <inkml:trace contextRef="#ctx0" brushRef="#br0" timeOffset="4">5419 14678 8004,'-5'-12'-1526,"4"-2"1959,-3 2 0,-1-1 435,1 1-614,0 0 1,4-1 229,0 0 23,0 6-118,0 1-155,0 6 1,0 6-156,0 3 1,0 4-33,0 3 0,4 3 76,0 6 1,3 4-97,-3 4 1,4 1 101,-4 8 1,1-3-102,-1-2 0,-3 2 15,3-2 1,-3 1-130,-1 0 1,1-6 99,3-3 1,-3-2-158,3-2 1,-3-1-31,-1-3 0,4-3 26,0-5-136,0-1 0,-3-1 64,3-2 0,-3-2-886,3-3 244,-3-3 394,-1 6 0,0-9-146,0-3 613,-5 4 0,-1-10 0,-6 4 0</inkml:trace>
  <inkml:trace contextRef="#ctx0" brushRef="#br0" timeOffset="5">5442 14842 8070,'0'-20'0,"4"1"-17,0 7 0,-1-4 135,-3-1 0,0-1 251,0 1 1,0 3 247,0-3 226,5 3-584,-3 7 0,8 3-67,-3 8 0,1 11 45,4 9 1,-4 2 24,8 8 1,0-3-240,-1 7 0,6-3 140,-2 7 0,2-5-237,2-2 1,0-1-21,0-4 0,0-1-106,-1-4 1,1-6 140,0-2 0,-4-3 36,0 0 0,-5-3-64,1-4 1,-2 3 86,-1-5 0,-1-1 276,0-4-173,-4 0 155,3 0 1,-9-1 52,3-3 1,1-4 84,-1-4 0,0-5-40,-4 1 1,-2-9-137,-1 0 0,-3-6-103,-1-6 0,-3-1 109,2 0 0,-1-7-428,2-5 1,-4-1 161,4-3 1,-2-1-408,1 5 0,-1-2 136,6 11 1,-1 3-30,4 4 1,0 10 26,0-1 0,5 8-86,3 0 0,-2 5-9,1 3 1,-3 4 84,4 5 0,0 0-538,3 0 0,-1 6 13,-2 8 848,2 3 0,1 9 0,7-1 0</inkml:trace>
  <inkml:trace contextRef="#ctx0" brushRef="#br0" timeOffset="6">6230 14993 8185,'-5'-19'-144,"-1"6"1,-1-6 234,3 7 1,2-5-6,-2 0 0,2 1 5,-6 2 1,4 7 598,-4-2 1,6 4 249,-2-2-552,-2 3 0,3-1-170,-4 5 1,4 1-102,-1 3 1,2 1-1,-2 8 0,3-2 89,-3 10 0,-1 0-201,1 4 1,0 4 41,4 1 1,0 1-72,0-3 0,0 0-82,0 0 0,4-2-231,0-5 1,6-1-23,1-4 1,2-6 134,6 2 0,0-7 209,4-1 1,4-4-81,-1-4 1,2-1 291,-1-7 0,-3 2-105,3-6 0,-7-4 324,-1-1 1,-5-3-132,1-1 1,-3 2-8,-5-2 0,-2 3-102,-5-7 1,-1 2-186,-3 2 1,-7 0-452,-8 0 1,-8 5 241,-3 3 1,-3 4-547,-2 5 1,1 3 330,0 5 1,5 10-1486,2 2 1918,3 9 0,1-1 0,0 5 0</inkml:trace>
  <inkml:trace contextRef="#ctx0" brushRef="#br0" timeOffset="7">6584 14930 8185,'0'-13'164,"0"1"495,0 4 0,0 3-286,0 5 1,4 5-277,0 4 1,3 2 88,-3 2 1,4-1-3,-5 1-42,1 0 1,0-1-285,0 1 1,0-5-98,-4 1-36,0-7 93,0 4 275,0-6-76,0-6 1,0 4 58,0-7 1,0-3-45,0-5 1,4-6 140,-1 2 1,6-2-97,-1-2 0,2-5-35,1 1 1,1-11-54,-1 3 0,2 1-164,2 1 0,-2 8 39,2-3 0,2 9 82,-2 5 1,1 3-259,0 5 0,-4 2 91,3 6 0,-2 3-145,-1 5 1,-2 2-233,-3 11 1,3 4 597,-2 5 0,2-1 0,2-4 0</inkml:trace>
  <inkml:trace contextRef="#ctx0" brushRef="#br0" timeOffset="8">6995 14905 8185,'-11'-13'-338,"1"5"688,2-1 908,3 7-815,5-10 1,0 10 248,0-7 241,0 7-295,0-4-484,0 17 0,0-6 50,0 7 1,4 2-196,0 3 0,1-1 55,-2-3 0,-1-1-30,1 1 1,3 0-128,-3-1 0,5 1-267,-4-1 1,1-3-428,-1-1 340,-3-5 205,9 3 0,-7-6 91,4 0 0,-3 0 206,4 0 0,-5-6-51,5-3 0,-4-2-12,4-1 0,-6-1 108,2 1 1,1-1-67,-1 0 0,1-2 77,-1 3 0,-3-4 11,3 8 71,-3 2-145,-1 1-18,0 5-20,0 5 1,1 1-6,3 2 1,-3 3-66,3-3 0,-3 4 77,-1 0 1,4 1-200,0 0 0,5-2 91,-1-2 0,-2 1-120,1-7 1,1 1 130,3-4 0,1 0 129,-1 0 1,1 0-68,-1 0 1,-1-1 117,-2-3 1,3-2-34,1-3 0,-3-2-70,6 4 0,-7-5 133,7-1 1,-9 5-74,6 0 1,-4-1 59,4-3 0,-2 3 27,-2 1 0,2 5-92,-4-8-25,5 10 0,1-6-78,-1 7 1,-3 0 90,0 0 0,-5 3-65,5 1 50,-5 3 0,5 7-80,-4 2 1,1-1 18,-1 1 1,-3-2-100,3-1 1,1 3-23,-1 1 0,1 0-203,-1-4 0,-3 1-145,3 2 1,1-1-356,-1 1 1,1-2 859,-1-1 0,2-1 0,6 1 0</inkml:trace>
  <inkml:trace contextRef="#ctx0" brushRef="#br0" timeOffset="9">7909 14905 8185,'-12'-20'0,"6"1"187,2 7 0,3 0-62,1-1-125,0 1 669,0-2 178,-5 2 1,-1 6-580,-6 1 1,-1 4-50,-2 1 1,1 0-225,-5 0 1,1 6 93,-1 1 1,-2 4-98,2 3 0,1 2 117,-1 1 0,5 4-112,-1-4 0,6 5-115,1-1 1,6-3-46,-2 0 0,3-1-85,1 0 0,1 0 6,3-4 0,-2-7-66,6-1 1,0 0 129,3 0 0,0-1 127,1-4 1,3-1-68,0-4 1,4-2 95,-3-5 0,3 3-23,-4 1 0,1-5 166,0-4 1,-4 1-45,3 3 0,-3 5-43,-4-1 0,0 5 456,-4-4-131,0 5-95,-4-3 1,0 7-48,0 4 1,-4 2-152,0 5 1,-3 3-3,3 1 1,-4 4-2,5 5 1,-1-4-28,4 0 1,0-2-215,0 2 1,4 2-227,-1-6 1,6-1 179,-1-2 0,-2-2-51,2 0 1,-1-4 24,5-4 0,-1-3-66,1-1 1,-1 0 18,1 0 1,-1 0-137,0 0 0,1-1-624,-1-3 1057,-4 2 0,3-15 0,-4 4 0</inkml:trace>
  <inkml:trace contextRef="#ctx0" brushRef="#br0" timeOffset="10">8183 14489 8126,'-10'-18'-8,"7"4"0,-11-4 374,10 5 1,1 0-54,3 1 1,0 3 611,0 2-145,0 3-344,5-7 0,-3 11-116,6 0 0,-2 7 2,2 10 0,1-1-98,-5 5 1,3 1 15,-3 8 0,0-3-8,-4 6 1,0 6 6,0 3 1,0 1-187,0-1 1,0-2 104,0 7 1,0-5-351,0 4 0,0-10 148,0 2 0,0-8-287,0-2 1,0-1 150,0-2 0,0-5-35,0-4 0,0-1 218,0-3 1,1-1-78,3-2 63,-3 2-16,9-3 0,-7-2-161,4-1 0,-4-3-122,1 2-181,-3-3 1,0 5-918,3-6 1408,-3 0 0,10 0 0,-5 0 0</inkml:trace>
  <inkml:trace contextRef="#ctx0" brushRef="#br0" timeOffset="11">8743 14250 8097,'1'-9'-412,"3"1"399,-3 5-12,9-8 645,-9 10-148,4-4 23,-5 5-67,0 0 1,-1 3-199,-3 1 1,-2 11-26,-5-3 0,-1 13 9,1 0 1,-4 9 58,-1 0 1,-3 2-88,4 2 1,-4 3 2,4 1 0,0 6 35,3-2 0,2 1 41,2 0 1,3 1 87,5-6 0,0 3-1881,0-2 0,2-1 1208,1-4 1,5-6 319,7-2 0,2-4 600,2-1 1,1-2-71,-5-2-402,6-2 1,-9-7-205,3 2 480,3-2-242,0-6 0,0 4-20,-3-5 207,-2 5-155,3-9 0,-3 4 147,2-5-285,-2 0 1,-6 2 40,1 2 1,-4-2-131,3 1 1,-3-1-2,4-2 111,-6 0-898,3 0-735,-5 0 0,-5 0 298,-2 0 1258,-3 0 0,-7-5 0,-1-3 0</inkml:trace>
  <inkml:trace contextRef="#ctx0" brushRef="#br0" timeOffset="12">9051 14489 8097,'5'-13'-398,"-4"5"-495,3-1 1673,-3 7-411,-1-9 0,4 8 41,0-6 0,1 7 159,-1-2-376,2 2 1,6 2 13,-1 0 1,0 0-20,1 0 1,-1 0 50,1 0 0,0 0 0,4 0 0,0 0-380,3 0 1,3 0 111,-3 0 1,-1 0 22,1 0 0,-4-4 53,4 0 1,-5-1-90,1 5 110,-2 0-244,-2 0 198,-5 0-31,5 0-179,-10 0 195,4 6 0,-9-3 19,0 6 1,-1-1-27,1 5 0,2-1 15,-6 0 0,5 2 2,-5 3 1,2 3 2,-2 5 0,-2 2-15,2 2 0,-2-1 15,-1 6 0,3-6-44,0 1 1,5 2 32,-5-2 0,5 0-146,0-8 1,1 2 22,2-2 1,0-1-93,0 0 1,0-3 117,0 4 0,0-6-109,0 2 0,2-3 30,1-1 1,0-5 56,5 1 0,-6-5-146,2 4 0,-2-5-104,2 2-793,-2 1 343,3-4 810,-5 3 0,0 1 0,0 1 0</inkml:trace>
  <inkml:trace contextRef="#ctx0" brushRef="#br0" timeOffset="13">9565 14729 8097,'0'-9'206,"0"1"104,0 5 0,-4 3-59,0 8 1,-5 5 0,2 3 0,-3 4 32,-2 5 1,5 1-49,-1-1 0,2 4-315,-2 1 0,3-1 136,5-4 1,0-5-96,0 3 1,5-9-30,3 4 0,2-6-64,1-4 0,6 2 187,2-6 0,-2 0 21,3-4 1,-1-1 105,3-3 0,-3-3-80,0-6 1,-1 1 203,1-1 1,2 0-12,-6 1 0,4-7-46,-4-2 0,0-2-82,-3-2 1,-2 0-80,-3-1 0,-1-4-77,-6 2 1,-2-6-236,-2 5 0,-6-1-331,-5 5 0,-6 5 256,-2 3 1,-1 10-280,-7 2 0,4 3 179,-3 2 0,6 7-159,1 0 0,1 9 133,7 0 0,4 2-49,3-6 1,6 0 472,-2 2 0,-2-2 0,-1 1 0</inkml:trace>
  <inkml:trace contextRef="#ctx0" brushRef="#br0" timeOffset="14">9862 14627 8097,'0'-19'0,"0"1"121,0 5 1,0 0 143,0 1 1,1 3 379,3 2-357,-3-2 1,9-2 74,-2 2 1,2-1-171,2 7 0,-1-2 15,0 5 1,5 0-106,-1 0 1,4 0 132,-4 0 1,4 6-183,-4 3 1,4 2 85,-3 1 0,-1 4-208,-4 2 1,-1 4-43,-2-1 0,-3 2 28,-5 2 0,-1 2 52,-3 3 0,-6 2 30,-5 6 0,-6-5-284,2 0 1,-4 2 108,-3 2 0,3-5-100,0-2 1,2-5 69,5-4 0,1 1 267,4-5 0,4-4-29,4-5 1,1-4 119,2 5 0,2-7-69,1 2 0,1 2 143,8-2 1,-4 1 13,8-5 1,-4 0-99,0 0 1,0 0 105,4 0 1,-4 0-121,4 0 1,0 0-229,-1 0 0,1 0-163,-5 0 0,4 0-931,0 0 586,1 0 1,-1 0-1704,0 0 2310,0 0 0,2 0 0,1 0 0</inkml:trace>
  <inkml:trace contextRef="#ctx0" brushRef="#br0" timeOffset="15">10410 15207 8097,'-5'-7'284,"4"0"172,-3 2 1,1 4 289,0-3-153,1 3 0,-4 1-214,2 0 0,3 5 36,-3 4 1,1 2-212,0 1 0,1 2 32,-1 3 1,0-2-294,-1 6 0,3-1-161,-3 1 1,-1 3-286,1-3 0,0-3 18,4-1 1,-1 1-505,-3-1 1,3-5-1307,-3-3 1360,3 0 935,1-3 0,0 5 0,0-3 0</inkml:trace>
  <inkml:trace contextRef="#ctx0" brushRef="#br0" timeOffset="16">10741 14527 8063,'-7'-11'64,"-1"2"124,5 3 213,-2 6-55,5-5-103,0 4 0,2-5 197,1 6 24,-1 0 60,3 0 180,-5 0-656,0 6 1,-1-1 81,-3 4 0,1 2-150,-4-3 1,3 2 3,-4-1 0,4 2 108,-3-3-52,4 3 0,-2 2-134,5 0 51,0-1 1,0 0 138,0 1-73,5-1 0,0 2 23,3-2 1,1 1-108,-5-1 0,3 0 53,-3 2 1,1-7-9,-1 2 0,-2 0 5,6 3 1,-4-3-8,3-1 1,-3-4-46,4 5 0,-1-5 55,5 4 1,-4-5 27,-1 2 1,1-3-30,3 2 1,1-3 177,-1 4-149,0 1 0,1-3 30,-1 0-21,1 5 0,-2-6-2,-3 7 1,2-5-35,-5 4 0,4-4 29,-4 5 1,-1-1-53,-3 5 1,0-1 41,0 1 0,-1-1-52,-3 1 1,-2 0 85,-5-1 0,2-3 0,-3 0 1,3-2-44,-6 6 0,1-5 2,-1 1 1,-3-5 56,-5 4 0,0-3-36,1 3 0,0-5-157,3 1 1,-5-3 91,5-1 0,-1 0-476,4 0 0,7 0-604,-2 0-485,7 0 404,-1 0 39,5-5 1161,5-2 0,2-12 0,4 0 0</inkml:trace>
  <inkml:trace contextRef="#ctx0" brushRef="#br0" timeOffset="17">10684 14489 8063,'-7'-13'111,"-1"1"0,2 3 670,-2 1-427,3 0 0,5 0-52,0-1 1,1 6 18,3-1 0,1 1-88,3-1 0,6 3 45,-3-4 1,4 4-105,0 1 1,3 0-1,5 0 1,0 0 29,0 0 0,0 0-152,-1 0 1,3 0-157,1 0 1,-2 0 90,3 0 0,-4 0-127,-4 0 0,1-1-16,-5-3-223,1 2-530,-5-4 73,-5 6 0,-6 0 836,-7 0 0,-8 6 0,-3 1 0</inkml:trace>
  <inkml:trace contextRef="#ctx0" brushRef="#br0" timeOffset="18">11141 14150 8063,'0'-8'358,"0"-3"215,0 10 59,0-5-80,5 6-261,1 0 0,6 6 18,-1 2 1,1 5-77,-1 3 0,4 0-60,1 5 0,4 0 74,-1 4 1,-1 1-137,1 4 1,-2-2 71,2 5 0,2-3-32,-6 4 0,0-1-179,-3 4 1,-1 2 60,0-2 1,1 0-133,-1-4 0,-4 3 38,-4-2 1,3 1-88,-3-1 0,1 1 39,-4-6 0,-1 1 5,-3-5 1,2-2 35,-6-2 1,0 2 35,-3-6 0,-1 4 22,1-5 0,-4 5-5,0-4 1,-4 0-80,3-5 1,-3 1 74,4 0 1,0-2-149,3-2 0,-3 2 138,0-4 0,4 1-349,3 0 33,0-5-120,2 8 164,1-10-224,5 5-288,0-6 1,5-1-540,3-4 1352,-3 4 0,5-10 0,-4 5 0</inkml:trace>
  <inkml:trace contextRef="#ctx0" brushRef="#br0" timeOffset="19">11723 14703 8063,'-6'0'523,"1"-5"0,6 4-101,3-4 0,2 2-47,6 0 1,-1 0-64,1-1 1,0 3-80,4 1 0,1-5 29,6 2 0,-2-1-131,1 4 0,-5-5-153,6 1 1,-7-1-332,3 5 1,-9 0 231,2 0 0,-3 0-1533,2 0 796,-5 0-1166,0 0 2024,-6 0 0,0 0 0</inkml:trace>
  <inkml:trace contextRef="#ctx0" brushRef="#br0" timeOffset="20">12203 14388 8063,'0'-19'122,"0"0"1,0 12 189,0-2 0,0 4-147,0-2 0,1 3 68,3 0 0,3-2 209,4 2 0,2-1-78,2 0 1,-1 4-274,5-3 0,5 1 41,6-1 1,0 3-89,0-4 1,-3 2 125,3 0 1,-6 1-76,-1-2 0,-1 2-131,-7 2 98,5 0 1,-7 0-231,2 0 128,-7 0 0,1 2-51,-6 2 0,1-1 48,-4 6 1,-1-6 63,-3 6 1,2 3 49,-6 6 0,0 4 5,-3-1 0,0 6-74,-1 3 0,1 9 36,-1-1 0,1 3-143,-1-4 1,1 5 142,0 0 0,0-1-165,4-8 0,-2 2 43,5-5 1,-1 2-56,1-6 1,3 0 116,-3-9 1,3 3-10,1-3 0,0-4-273,0-5 206,0 1-1256,0 3 568,0-4-276,0-3 0,1-5 1062,3 0 0,2 0 0,6 0 0</inkml:trace>
  <inkml:trace contextRef="#ctx0" brushRef="#br0" timeOffset="21">12831 14564 7994,'-6'-12'0,"-4"0"1165,8-1-228,-3 6-663,0 2 1,0 6-37,-2 3 0,-4 4 28,4 9 1,-3 2-191,-2 7 1,2 3 95,3 1 1,-4 3-121,4-3 0,2 3 89,1-3 1,3-2-379,1-2 0,0-5 15,0 0 0,1-6-160,3 2 1,2-7 157,5-2 0,5-4 94,-1-1 1,1-1 220,0-2 0,0-2-106,3-1 0,1-5 341,-4-4 1,3-2-140,-4-3 0,4 2 73,-4-6 1,0 0-27,-3-5 1,-5 0-67,1-4 0,-5-2-205,0-5 0,-1 2-189,-2 2 0,0 5-359,0-1 1,-7 4 263,-4 4 1,-2 6-402,-6 8 1,5 3 276,-1 0 0,0 4-114,3 4 0,0 3-212,8 6 771,-5-6 0,8 9 0,-4-1 0</inkml:trace>
  <inkml:trace contextRef="#ctx0" brushRef="#br0" timeOffset="22">13037 14388 8003,'5'-19'0,"-4"0"265,3 7 0,2 3-71,2 2 1,5 2 258,-2-4 0,7 5-9,-7-4 1,4 5-155,1-1 0,1 1-70,6-1 0,-1 3 0,-3-4 0,2 5-191,-1 5 1,-4 2 93,-1 6 0,-2-1-170,-2 0 1,-1 7 58,-2 2 0,-3 2-109,-5 2 1,-1 2 13,-3 2 0,-4 2-34,-7 2 1,-2 4 70,-6-3 1,-4 2 34,0 2 1,-3-4-115,3-1 0,4-5 76,4 1 1,2-3-11,-2-5 0,3-1 42,9-4 0,-2-6 250,5 2-71,0-2 0,9-2 171,3-5 1,2-1-152,2-2 0,0 0 97,3 0 1,3 0-171,5 0 1,-4-4 82,0-1 0,-4-3-390,4 4 1,-3-4 101,3 3 1,-5-3-731,1 4 0,-6 0-122,-2 4 1,-4-2-1454,1-2 2401,-3 3 0,4-11 0,1 5 0</inkml:trace>
  <inkml:trace contextRef="#ctx0" brushRef="#br0" timeOffset="23">13551 14023 8003,'6'-12'-55,"-1"-1"50,-5 0 1,0 5 383,0 0 127,5-1-32,-3-3-20,8-1-30,-9 6-183,4 2 0,-5 10-17,0 4 1,0 3 19,0 5 0,-1 4 0,-3 8 0,3-1-54,-3 6 0,3-1 23,1 6 0,0-2-247,0 1 0,1 1 82,3 3 1,-2 1-42,6 4 1,-2 1 71,2-2 0,-3 0-387,-5 0 0,4-8 76,-1 0 1,1-2-56,-4-6 0,0 4 103,0-5 1,0 1-7,0-5 1,0-1 121,0 2 1,0-2-32,0-3 1,0 1 81,0-6 0,0 7-49,0-7 1,0 1-251,0-5 177,0 1-169,0-1 70,0 1-202,5-6-225,-3-2-428,3-5 1093,-10 6 0,-7-5 0,-6 5 0</inkml:trace>
  <inkml:trace contextRef="#ctx0" brushRef="#br0" timeOffset="24">5122 14464 8060,'0'-12'0,"-1"-1"-49,-3 0 1,3 5 14,-3 0 0,3 3 562,1-3 270,0 5-74,0-9-115,0 11-381,0-4 1,1 5 3,3 0 1,-3 1-58,3 3 0,-3 5 57,-1 8 1,0 8-39,0 8 1,0 6 5,0 2 0,0 4-172,0 5 1,-1 1-169,-3-1 0,3 0 116,-3 1 1,3-5-63,1 0 0,0-5 39,0 6 1,0-8-243,0-1 1,0-2 98,0-6 1,0-1 25,0-4 1,4-5 172,-1-3 1,5 1 132,-4-1 1,1-1 4,-1-2 1,1-7-146,2 2 1,0-4 57,-3 2 0,-3-2 58,3 3 47,2-5-156,-5 2 1,6-5-191,-4 0-282,-1 0-728,3 0 363,-5 0 1,0-5 0,0-2 0</inkml:trace>
  <inkml:trace contextRef="#ctx0" brushRef="#br0" timeOffset="25">13996 14388 8193,'7'-12'0,"-1"3"393,-2 1 187,-3 5 62,4-3-165,-5 1-1,0 4-349,0-5 1,1 7 68,3 4 0,2 0-94,6 4 0,-1 2 154,1-3 1,4 0-160,3-1 1,3 2 2,1 3 0,-1 1-171,1 0 0,4-5 77,0 0 1,1 1-119,-2 3 1,-3-3-39,0 0 1,0-6 125,-4 6 1,-3-5-46,-1 5 1,-2-7 64,-1 3 0,-1-3-24,0 2 42,-4-3 19,3 6 74,-9-7-48,4 0 1,-10 3 98,-2 2 0,-9 0-118,-3 0 0,-2-2-103,-2 5 0,-5-4 104,-2 5 0,2-3-90,1 3 1,-1 2 60,1-3 0,5 3-8,3 2 0,5-4-65,-2-1 0,4-2-361,0 3-78,1 2 373,4-3 1,-1 0-1195,4 1 449,0-7-44,4 3 0,5-5 29,3 0 887,-3 0 0,10 7 0,-2 0 0</inkml:trace>
  <inkml:trace contextRef="#ctx0" brushRef="#br0" timeOffset="26">14761 14225 8193,'0'-9'-1158,"0"1"868,0-1 1,2-2 1534,1 2-714,-1-2 1,4 9 355,-2-7-450,-3 7-188,4-3 1,-5 6-84,0 3 0,0 4 74,0 8 1,0 4-5,0 6 1,0-1-5,0 0 1,0 4-191,0 1 0,-4 5-6,1-2 1,-2 4-168,1 0 1,2 2 32,-1-2 0,-2-4-214,1 1 1,0-2-139,4 3 1,0-6 223,0-3 1,0-5-57,0 0 1,1-6 87,3 3 1,2-6 202,6-3 0,0-1-71,4-3 1,-4-1 244,4-4 0,-4 5-97,0-1 1,-1-1 71,1-3 0,0 0-211,3 0 1,-2-1 84,2-3 1,-6 3-1513,-1-4 1046,0-1 1,-2-1 433,-2-6 0,-3 1 0,-1-2 0</inkml:trace>
  <inkml:trace contextRef="#ctx0" brushRef="#br0" timeOffset="27">14681 14590 8193,'2'-8'490,"2"-1"1,-1 6-223,9-1 0,-3 1 64,6-1 0,-1 2 127,1-7 0,3 6-170,5-1 1,-1 1-29,1-2 0,0 4-356,0-3 1,1-2 151,3 3 0,-7-1-841,3 4 1,-4-3-56,0 0 1,-3 1-1293,-4-1 2131,-6 0 0,-1 3 0,-5 0 0</inkml:trace>
  <inkml:trace contextRef="#ctx0" brushRef="#br0" timeOffset="28">15218 13923 8193,'-1'-9'-4,"-3"1"223,3-1 1,-5-3 165,2-1 0,2 5 500,-1-1-584,1 0 0,2 2-45,0-2 0,0 5 298,0-4-71,0 5 9,0-3-371,5 6 0,-3 6 29,2 2 0,-2 3-59,2 1 1,-2 6 74,6-1 0,-4 4-178,3-5 1,2 6 108,7-1 0,-2-1 68,5 1 1,-3 2-79,7 6 1,-3-1 43,7 6 0,-4-5-113,-4 4 1,2-3 11,-2 3 0,-2 1-73,-2 4 1,-2-5-50,-2 1 1,-3-1 90,-1 6 0,-4-6-227,1 1 0,-3-1 76,-1 5 1,0-1-38,0 2 1,-5-6 76,-3 1 0,2-5-158,-2 5 0,1-7 85,-5 3 1,2-8 87,3-1 1,-4-1 161,4 1 0,-3-1-101,-2-4 0,1-1 124,-1 1 1,5-2-82,-1-1 0,1-1 96,-5 1-142,1-1 0,-1 1 11,1-1 1,-1-3-21,1-1 0,0-5-112,-1 2 1,1 0-92,-1 0 0,5-2-271,-1-3 0,4 0-637,-3 0 1,3 0 1158,-4 0 0,1 5 0,-5 3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8.984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5642 13260 8026,'0'-8'230,"0"0"740,0 0-163,0 2-242,0 1 143,0 5-465,5 0 0,-4 2-15,3 1 1,1 0-48,-1 5 1,4 3-1,-5 4 1,5 6-48,-4-2 1,1 2-155,-1 2 0,-3 4-139,3-1 1,1 1 101,-1-4 0,-1 0 24,-3-1 0,0 0 11,0-3 1,4-2-274,0-6 268,0 0-27,-4 1 186,0-6 46,0-1 0,0-6 77,0-3 1,4 0-55,-1-7 1,1 1-173,-4-9 0,4 4 197,0-5-357,5 1 0,-4-7 114,2-1 0,4 1-526,-4 3 351,3-5 0,2 7-164,-1-1 0,1 5 103,-1-2 0,0 9 215,1-1 1,-4 5-231,-1-1 287,-4 4 0,6-1-69,-6 8 0,2 3 28,-1 4 0,-1 2 26,4 2 1,-3-1 11,4 5 1,-2 0-75,2 4 1,1-2-31,-6-2 1,6-2 64,-1-6 0,-2 1-30,2-1 1,0-3 152,3-1 1,0-4-25,1 1 1,-1-3 82,1-1 0,-1 0-135,0 0 0,1-5 23,-1-3 1,1-1 44,-1 2 1,-3-3 4,-1 2 1,1-3-79,3-5 0,-3 4 31,0-3 0,-2 2-57,2 1 0,2-3-12,-3 0 1,0-4-6,0 4 0,-3 3-2,4 5-8,-6 4 13,8-2 1,-7 10-10,5 3 1,-6 7 195,2 4 1,-3 3-102,-1 0 0,1 1-2,3 0 1,-2 4-119,1-1 0,0 1-134,1-4 0,1 0-58,2 0 1,2-4-285,-5 0 0,5-5 150,-1 1 0,0-6-81,0-2 0,2-4-1021,-2 1 725,2-3 758,-4-6 0,4-1 0,-3-6 0</inkml:trace>
  <inkml:trace contextRef="#ctx0" brushRef="#br0" timeOffset="1">6578 13271 7931,'0'-11'1053,"0"4"-520,0-3-523,0 9-120,5-9 396,2 8 1,4-3 325,1 5 0,3-1-287,0-3 0,5 3-140,-1-3 0,3 3 145,1 1-425,5-5 120,-4 4 1,4-4-444,-5 5 283,0 0 141,-1-6 1,-4 5-262,-3-3 0,2 3-14,-2 1-1057,0 0 294,-8 0-283,3 0-27,-9 0 1342,4 5 0,-15 2 0,-3 4 0</inkml:trace>
  <inkml:trace contextRef="#ctx0" brushRef="#br0" timeOffset="2">6693 13408 7898,'-11'1'0,"4"3"577,2-3 163,5 5 340,0-6-648,5 0 0,2 0 137,9 0 0,-2 0-192,5 0 1,0-4-59,4 0 0,3-4-143,1 4 0,1-4-109,-2 0 0,-1 2-373,1-2 1,-3 5-198,-4 0 0,1-2-547,-4 1 0,-1 0 434,-4 4 616,-4 0 0,3 0 0,-4 0 0</inkml:trace>
  <inkml:trace contextRef="#ctx0" brushRef="#br0" timeOffset="3">7389 12986 7723,'0'-7'1492,"0"2"1,0 15-1145,0 5 0,0 6-60,0 2 0,0 1-53,0 2 0,0 4-28,0 4 1,2 0-185,1 0 1,0 1 111,5-1 0,-5-1-60,5-3 1,-4 2 12,3-5 0,-3-1-246,4-3 0,-4-4 115,3 0 1,-3-5-109,4 1 0,-6-6-68,2-1-683,2-6 258,-4 9-1407,3-10 1432,0 4 1,-4-6-599,3-3 1217,-3-8 0,-1-5 0,0-6 0</inkml:trace>
  <inkml:trace contextRef="#ctx0" brushRef="#br0" timeOffset="4">7618 13088 7969,'0'-11'0,"5"-1"0,1 1 540,6 0 1,0-3-124,3 2 1,-2-2 95,2 7 1,2-2-79,-2 1 0,4-1-153,-4 5 0,4 1-63,-3 3 0,3 0 14,-4 0 0,1 0-226,0 0 1,-4 3 77,4 1 1,-4 5-196,0-1 1,-2 2 128,-3 1-481,-1 1 330,-6-1 1,0 4-6,0 1 1,-6 3-81,-1-4 0,-7 4 113,-1-4 1,-4 4 13,3-4 0,-3 1 82,4-5 0,0-3 9,3-1 1,2-3 303,3 4-11,-3-6 23,8 8-214,-3-8-39,5 3 1,1-5 19,3 0 0,4 1 6,7 3 0,-1-3-159,5 3 0,0-2 115,4 2 0,0-2-84,0 1 0,1 4 1,2 0 1,-1 0-16,1 0 0,-6 2 6,0 6 1,-8-2-18,0 2 1,-2 2-8,-6-2 1,-1 5-125,-3-1 0,-6-1 151,-5 1 0,-6-4-6,-6 4 1,-3-5-7,-1 2-6,-5-4 19,3 0 1,-1-1 123,-1 1 0,5-6-79,-5-2 0,7-3-24,1-1 0,2 0-166,5 0 1,5 0-236,3 0 1,6-1-543,-2-3 0,4-1 414,4-3 1,6-6-505,5 3 1054,5-3 0,-2-3 0,5 0 0</inkml:trace>
  <inkml:trace contextRef="#ctx0" brushRef="#br0" timeOffset="5">8292 13214 7961,'-12'-6'0,"1"-5"0,4 10 0,-3-4 1575,9 5-676,-9 0-464,3 0 0,-4 1 0,0 3 105,-1 4 0,2 7-235,2 4-82,-2 3 55,9 0-287,-4 1 231,5 5 1,0-4 0,0 4-805,5-5 443,1 0 146,11-5-890,1 3 488,4-13 145,1 7 139,5-14 0,1 4-266,6-5 195,-1 0 296,5-5 1,-3-1-93,2-5-497,-3-6 786,0 4-745,-1-8 581,-5 3-95,4 0-151,-14-3 300,8 3-10,-15-5 1,0 0 223,-8 0-233,-3 1 0,-2-1-39,-3 0 0,-9 0-197,-10 0 1,-5 2 37,-6 2 0,-8 3-325,0 9 0,-13 2-273,1 5 1,-4 1 5,1 3 1,6 3-1335,5 9 1942,6-4 0,3 10 0,3-3 0,5 3 0,3 0 0</inkml:trace>
  <inkml:trace contextRef="#ctx0" brushRef="#br0" timeOffset="6">5790 14573 7828,'-6'-5'-52,"-4"4"1222,9-4-310,-10 5 102,10 0-602,-4 0 1,6 1-5,3 3 1,-1 7-60,4 8 1,1 3-33,3 1 1,5 3-108,-1 1 1,5 5-14,-1-2 0,4-1-41,4 2 0,-2-2 119,5 1 0,-3 2-259,4-5 0,-5 3 62,5-3 0,-6-4-123,2-4 0,-3-4 18,-1 4 0,-2-5-14,-2 1 0,-2-6 57,-6-1 0,1-5-7,-1 5-147,-5-5 0,1 3-96,-3-2-500,-3-3 272,4 4-860,-10-5 729,-2 0 0,-4 0-905,0 0 492,4 0 289,-3 0 769,9-5 0,-4-6 0,5-7 0</inkml:trace>
  <inkml:trace contextRef="#ctx0" brushRef="#br0" timeOffset="7">6224 14664 7779,'-5'-17'239,"4"5"-239,-4 2 0,4 5 828,-3-3 276,3-2 195,-4 9-936,5-9 1,-4 10-132,0 0 0,-4 10-33,4 9 0,-8 8-13,0 3 1,-3 4-154,0 4 1,-3-1 122,-5 5 0,-1-4-434,-2 4 1,1-5 74,-1 1 0,7-4-211,4-3 0,-2-3 205,2-6 0,1-3-311,6 0 313,-2-5 0,8 3-147,-6-6-364,5-4 382,-2-2-507,5-5-222,0 0 59,0-5 1006,0-2 0,-5-4 0,-1-1 0</inkml:trace>
  <inkml:trace contextRef="#ctx0" brushRef="#br0" timeOffset="8">5665 14402 7823,'-18'-7'0,"1"1"192,6 2-162,0 3 0,3-4 1100,0 5-137,6 0-67,-3 0-709,5 0 0,5 0-26,2 0 1,5 0 17,3 0 0,4-1 0,8-3 0,2 3 31,5-3 0,2 1-31,2-1 0,-1 2-95,5-6 1,-4 4 21,3-3 1,-2 3-145,2-4 1,-4 2 71,1-2 0,-6 2-157,-2 2 0,-8 3-129,1-3 1,-8-1-813,0 1-1031,-7 1 1503,2 3 0,-10 1-586,0 3 0,-1-2 1148,-7 6 0,1-1 0,-5 5 0</inkml:trace>
  <inkml:trace contextRef="#ctx0" brushRef="#br0" timeOffset="9">6761 14779 7823,'-11'-4'49,"-1"0"1,5-1 119,-1 1 0,4 2 33,-3-6 1,4 4 66,-1-3 1,2 3 41,-2-4 1,3 4-59,-3-3 1,1 3-19,0-4 0,1 4-14,-2-3 1,3 3-47,1-4 0,0 5-42,0-5 1,5 4 30,3-3 0,-2 4-30,2-1-5,-1-2 0,5 5-50,-1-3 0,1 3-98,-1 1 0,2 0 44,2 0 0,-2 0-114,2 0 1,-2 1-13,-2 3 1,1 1 4,-1 2 0,2 3 91,2-2 0,-2 2-80,2 2 0,-3-1 50,0 0 0,-1 0-1,1-4 0,0 3 28,4-2 0,-4-2-4,4 2 0,-4-5 65,0 0 1,-1-1-24,1-2 0,0 0 78,3 0 1,-2 0-92,2 0 0,-6 0 49,-1 0 33,-1-5-37,5-2 0,-6-4 23,-2-1 1,1 5 155,-1-1-6,0 0-994,-4-3 1,-2 1-2601,-1 2 2078,1 3 1281,-8 5 0,-1 5 0,-7 2 0</inkml:trace>
  <inkml:trace contextRef="#ctx0" brushRef="#br0" timeOffset="10">6818 14996 7902,'-18'-5'307,"2"-1"69,5-1 11,-1-3 1,5 5 430,-1-3-159,5-2 0,-2 3 198,5-4-93,0 5-132,0-4-172,0 8-587,0-3 21,0 5 40,5 0 1,2 0 63,4 0 0,4 4-76,1 0 0,3 3-41,-4-3 0,5 4-65,-1-4 1,3 5-15,1-2 0,-2 0 100,-2 0 1,3-4 57,-3 0 0,1 3 20,-1-3 0,1 1 64,-4-4 0,3 0-56,-4 0 1,0 0 8,-3 0 0,-1 0 45,0 0 172,1 0-25,-1-5-160,1-1 1,-5-4-5,1 2-260,-6-2-417,4 3-179,-6-4-617,0 5 468,0 1 637,0 5 1,-6 0 0,0 0 0</inkml:trace>
  <inkml:trace contextRef="#ctx0" brushRef="#br0" timeOffset="11">6133 16023 7894,'-11'0'-313,"-1"-1"-390,1-3 364,-1 3 268,1-9 0,1 7 893,2-4-266,-2 4-4,9-7-99,-9 4-120,3-6 1,-4 2-148,-1 3 0,5 0 199,-1 3-124,1 3 0,-5-4-51,1 5 1,3 0-192,0 0 0,1 0 133,-5 0 0,0 5-131,-3 3 1,2-2 71,-2 2 0,-2-1 49,2 5 0,0 0-63,3 4 0,2-4-5,2 4 1,0-2-16,4 1 1,-4-2-12,4 2 0,1-3-148,3 0 1,1-1 117,3 1 1,2-1-163,5 1 1,2-1 30,2 0 0,-1 1 24,5-1 0,0 1 70,4-1 0,1-3 1,3-1 0,-3 1 31,3 3 1,-3 1-25,-1-1 1,-2 1 17,-2-1 1,2 4-5,-6 0 0,-1 2 8,-7-2 1,2-1-65,-5 5 1,0 0-8,-4 4 0,0-4 55,0 0 1,-9-5-7,-2 1 0,-7 2 49,3-2 0,-7 0 117,-1-3 1,-1-5 36,-6 1 0,3 0-102,-4 3 1,1-1 208,-4-2 1,1 1-43,2-6 1,0 1-116,4-4 1,2 0-144,6 0 0,2-1-223,6-3 0,4-2-125,3-6 1,3 1-490,1 0 0,5 3-311,3 0 1,3 1 68,5-5 1080,1 1 0,6-1 0,0 1 0</inkml:trace>
  <inkml:trace contextRef="#ctx0" brushRef="#br0" timeOffset="12">6259 16412 7889,'0'-12'0,"0"5"1337,0-1-904,0 6 1,1-3 156,3 5 1,-2 0-207,6 0 1,1 5-109,6 2 0,-2 5-96,2 3 1,-2 1-1,-2 3 1,4 3-200,0-3 1,1 1 71,-5-1 1,1 3-36,-1-3 1,0-1-96,1 1 1,-1-5-166,1 1 1,-5-4 67,1-3 1,-4 1-215,3-5-48,-4-1-365,7-3-80,-9 0-354,4 0-566,-5 0 1801,-5 0 0,-6-5 0,-7-1 0</inkml:trace>
  <inkml:trace contextRef="#ctx0" brushRef="#br0" timeOffset="13">6510 16435 7889,'0'-12'-25,"0"1"1,0-1 442,0 6 687,0-4-376,0 9 1,0-3-268,0 8 1,-5 3-46,-3 8 0,-3 3-142,-4 5 1,1 4-53,-5-1 1,0 5-108,-4-5 0,0 5-136,0-4 0,1-1-228,3-3 0,3-1 181,4-3 0,1-4-1378,0-8 695,4 4-1249,2-5 1999,5 0 0,5-6 0,2-6 0</inkml:trace>
  <inkml:trace contextRef="#ctx0" brushRef="#br0" timeOffset="14">6818 16183 7902,'-11'0'0,"-1"0"0,1 0-30,0 0-58,4 0 591,2-5 981,0 4-583,4-4-368,-4 5 467,5 0-811,5 0 1,1 0-10,6 0 0,-1 0-97,0 0 0,1 0 81,-1 0 0,4 0-125,1 0 0,3-1-52,-4-3 1,4 3 23,-4-3 0,0 3-99,-3 1 1,-1 5-14,1 2 1,-5 3-54,1 2 1,-2-1 145,2 1 0,2-5-94,-2 1 0,3-2 43,4 2 1,-2-3-18,2-5 1,2 0-72,-2 0 1,4 0 104,-4 0 1,0-1 66,-3-3 1,-1 1-26,1-4 1,-1 3 8,1-4 0,-5 4 0,1-3 0,-2 3 12,2-4 1,2 2 80,-2-2 1,-2-2-60,1 3 1,1-2 0,4 1 0,-5-2-3,1 2-119,-1-2-32,5-1 0,-6 3-533,-2 1 69,2 4 57,-4-2 0,3 10-279,-5 3 0,-2 2 285,-1 1 0,0 1 511,-5-1 0,1 6 0,-5 0 0</inkml:trace>
  <inkml:trace contextRef="#ctx0" brushRef="#br0" timeOffset="15">6898 16480 7960,'-6'0'737,"-3"-5"-709,5-2 0,-3 0-64,3 0 1,0 3 1385,4-4-436,0 1 58,0-5-266,0 1-465,0 4 1,1 2-57,3 5 0,-1-3-89,4-1 0,1 0 42,3 4 0,4 0-166,1 0 1,3 0-145,-4 0 1,5 0 97,-1 0 1,-1 4 22,1 0 0,0-1 57,4-3 1,0 0-135,0 0 0,-2 0 114,-2 0 1,3 0 27,-3 0 1,-1 0-25,1 0 0,-5 0 4,1 0 1,1-3-40,0-1 1,-1-4 54,-4 4 0,-3-1-208,-1 1 112,-4 3 0,2-5-365,-5 2 19,0 3 77,0-4 0,-1 5-489,-3 0-487,3-5-197,-9 3 1528,8-3 0,-3 5 0,5 0 0</inkml:trace>
  <inkml:trace contextRef="#ctx0" brushRef="#br0" timeOffset="16">7800 15932 7985,'-17'-6'0,"0"-4"311,6 3 130,4 1 1,1 0 1065,2 2-1010,3 2 1,-4 2-127,5 8 0,0 4-94,0 3 0,0 6 132,0 6 1,1 5-173,3-2 1,-3 7 14,3 1 0,1 5-84,-1-1 1,4-1-121,-5 1 0,2-6-4,-1 2 0,-2-6 118,1-1 1,2-6-343,-1 2 0,1-7 17,-1-1 0,-3-5-96,3 1 0,-1-3-254,1-5-200,-3 3-236,4-8-596,-5 3 416,0-5 0,1-5 105,3-3 1024,-3-2 0,4-7 0,-5 0 0</inkml:trace>
  <inkml:trace contextRef="#ctx0" brushRef="#br0" timeOffset="17">7938 15944 8019,'0'-12'1026,"10"1"1,1 3-710,8 0 0,-1 6 111,-3-2 0,0-1-105,8 1 0,-6 0-23,6 4 1,-3 0-12,3 0 1,-2 0-15,-2 0 0,2 0-146,-6 0 0,0 0 114,-4 0 0,1 4-162,-1 0-70,1 0 1,-5 0-111,1-1 0,-6 3 136,2-3-70,-2-1 0,-2 8 17,0-3 0,0 0-86,0 0 0,-2 2 41,-2 6 0,2-1 71,-6 5 0,2 0 38,-2 4 1,-4 5-36,4 3 0,-8 2 2,4 1 1,-1 4-1,6 0 0,-3 0-1,2-4 1,3-1-138,1-2 0,-1-1 123,1-7 0,0 3-99,4-7 1,0-3 69,0-1 0,4-6 57,0-1-116,5-1 20,-8 0-441,9-2-647,-8-5 676,3 0 0,-1-1-165,-1-3 0,2 1-1310,-1-4 1955,-2 4 0,8-12 0,-4 2 0</inkml:trace>
  <inkml:trace contextRef="#ctx0" brushRef="#br0" timeOffset="18">8429 16492 8432,'-7'-2'2049,"3"-1"-1620,3 1 1068,1-3 88,0 5-1956,5 0-1405,-3 0 1417,8 0 1,-9-1-2534,3-3 2892,2 3 0,0-9 0,6 3 0</inkml:trace>
  <inkml:trace contextRef="#ctx0" brushRef="#br0" timeOffset="19">8668 15978 7871,'-6'-12'343,"1"1"0,5 0-10,0-1 0,0 4-71,0 1 1,4 3 15,0-4 0,5 6 100,-2-2 1,3-1-113,2 1 1,-1 0-40,1 4 0,-1 0-129,0 0 1,2 0 114,2 0 1,-2 0-141,2 0 0,2 0 5,-2 0 0,0 0-146,-3 0 0,3 4 71,0 0 0,0 0 42,-3-4 0,-1 0-138,1 0 190,-6 0-167,4 0 0,-9 1 87,3 3 96,-3 2 0,-2 6-61,-3-1 0,2 6-2,-6 2 0,1 2 1,-5 2 0,-3 5 2,0 2 0,-1 3-8,5 2 0,-4-1 10,0 0 1,-1 0-125,5 1 0,1-2 103,2-3 1,-1-2-174,5-5 1,1-1-2,3-3 1,0-3-124,0-5 0,0 1 66,0-1 0,0-3-149,0 0 1,1-6-45,3 2 0,-2-3 73,6-1 0,-4 0-488,3 0 0,-3-1 805,4-3 0,-1-2 0,5-6 0</inkml:trace>
  <inkml:trace contextRef="#ctx0" brushRef="#br0" timeOffset="20">9239 15921 7888,'-11'-5'0,"0"-2"0,4 0 171,3-1 0,2 5 577,-2 0-256,3 1 0,-9 4 458,2 1 0,2 4-484,-2 4 0,1 6-168,-5 2 1,2 4-138,2 3 0,-1 0 54,6 4 0,-1-4-96,4 0 0,0-2 2,0-1 0,1-1-162,3-3 1,4-4-33,7-7 0,-1 0-116,5-4 0,-1 0 1,1-4 1,2-1 63,-2-3 1,3-2-8,1-6 0,-1-3 58,1 0 1,-4-2 59,0 2 1,-5 1 15,2-5 1,-5 1 10,-3-1 1,-3-2-35,-5 2 0,0-3 0,0-1 0,-2 0-393,-1 1 1,-4 0 163,-4 3 0,-4-1-489,-1 4 0,-4 6 302,1 6 1,1 3-306,-1 1 1,4 1 256,-4 3 1,4 4 76,-4 7 0,5-1 407,-2 5 0,4 0 0,0 4 0,1 0 0</inkml:trace>
  <inkml:trace contextRef="#ctx0" brushRef="#br0" timeOffset="21">9148 16206 7859,'-6'0'1074,"-1"4"-357,4 0 0,0 5-227,-5-2 1,2 5 67,-1 3 0,-4 3-165,4 5 0,-3-1-153,-2 1 1,2 0-115,2 0 0,2 0-168,2 0 1,3-1 35,-3 1 1,3-4 173,1 0 0,5-5-463,3 2 1,2-8 43,1 0 0,6-2-28,2 2 1,2-3 100,2-5 1,0 0 105,0 0 0,1-1 8,3-3 1,-3-4 10,2-7 0,0 1 128,0-5 0,-3 4-104,0-4 1,-1 1 119,-7-1 0,-5-2-7,-6 2 0,-3-3 103,-1-1 1,-5 0-233,-3 0 1,-7 4 9,-4 0 0,-6 7-136,-2 0 1,-8 2 117,0 6 0,-2 0-417,3 4 1,1 2 170,3 2 1,3 2 298,8 5 0,-2 1 0,3-1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9.00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17942 13203 7617,'0'-12'-965,"0"6"1297,0-4 1,0 7 285,0-5 87,0 6-384,0-3 1,0 4 133,0-3-3,0 2 34,0-3 209,0 5 1,1 7-605,3 4 0,-2 2 57,1 6 1,-1 0-82,-2 4 0,0 0 0,0-1 0,0 0-121,0-3 1,0 1 87,0-4 0,0 0-244,0-1 226,0-2-274,5 4 39,-4-6 197,4-5 62,-5-1 0,0-6 140,0-3 0,0-2-30,0-5 0,1-2-116,3-2 0,-1-2-60,4-2 0,-3-3 99,4 3 0,-1-2-299,5-2 0,-1 0-29,1 0 0,3 1-39,0-1 0,1 0 135,0 0 0,0 1-71,3 3 0,2 3 160,-6 4 1,4 1-69,-4 0 1,2 4 211,-2 3 1,-6 3-102,2 1 0,-2 1 258,2 3-164,1 3 1,-2 8 98,-2 0 0,2 2 34,-3-2 0,0 3-53,0 4 1,-4 5 29,1 0 0,-3-1-106,-1-3 1,0 4 135,0 0 0,0-5-98,0-3 0,0-1-100,0 1 1,0-2 156,0-6-465,0 1-267,0-1-294,5-5-964,-4-1 801,4-5 262,-5 0 1,4-5 760,0-2 0,10-3 0,-1-2 0</inkml:trace>
  <inkml:trace contextRef="#ctx0" brushRef="#br0" timeOffset="1">18662 13065 7972,'0'-11'-4,"0"0"307,-5-1 125,3 1 1,-4 4 1136,2 4-540,3 1-434,-4 2 7,5 0-434,5 0 1,1 0-55,6 0 1,-1 4 83,1 0 1,4 0-55,3-4 1,3 0-110,0 0 0,1 0-26,0 0 1,1 0-94,3 0 0,-7 0 137,3 0 1,-4 0-439,0 0 1,-2 0 185,-6 0 0,0 0-606,1 0 1,-4 0-766,-1 0-502,-4 0 1039,2 0 673,-5 0 1,-5 0 363,-3 0 0,-2 1 0,-2 3 0,-4 2 0,-2 6 0</inkml:trace>
  <inkml:trace contextRef="#ctx0" brushRef="#br0" timeOffset="2">18764 13123 7972,'-17'11'-158,"0"-5"0,6 4-197,-1-2 1,6-2 1447,2 2-198,-2-5-407,5 7 0,-3-9-195,8 3 0,1-2 144,2 2 0,7-3-103,-2 3 1,7-2-81,0-2 0,2 0-122,2 0 1,4-4-159,-1 0 1,1-1-59,-4 1 0,0 3 120,0-3 0,-2 3-901,-2 1 0,2-2 400,-6-1 1,0 1 464,-4-1 0,1-4 0,-1 1 0</inkml:trace>
  <inkml:trace contextRef="#ctx0" brushRef="#br0" timeOffset="3">19393 13008 7972,'-5'-11'0,"3"0"0,-3-5 938,5 1-640,0 0 1,1 3-298,3 1 252,-2 0 0,8-1 108,-3 1 0,0 3-255,0 1 0,1 4 106,3-1 1,-3 3-176,0 1 0,-1 0 124,5 0 1,3 0-171,0 0 1,0 0 21,-3 0 0,-1 4-14,1 0 0,-1 3 25,0-3 0,-3 5-75,0-2 1,-6 4 99,2 0 0,-3 0 16,-1 1 0,0-1 86,0 1 0,-5 0-82,-2 4 0,-7-5 49,-2 0 1,0 1-17,1-5 1,2 2 6,-2-1 0,2 1 81,2-5 1,3 3 23,0-3-2,6 5-93,-3-8 1,5 6-95,0-4 0,5 0 84,2 5 1,4-6-138,0 2 0,5 2-11,4 2 1,0-2 34,-1 2 1,2-2-17,-2 2 1,2 2 65,-2-2 1,1 2-134,-5 1 1,1 2 78,-5 2 0,-3-2-190,-1 2 0,-4 1 42,1 0 1,-4-1-29,-4-4 1,-3 2 120,-4 2 1,-9-2 116,-3 2 0,-4-3-52,1-5 1,-1 3 18,-7-2 1,2 1 189,-6-2 0,4 2-41,3-5 1,3 0-202,5-4 1,2 0 100,2 0 0,2 0-1176,6 0 473,4 0 1,2-1-328,5-3 0,9-1 260,3-3 0,11-2-197,-1 2 1,9-2 896,-1-1 0,3-6 0,2 0 0</inkml:trace>
  <inkml:trace contextRef="#ctx0" brushRef="#br0" timeOffset="4">20078 12906 7967,'0'-19'0,"0"0"0,-5 5 785,4-3-442,-5 6 0,6 3 202,0 0 344,0 6-82,0-3 392,0 5-751,-5 5-281,-1 1 1,-2 11 10,1 2 0,-1 2-78,-3 2 1,-1 0 58,1 0 1,0 1-131,-1 3 1,4-3-190,1 2 0,1-2 104,-2-1 0,3 0-86,5 0 0,0-4 36,0 0 1,0-5 82,0 1 0,1-6-22,3-1 0,2-6-70,6 2 0,-1-1-212,1 0 0,-1-1 124,0 2 0,2-3-543,2-1 1,-2 0 307,2 0 0,-2 0-431,-2 0 0,1 0-308,-1 0 730,1-5 1,-1 3 446,0-1 0,-4-4 0,2 5 0,-6-6 0,1 4 0,-4-3 0,2 3 0,1-4 0,-1 1 0,4-3 23,-2 2 1,-3-2 679,3 2 19,-3 3 1,-1-1 458,0 2-306,0 3 0,-4-3-265,0 8 0,-3 3-198,3 8 0,-4-1 318,5 5 0,-5-2-268,4 6 1,0-4-297,4 4 1,0 0-270,0-4 1,0 2-392,0 2 0,5 0-165,3 0 0,2 3-876,2 1 0,-6-2 1535,-2-6 0,2 3 0,1-4 0</inkml:trace>
  <inkml:trace contextRef="#ctx0" brushRef="#br0" timeOffset="5">17885 14253 7850,'0'-11'0,"-5"4"549,4-3-99,-9 4 579,8 0-258,-3-5-379,5 10 0,0-3 19,0 8 1,5 3 15,3 4 1,3 5-132,5 4 1,1 1-44,6 2 0,-4-4-216,0 0 1,2 0 142,5 4 0,-2-4-107,3 0 0,1-4 92,-1 4 1,-1-5-355,-3 1 0,-4-2-62,0-2 0,-4 0-624,4-4 95,-5 3-559,3-8-587,-6 3 960,-4-5 605,-2 0-1621,-5 0 1982,0-5 0,0 3 0,0-8 0,10 4 0,2-6 0</inkml:trace>
  <inkml:trace contextRef="#ctx0" brushRef="#br0" timeOffset="6">18513 14345 7850,'7'-12'92,"-4"1"1,2-2 568,-1-2 101,5 2-423,-8-3 1,8 8 830,-5 0-374,0 6-381,-4-3 1,-5 6-152,-3 3 0,-2 6-47,-1 5 0,-7 9-18,-5-1 0,-1 4-106,-7 0 0,5-3-231,-5 2 0,2 2 201,-1-1 1,2-4-545,5-4 0,5-2 254,3 3 0,4 0-315,3-5 0,-1-4 197,5-3 0,0-4-232,4 4 77,0-6 392,0 3 564,0-5 0,4-1 75,0-3 103,0 3-367,-4-4 0,0 6 23,0 3 0,0 3-80,0 9 1,0-2 76,0 5 1,4 0 24,-1 3 1,5 1-69,-4 0 1,5-1-131,-2-3 0,0 2 104,0-2 0,-3-1-298,4 1 1,-6-5 5,2 1 0,1-6-82,-1-1 165,0-1-345,-4 0-221,0-2-1474,0-5 1154,-5 0 0,3-5-287,-1-3 0,-2-2 521,1-1 0,-5-1 643,1 1 0,-2-11 0,-1-2 0</inkml:trace>
  <inkml:trace contextRef="#ctx0" brushRef="#br0" timeOffset="7">17817 14128 7838,'-7'-12'0,"2"1"0,5 3 476,0 1 1,0 3-166,0-4 0,1 4 402,3-3 1,3 3-259,4-4 1,0 6-126,1-2 1,4 3-44,3 1 0,4 0 127,4 0 0,-2 0-42,6 0 0,3 3-125,4 1 0,1 1 110,-1-1 0,2-3-147,2 3 1,1-1-60,-5 1 0,4-3 35,-4 3 0,0-3-26,-4-1 0,-5-1-58,-2-3 1,-4 3-173,-4-3 1,-3 1-1129,-4-1 689,-1 3-818,-4-4 0,-4 4-146,-6-3-1453,-4 3 2926,-9-4 0,3 10 0,-4 1 0</inkml:trace>
  <inkml:trace contextRef="#ctx0" brushRef="#br0" timeOffset="8">18742 14619 7838,'0'-12'-234,"0"1"1,0 3 327,0 1 0,1-1 510,3-3 0,-2 0 3,6 4 1,-1-3-208,5 2 1,-1-2-39,1-2 0,-1 1-152,1 0 1,0-1 125,4 1 1,-4-1-106,3 1 1,2 1-52,-2 2 1,2-1-1,-2 6 0,-2-5-86,2 4 0,-3 0-121,0 4 1,-1 0 57,1 0 1,-1 0-233,1 0 1,-1 4 111,0 0 1,0 6-29,-4 1 0,3 1-21,-2 3 0,-2-1-63,2 1 1,-2-2 62,2 2 1,2-2 17,-2-2 0,2 1 135,1-1 0,2-4-80,2-4 0,-2 2 181,2-1 1,2 0-43,-2-4 1,1 0 76,-1 0 1,-2-4-47,2 0 0,2-4-39,-2 0 1,2 2-52,-2-2 1,-2 0 26,2-3 1,-3-1-271,0 1 0,-2 0-53,-2-1-897,2 1 425,-4-1-1085,0 1 1219,0 5 1,-8 6 127,-2 7 0,-2 3 277,-5 2 0,-1 1 214,1 2 0,-1-1 0,1 5 0,-5 0 0,-2 4 0</inkml:trace>
  <inkml:trace contextRef="#ctx0" brushRef="#br0" timeOffset="9">18981 14779 7838,'-11'-7'309,"0"-3"0,0 4 25,4-6 0,2 5 707,5-1-642,-5 0 1,3-3 62,-1 0 0,1 3 284,2 0-509,5 1 0,-2-3-37,5 2 1,-1 2 9,5 2 1,-1 3-139,0-3 0,1 3-10,-1 1 0,5 0-85,-1 0 1,5 3 27,-1 1 0,-1 4-165,1-4 0,0 4 40,4 0 1,-2-2 34,-2 2 1,3-4-101,-3 3 0,-2 0 45,-2 0 1,0 4-25,-4-4 0,3 0 106,-6 0 1,2-3 32,2 4 0,-5-6 0,1 2 1,-2-2 90,2 2 1,2-2 43,-3 1 1,0-1-78,0-2 1,-3 0 73,4 0 0,-1-2-76,5-1 1,-4 0-16,-1-5 0,1 5-80,3-5 1,-1 4-375,-2-3-77,2-1-529,-9-4-164,9 1 0,-10 1 28,0 2 1180,-5 3 0,-6 10 0,0 2 0</inkml:trace>
  <inkml:trace contextRef="#ctx0" brushRef="#br0" timeOffset="10">19884 14219 7838,'-5'-6'86,"2"-3"115,-5 5 0,6-1 274,-2 1 27,3 3 156,1-4-413,0 5 1,0 5-2,0 2 0,0 5-21,0 3 1,1 4 115,3 8 1,-3-3-107,3 2 1,1 2-70,-1-1 0,0 4-156,-4-5 1,0 1 103,0-4 1,0-2-243,0-2 0,0 2 88,0-6 1,-2 4-310,-1-4 249,1 0 1,-4-5-142,2-2 52,3 2 89,-4-9 118,5 5 238,0-6-13,0-6-222,0 0 1,1-5-14,3-1 1,2 1 30,6-1 0,-1 5-127,1-1 0,3 4 114,0-3 1,5 4-14,-1-1 0,3 3-30,1 1 1,0 1-17,-1 3 0,1 3-27,0 4 1,-4 0 10,0 1 1,-5 1-12,1 2 1,-2-1-41,-1 5 0,-5-4-10,1 4 1,-6 0 339,2 4 0,-4 0-181,-4 0 1,-2-4-48,-5 0 0,-5-4-352,1 4 0,-5-5 97,1 1 0,-3-2 94,-1-2 1,0-3 118,1-1 0,-1-4-78,0 1 1,1-3 3,3-1 1,-2 0-62,2 0 1,2-1-125,2-3 0,2 1-171,2-4 0,1-2 472,2-6 0,-2-3 0,4-5 0</inkml:trace>
  <inkml:trace contextRef="#ctx0" brushRef="#br0" timeOffset="11">19815 14265 7759,'12'-12'-78,"-5"2"242,1 2 1,3-2 317,4 3 0,6 0-93,-2 0 1,2 3 105,2-4 1,5 5-188,3-5 0,-2 5-31,1 0 1,-1-3-191,2 3 0,-3-1 82,-5 4 1,-2 0-631,-2 0 0,2 0-96,-6 0 1,0 0-1398,-4 0 1403,1 5 1,1 0 550,2 3 0,-3 7 0,5-2 0</inkml:trace>
  <inkml:trace contextRef="#ctx0" brushRef="#br0" timeOffset="12">20603 14402 7901,'0'-12'709,"0"1"0,0-1-403,0 1 1,0 0-90,0-1 0,0 1-1,0-1 1,0 1 27,0 0 0,0-1 189,0 1-217,-5-1 1,-1 2 27,-6 2 0,1 3-28,0 5 1,-1 0-663,1 0 1,-1 2-771,1 1 1,-4 4 1556,-1 4 0,1 4 0,4 2 638,-1 1-755,6-4-264,-4 7 1,9-4-75,-3 2 1,3-3 79,1-4-263,0 4 167,0-8 1,3 7-161,1-7 247,5-3 0,-3 0 37,6-5 0,3 0 111,0 0 0,2-1 49,-2-3 1,-2-3-48,2-4 0,-2 0 76,-2-1 1,0 2 5,1 2 1,-5-2-54,1 3 0,-2-4-30,2 0 0,-2 5 313,-2 2-94,-3-2-181,5 4 0,-6-2 49,0 8 0,0 3-65,0 4 0,-2 6 56,-2 2 0,2 3-43,-6 5 1,4 2 3,-3 5 1,1 1-50,-2-1 1,2 4-89,2 0 1,2 0-22,-1-4 0,-2 1-216,1-1 0,0-5-201,4-2 0,0-8 182,0-4 0,1-2-95,3-2 1,-3-3-144,3-1-222,2-4 0,-3 2 134,5-5 1,-5 0 12,5 0 0,0-1-5,3-3 1,-3-1-659,-1-3 1224,1-2 0,3-1 0,1-7 0</inkml:trace>
  <inkml:trace contextRef="#ctx0" brushRef="#br0" timeOffset="13">20854 14881 7872,'-5'7'2430,"4"-2"-1227,-4-5 515,5 0-944,0 5-278,0-4-734,0 4 0,1-5 267,3 0-886,-3 0 0,6 0-917,-3 0 407,-3 0 1,9 0 379,-2 0 987,-3-5 0,5-1 0,-4-6 0</inkml:trace>
  <inkml:trace contextRef="#ctx0" brushRef="#br0" timeOffset="14">21323 14402 7838,'0'-23'-41,"0"-5"1,0 4 294,0-3 1,0 3 410,0 1 0,0 5-132,0 3 1,0-1 3,0 1 1,-4-1-171,0 5 0,-6 5-131,-1 2 1,-2 2-58,-6 2 1,0 0-59,-4 0 1,-1 7-108,-3 4 0,3 1 56,-3 3 0,3 3-124,1 1 0,6 2-236,2 2 1,2 0 174,1 0 1,6-2-256,2-2 1,3 2 112,1-6 0,5 0 19,3-3 1,6-1 98,1 0 0,5-4-34,-1-3 0,-1-3 71,1-1 1,0-1 158,4-3 0,-4 1 25,0-4 1,-4 0 31,4 0 312,-5-4-213,3 5 1,-7-1 143,-3-1-49,-2 5-42,-5-2 1,0 10-3,0 3 1,0 7 113,0 4 1,0 3-55,0 1 0,0 1-94,0 2 0,0 0 2,0 4 1,-3 1-109,-1 3 0,0 0-176,4 0 1,0-3 86,0-1 1,0-4-131,0 0 1,0-5-50,0-2 1,0-5-183,0 1 1,0-2-350,0-2 230,0 0-446,0-4 123,0-2-814,0-5 842,5-5 0,-2 2-179,4-4 0,0-1 294,0-3 625,8-6 0,-7-1 0,9-4 0</inkml:trace>
  <inkml:trace contextRef="#ctx0" brushRef="#br0" timeOffset="15">21665 14253 7757,'0'-18'4,"0"-2"252,0 5 1,0 0 383,0 3 0,2 2 428,1 3 204,-1-4-746,3 10 0,-5-3-159,0 8 1,0 4-23,0 7 0,-5 3-116,-3 5 1,-3 3-14,-5 1 1,3 8-93,-7 0 1,1 3-146,-3 0 0,3-1-4,0 4 0,1-4-202,-1 1 1,6-6-192,5-1 0,6-10 228,-2 2 1,4-8 2,4 0 1,3-6 134,9-1 1,-2-6 0,5 2 1,-4-3-14,4-1 0,-4 0 32,4 0 1,-4 0-161,5 0 0,-7-1-222,3-3 0,0-1-1083,-1-2 648,1-3 246,-5 3 1,-3-3 72,-1 2 0,-4-2 530,1 3 0,-3-3 0,-1-2 0</inkml:trace>
  <inkml:trace contextRef="#ctx0" brushRef="#br0" timeOffset="16">21745 14527 7813,'0'-11'1612,"0"5"-1048,0 0 1,0 8 188,0 2 0,-3 3 209,-1 8 1,0 3-442,4 5 1,0 0 797,0 0-668,0 5-222,0-4-203,0 4-18,0-6 0,0 6-96,0-9 0,0 7-79,0-11 53,0 5 0,0-7-864,0 2 493,0-2-408,0-7 1,0 4-1952,0-2 1711,0-3 417,0 5 516,0-8 0,-5 3 0,-2-5 0</inkml:trace>
  <inkml:trace contextRef="#ctx0" brushRef="#br0" timeOffset="17">18205 15864 8007,'0'-12'367,"0"1"-306,0-1 1,0 5-636,0-1 667,0 0 1,-4-3 611,0 0 1,-5 3-419,2 0 1,-5 6-172,-3-2 0,1 2-9,-5-2 1,0 2 25,-4-1 1,0 3-68,1 3 0,-5 0 99,0 5 0,1-2-131,3 2 0,0 2 76,0-3 1,5 0-21,3 0 0,2 1-59,2 3 1,1-3 3,2 0 0,3-1 33,5 5-144,0-1 1,4 0 36,0 1 1,10-1 78,1 1 0,3-1-40,5 1 1,-3 0 13,6 3 0,2-2 15,-1 2 0,5 2 32,-2-2 1,3 2 92,1-2 1,-4-1-85,-4 5 0,2-4 3,-1 4 0,-2 0-163,-6 4 0,-2-4 144,-6 0 0,-1-1-133,-2 1 0,-3 1-10,-5-5 1,-5 2-93,-3-2 1,-3-2 111,-4 2 1,-3-2 40,-5-2 0,0 1 5,0-1 0,-4-3 125,-4-1 1,-2 0-8,-1 0 1,5 2-33,2-5 1,-1 0-30,1-4 1,5 0-59,3 0-24,5 0-138,-3 0 0,11-2-300,2-1 0,4 0-1,4-5 0,2 5-368,5-5 0,2 4-472,2-3 1327,3 4 0,5-12 0,0 2 0</inkml:trace>
  <inkml:trace contextRef="#ctx0" brushRef="#br0" timeOffset="18">18410 16252 7855,'-5'-12'0,"4"1"0,-4 0 735,5-1-222,0 6 383,0-4 0,1 8-303,3-1 1,-1 1-214,4 2 1,0 5-171,0 3 0,3 2-8,-2 2 1,2-1-45,2 0 1,0 2-108,3 2 0,-2-2-134,2 2 0,-2-2 23,-2-2 0,1-3-450,-1 0 0,-3-2 48,0 2 0,-5-2-768,5-2 105,-5-3-675,7 4 1159,-9-5 641,4 0 0,0 5 0,1 2 0</inkml:trace>
  <inkml:trace contextRef="#ctx0" brushRef="#br0" timeOffset="19">18799 16298 7855,'0'-12'-53,"0"1"0,0 3 637,0 1 966,0 4-569,0-2-521,-5 5 1,-2 0-150,-4 0 1,-1 0-100,1 0 0,0 5-94,-1 3 1,1 2 18,-1 1 1,2 1-146,3-1 1,-4 0 75,4 1 0,1-1-180,-2 1 0,4 0 18,-4 4 1,6-4-85,-2 4 1,3-4 97,1 0 1,0 0 86,0 4 1,0-2 172,0 5 0,0-4-29,0 4 1,0-5-34,0 1 1,0 1 5,0 0 1,0-1 16,0-4 1,0 1-37,0-1 0,1-1 12,3-2 0,-3 2 83,3-2 0,-3-2-96,-1 2 0,2-6 100,1 2-155,-1 2-288,3-4 52,-5 3-313,0-5-1818,-5 0 1034,3-5 1284,-3-2 0,5-9 0,0-2 0</inkml:trace>
  <inkml:trace contextRef="#ctx0" brushRef="#br0" timeOffset="20">18970 16001 7919,'-6'-5'0,"-4"3"0,8-8-199,-2 3 0,3 0 320,1 0 1,0 3 443,0-4 1,4 4-181,0-3 0,3-1 82,-3-3 0,4 3-120,-4 0 0,3 5-66,-3-5 0,5 4-209,-1-3 1,2 0 121,1 0 1,-3 0-174,-1 4 0,1 1 25,3-2 0,1-1-19,-1 2 1,1-1-16,-1 4 0,1 1-139,-1 3 1,-1 2 77,-2 6 0,2-1-58,-3 0 0,4 1 99,0-1 1,4 2 3,1 2 0,0-2-31,-1 2 0,3-3 42,5-5 1,-4 2-10,0-5 1,0 0 48,4-4 1,-4 0 2,0 0 0,0 0-60,4 0 0,-6-4-7,-1 0 1,-4-5-62,0 2 0,-1-4 84,1 0 0,-6 3-222,-2 1 0,-3-1-92,-1-3-376,0-1 1,-1 2 116,-3 2 0,1 3-72,-4 5 0,-1 0-36,-3 0 675,-1 5 0,1 2 0,0 4 0</inkml:trace>
  <inkml:trace contextRef="#ctx0" brushRef="#br0" timeOffset="21">19073 16298 7893,'-17'-7'0,"6"-3"27,0 2 0,0-2 45,8-1 0,-3 3 812,3 1 1,1-1-332,-1-3 0,1-1-99,2 1 0,0-1 248,0 1-22,0 0-328,0-1-242,5 1 0,2 4 34,4 4 1,1 1-141,-1 2 1,-3 0 6,-1 0 1,2 2 1,6 1 0,-2 4-239,2 4 0,2 2 138,-2 2 1,4-2-211,-4 2 1,6-2 76,-2-2 0,2-3-36,2-1 1,-4 0 127,0 0 1,-4 2 31,4-5 1,-3 0 112,3-4 1,-5 0-62,1 0 0,-3 0 94,0 0-69,-1 0 1,1-4 97,-1 0 1,1-5-62,-1 2 0,-3-4 193,-1 0-207,-4 0 1,3-1 4,-2 1 1,-3-1-437,3 1 0,-4 3 181,-4 1 0,2 4-318,-6-1 1,4 3 39,-3 1 525,-1 5 0,-3 2 0,-1 4 0</inkml:trace>
  <inkml:trace contextRef="#ctx0" brushRef="#br0" timeOffset="22">20066 15669 7915,'-7'-7'-40,"-1"-1"1,6 4 395,-2-3-68,-2 4 1,4-3 242,-2 2 244,3 3-340,1-4-1,0 5-63,0 5 1,0-1-154,0 7 1,0-1 49,0 9 0,0 2-23,0 5 1,0 3-46,0 6 1,0 3-28,0 0 1,4 5 26,0-1 0,1-2-41,-1 2 1,-3-1-142,3 1 0,-3-4 59,-1-8 1,4 2-205,0-5 0,-1-1-29,-3-3 1,2-5 102,2-3 1,-3-2-213,3-2-44,-3 1 5,-1-6-210,0-1-1822,0-5 506,0-5 1830,0-1 0,0-6 0,0 1 0</inkml:trace>
  <inkml:trace contextRef="#ctx0" brushRef="#br0" timeOffset="23">20352 15669 7864,'0'-16'0,"-4"7"190,0-2 330,1 2 807,3 2-479,0 2-482,5 15 1,-4-1-90,3 10 0,-2-3-14,2 3 1,-3 0-97,3 4 1,-3-1 26,-1 1 1,0-1-51,0-3 0,0 1-103,0-5 1,0 2-168,0-2 1,0-6 95,0 2 1,-3-2-120,-1 3 1,-1-6-77,1-2 220,-2 2-2,-6-5 1,5 5-2,-1-6 81,5 0 45,-2 0 49,5 0-128,5 0 0,6 0 49,4 0 1,5 0-57,-1 0 0,6 1 10,2 3 1,1-2-49,-1 6 1,-3-4-6,2 3 1,-3 1-27,-4 3 1,-1 2 58,-3 2 0,-3 2-108,-1 2 0,-3 2 93,-4-2 0,-3 3-248,3 1 0,-8-4 88,-4 0 1,-2-4 128,-1 4 0,-2-5 5,-2 1 1,-3-2-13,-5-2 1,0 1 93,0-1 1,1-1-107,-1-2 0,1 1-34,3-5 0,-1-1-70,5-3 1,-4 0-194,3 0 1,1 0-18,4 0 1,3 0-937,0 0 688,1-5 1,1-1-689,2-5 1293,2-1 0,2-4 0,0-2 0</inkml:trace>
  <inkml:trace contextRef="#ctx0" brushRef="#br0" timeOffset="24">20341 15692 7855,'-6'-11'0,"4"1"361,-6 2 1,6-2-29,-2 2 1,4 3 43,4 1 1,-2-1-56,6 2 0,0-3 28,3 3 0,2 1-96,2-1 0,-1 1-1,5 2 1,0 0-128,4 0 1,3-1-116,1-3 0,0 3-189,-4-3 0,-2 3 145,-2 1 1,3 0-328,-3 0 1,-3 0-219,-1 0 0,-2 0-1240,-1 0 1818,-1 0 0,0 5 0,1 1 0</inkml:trace>
  <inkml:trace contextRef="#ctx0" brushRef="#br0" timeOffset="25">20889 16263 7785,'-10'2'272,"2"1"-17,3-1 1,5 4 1383,0-2-743,0-3 292,0 4-432,0 0-275,5-4-129,-4 5-271,4-6-677,-5 0 547,5 0-2010,-3-6 995,3 0-963,0-5 2027,1-1 0,6 1 0,-1-1 0</inkml:trace>
  <inkml:trace contextRef="#ctx0" brushRef="#br0" timeOffset="26">21060 15841 7914,'0'-17'309,"0"5"1,1-6-30,3 3 1,-1 2-176,4-2 1,0 2 112,0 2 1,3-1 186,-2 1 1,2 1-93,2 2 0,-1-2-118,0 2 0,5 3 78,-1 1 0,0 3-28,-3 1 1,-1 0-133,0 0 1,1 1 96,-1 3 1,1 2-181,-1 6 0,-3 4 20,-1 3 1,-4 3-51,1 1 1,1 1 78,-1 3 1,-2-2-141,-6 5 1,2 1 107,-6 3 1,-1-3-122,-6-1 0,2-1-165,-2 2 1,-1-3 95,0-6 1,-4 1-52,1 0 1,1-5 91,-1-3 0,5-2 109,-1-2 1,2 1 25,2-1 1,3-1 160,1-2 0,3 1 3,-4-5 40,6 4 1,-3-5 63,5 5-205,5-6 0,1 3 141,5-5 1,2 0-212,2 0 1,-1 0-116,5 0 0,0 0 54,4 0 0,-1 0-112,-3 0 0,2 0-21,-2 0 0,-1 0-208,1 0 1,-5 0-620,1 0 351,-2-5-1481,-1 4 2125,-6-9 0,-1 3 0,-5-4 0</inkml:trace>
  <inkml:trace contextRef="#ctx0" brushRef="#br0" timeOffset="27">21528 15715 7863,'0'-16'0,"-3"3"165,-1-2 1,0 2 206,4 2 1,0 3 1221,0 0-563,0 6-673,0-3 1,1 6-102,3 3 1,-3 3-1,3 9 1,-3 1-36,-1 6 0,2 0 13,1 0 0,-1-1-206,1-3 1,-1 2 117,-2-2 0,0-2-222,0-2 1,-2 1 63,-1 0 0,1-1-140,-1-4 0,-2-3 25,1-1 100,0 1 1,3 0 80,-3-1 41,3-4 9,-5 2 32,6-5 16,0 0-90,6 0 1,0 0-97,5 0 0,1 0 83,-1 0 0,6 0-121,2 0 1,2 0 45,2 0 0,0 0-13,0 0 0,0 5 39,-1 3 1,1 2-17,0 1 0,0 1-37,0-1 0,-5 4 42,-3 1 1,-4 3-131,-3-4 0,1 5 36,-5-1 0,3 1-125,-3-1 0,0 2 102,-4-6 1,-4 4 26,0-4 0,-5 0 60,2-3 0,-9-1-3,-3 1 1,2-5 153,-2 1 1,0-2-101,-4 2 0,-4-2-32,0-2 0,1-3-197,3 3 1,1-3-264,3-1 1,-1 0 7,5 0 0,0 0-280,3 0 1,5-1 173,-1-3 0,5 2-680,0-6 1259,1 1 0,-3-10 0,-1-1 0</inkml:trace>
  <inkml:trace contextRef="#ctx0" brushRef="#br0" timeOffset="28">21505 15692 7852,'6'-11'330,"-5"-1"1,9 1-103,-2 0 1,2 3-25,1 0 0,1 5 169,-1-5 0,2 4 372,2-3 0,1 3-280,3-4 0,3 6-38,-3-2 0,3 2-120,0 2 1,-2 0-38,-1 0 0,-2 0-113,2 0 0,2 0 55,-6 0 0,4 0-162,-4 0 1,4 0 44,-4 0 0,1 0-1357,-5 0 354,-5 0 1,-2 0 907,-8 0 0,-7 6 0,-7 0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9.03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7652 14516 8045,'-4'-8'13,"0"1"0,1 3 186,3-4 0,-4 1 78,0-5 0,0 5-32,4-1 1,0 4 407,0-3-162,0-1-375,5-3 0,0-1 98,3 1 1,2 3 14,-2 0 0,2 2-17,1-1 1,-3-2-31,-1 5 0,5-4-106,3 4 0,0-3 68,-3 3 1,3 0-25,0 4 1,4 0 62,-4 0 1,5 0-134,-5 0 1,4 5-1,-4 3 1,3 2-95,-7 1 1,6 1 97,-10-1 1,5 6-172,-8 2 0,3-1-5,-3 1 0,0-2 46,-4 2 1,0 3-33,0-3 1,-5 1 54,-3-1 0,2-1-157,-2-3 0,1-2 124,-5 2 1,1-3 41,-1-5 1,1 3 17,-1-2 225,1-3-40,0 0 1,3-1-39,0 0 171,6 0-185,-3-4 310,5 0-266,5 0 1,1 0-34,6 0 1,-1 0-10,0 0 0,6 0-19,2 0 0,-1 3-49,1 1 1,0 5 42,4-1 1,-2 2-60,-2 1 0,2 1 40,-6-1 0,4 1-6,-4-1 0,-1 2-33,-6 2 1,-3 3-103,-5 5 1,-2-4-140,-1 0 0,-5 0 71,-7 3 0,-3 1 98,-5 0 1,-1 0 10,-3 0 1,-2-2 43,-5-2 0,3-1-37,1-3 1,5-6 8,-2 3 0,-1-7 28,1 2 1,1-4 15,3 1 0,1-3-131,3-1 1,-1-1 99,5-3 1,1 1-204,6-4 1,-1 3 104,6-4 0,-1 5-508,4-5 0,0 4-71,0-3 0,6 0-255,5 0 0,5-4 383,3 4 1,7-3-486,1-2 1040,0-4 0,1-2 0,-6-5 0</inkml:trace>
  <inkml:trace contextRef="#ctx0" brushRef="#br0" timeOffset="1">8463 14527 8045,'5'-17'0,"-4"0"200,3 6 1,2-5 386,2 1 0,-2-1-109,2 0 0,-6 4-198,2-3 0,1 2 191,-1 1 1,0 1 336,-4 0-573,0-1 1,-5 2-72,-3 2 1,-2 3-123,-1 5 1,-2 0 29,-2 0 0,-3 5-108,-5 3 1,4 2-30,0 2 0,0 3-30,-4 0 1,0 5-19,1-1 1,4 3 29,3 1 0,3-2-97,5-2 1,1 2-56,6-6 0,2 0-83,2-3 1,3-1 165,8 0 0,-1-4-61,5-3 1,0-3 210,4-1 1,-1 0-116,-3 0 1,2-1 114,-2-3 1,2-3-113,-2-4 1,1 1 281,-5 2 0,4-2 85,-3 2 1,-1-2 70,-4-1 0,-3 3-43,-1 1 0,-3 4 433,4-1 9,-6-2-431,3 5 1,-5-3-10,0 8 1,0 2-48,0 5 1,-1 2-60,-3 2 0,2 4-3,-6 8 1,6-2-96,-2 6 1,-1-1 38,1 5 1,-4-1-133,5 0 0,-1 0-163,4 1 0,-4-2 94,0-3 1,0 2-174,4-5 0,0-5 97,0-3 0,0-5-79,0 2-120,5-4-446,-3 0-167,3-6-375,-5-1-677,0-5 1465,0-5 0,0 3-1345,0-6 1903,5 0 0,6-3 0,7-1 0</inkml:trace>
  <inkml:trace contextRef="#ctx0" brushRef="#br0" timeOffset="2">8805 15030 7789,'-7'0'-1649,"-1"0"4442,6 0-1206,-3 0 396,0 0-1379,3 0 1,-4 1 413,2 3-710,3-3-516,-4 4 89,5-5-145,0 0-1261,0 5 1,1-3 176,3 1 1348,-3-1 0,9-7 0,-3-2 0</inkml:trace>
  <inkml:trace contextRef="#ctx0" brushRef="#br0" timeOffset="3">9160 14447 7823,'-7'-11'0,"2"0"464,5-1-46,0 1 193,0-1-194,0 1 538,0-1-505,0 6 1,0 0 290,0 2-508,0 3 0,-1-3 0,-3 8 0,3 2 0,-3 5 0,1 2-11,0 2 0,0 3-89,-5 5 0,2 0 76,-1 0 0,-4-1-223,4 1 0,-3 4-17,-2 0 1,5-1-129,-1-3 1,2 0 70,-2 0 1,2-5-90,2-3 1,3 1-209,-3 0 263,2-1 1,2-4 12,0 1 0,2-6 70,2-2 0,-2-2 19,6 2 1,-4-3 12,3 3 0,-3-3 22,4-1 0,-5 0-1,5 0 0,0 0 17,3 0 0,-3 0-297,-1 0 252,1 0 1,3 0-370,1 0 1,-5 0-584,1 0-565,0 0 533,3 0-112,0 0-144,-4 0 1254,3-5 0,-4-1 0,6-5 0</inkml:trace>
  <inkml:trace contextRef="#ctx0" brushRef="#br0" timeOffset="4">9262 14687 7823,'0'-11'1104,"0"-1"26,0 1-463,-5 5 0,4 2-191,-3 8 1,-1 3-4,1 8 0,-3 3-68,3 5 1,0 1-141,4 3 1,0-3-19,0 3 0,0 1-12,0-2 0,0 1-290,0-4 0,0-1-36,0 1 0,0-4-21,0 0 0,0-5-271,0 2-323,0-4 93,5 0-166,-4-6-1056,4 4 669,-5-9-583,0-1 950,0-6 799,0-5 0,6-6 0,0-1 0</inkml:trace>
  <inkml:trace contextRef="#ctx0" brushRef="#br0" timeOffset="5">9548 14356 7820,'-5'-11'1063,"3"-1"599,-3 6-1055,5 1 0,0 6-64,0 3 0,0 3-227,0 9 1,0 1-52,0 6 1,0 0-99,0 0 1,0 4-14,0-1 0,0 1-128,0-4 1,0 2 131,0-2 1,0 5-246,0-9 1,0 4 8,0-8 0,-3 0-136,-1-3 0,0-1-72,4 0 172,0-4 1,0-1 186,0-2-4,0-3 56,0 4 1,4-6-66,0-3 0,4 2 115,0-6 0,-2 4-105,2-3 1,0 4-34,3-1 0,4-1-35,1 1 1,3 1-3,-4 3 1,4 0 16,-4 0 0,4 0-98,-4 0 0,4 1 14,-3 3 0,3-2 68,-4 6 0,0-1-17,-3 5 1,-5-1 8,1 1 0,-2 3-117,2 0 0,-3 2 51,-5-2 0,0 1-12,0 3 0,-5 3 53,-3-3 1,-3 3-7,-5 0 0,-5 0 72,-6-3 1,-1 1-73,2-4 1,0-1 46,-4-4 0,4 1 3,0-1 1,3-3 17,4-1 1,2-4-30,6 1 0,0-3 11,-1-1 1,5-1-189,-1-3 1,5-2-279,0-6 0,1 1-1318,2-1 0,0 1 877,0-1 1,0-4-154,0-3 1048,0-3 0,0-1 0,0 1 0</inkml:trace>
  <inkml:trace contextRef="#ctx0" brushRef="#br0" timeOffset="6">9456 14367 7921,'-6'-11'-208,"2"0"0,3-1 1022,1 1 0,5 1-120,3 2 1,2-1-53,1 5 0,2-3-190,2 3 1,3-1-22,5 1 1,5 3-45,2-3 1,-1 3 167,2 1 0,-1 0-133,5 0 1,-1 0-163,0 0 1,-3 0 52,-1 0 0,-5 0-81,2 0 1,-7-2-121,-1-1 0,-5 1-55,2-1-349,-4 1-85,0 2-3,-6 0 0,-2-4-1295,-8 1 1,-7-1 86,-8 4 1588,-3 0 0,-11 0 0,-3 0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8.939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2421 8040 8384,'-7'2'-488,"-1"1"490,5-1 517,-2 3-12,5-5 84,0 5-158,-5-4 56,4 4-400,-4-5 0,6 0 138,3 0 1,2 0-69,6 0 1,-1 0 48,1 0 0,0 0-149,4 0 0,1-1 88,6-3 0,0 3-115,0-3 1,4 3 11,-1 1 1,6-2-48,-2-1 1,0 1-89,0-1 1,-5 1 125,2 2 0,-3 0-81,-1 0 1,-4 0 74,0 0 1,-5 0-287,1 0 236,-2 0-297,-2 0-8,-4 0-85,-2 0 0,-5 2-1000,0 1 576,0-1 265,0 3 0,-2-5 570,-1 0 0,-4 5 0,-4 1 0</inkml:trace>
  <inkml:trace contextRef="#ctx0" brushRef="#br0" timeOffset="1">2501 8097 8317,'-6'5'0,"-4"-3"136,8 3 251,-3 0 256,0-4-163,4 4 0,-4-6-93,5-3 129,0 3-194,0-9 1,5 0 327,3-6-357,2-4 0,5 4-54,0-3 1,6-3 34,-2 3 1,2-3-148,2 0 0,0 2 114,0 1 0,-2 0-228,-2-3 0,3-1 46,-3 0 0,-1 0-96,1 0 1,-5 2-32,1 2 1,-2 1-77,-2 3 0,0 2 20,1-2 1,-2 2 131,-2 2 54,2-1 1,-8 2-49,6 2 1,-6 2 184,2 2-104,-3 3 293,-1-4 8,0 5-299,-5 0 1,-1 1-67,-5 3 1,-1-3 70,1 3 0,-1 1-82,1-1 1,-2 4 67,-2-5 1,1 5-149,-5-4 0,0 3 80,-4-3 0,0 1-148,0-1 1,-3-3 10,-1 3 0,-3-3 42,3-1 0,-3 0-155,3 0 1,0 0 108,4 0 1,1 0-152,-1 0 1,4 0-196,0 0-289,5 0 129,-3 0-902,11 0 806,1 0 1,6-3-10,3-1 1,2-5 181,6 1 1,0 1 549,4-5 0,1 3 0,6-7 0</inkml:trace>
  <inkml:trace contextRef="#ctx0" brushRef="#br0" timeOffset="2">2478 7389 8221,'-7'4'0,"-1"0"0,4 0 1070,-3-4-154,4 0 306,-2 5-240,5-4-221,0 4-496,0-5 1,5 0-30,3 0 1,6 0-206,1 0 0,5 0 176,-1 0 0,0 0-240,4 0 0,-3 0 62,7 0 1,-3-1-29,-1-3 1,0 2-113,0-6 0,-2 0-86,-2-3 1,2-1 53,-6 1 0,0 0 108,-3-1 0,-2 0 121,-3-4 0,2 0-84,-5-3 1,0-2 78,-4 6 1,0-4-65,0 4 1,-4-4 46,0 4 0,-6-2 2,-1 2 1,-1 1 106,-3-5 0,-2 5-97,2-1 0,-5 3-14,1 5 0,-3-2 28,-1 5 0,-3 0-16,-1 4 0,1 0-245,3 0 1,1 4 82,3 0 0,-1 5-270,5-2 1,3 4 67,5 0 0,3 0-433,-4 1-1143,6-6 1302,-4 4 1,8-8-461,2 1 1,-2-6 40,6-5 983,-6-2 0,8-7 0,-3 0 0</inkml:trace>
  <inkml:trace contextRef="#ctx0" brushRef="#br0" timeOffset="3">2478 6875 8283,'-11'11'358,"-1"-4"1,5-2-108,-1-5 0,4 0 995,-3 0-144,4 0-246,-2 0-432,5 0 0,5 0-270,3 0 1,7-4 115,4 1 0,3-5-197,1 4 1,1-3 115,2 3 0,2-4-276,3 4 0,0-3-94,-4 3 1,4-4-74,-5 4 0,1-1 68,-4 2 1,-6 1 69,-1-1 0,-4 0-513,0-1 107,-1 3-625,1-4-19,-6 5-435,-1 0 399,-5 0 268,-5 0 934,4 0 0,-15 0 0,4 0 0</inkml:trace>
  <inkml:trace contextRef="#ctx0" brushRef="#br0" timeOffset="4">2513 6853 8146,'-12'0'56,"6"5"1,-4-3-57,2 6 0,2-6 402,-2 2-179,6-3 1653,-9-1-709,10 0-859,-4 0 0,10-5-187,3-2 1,3-3 119,4-2 0,-2 1-307,2-1 1,2 0 149,-2-4 0,4 4-116,-4-4 0,4 4-19,-3 0 0,-1 2-276,-4 3 1,-3-4 103,-1 4 0,-3 0-247,4 0 104,-6-1 309,3-3 1,-5-1 71,0 1 1,-3 3-73,-1 1 0,-5-1 129,1-3 0,-6-2-100,-1-2 1,-1 2 82,0-2 0,3 2-24,-7 2 0,3 1 9,-2 2 0,2-2 113,6 2 0,3 2-7,1-2 203,4 6 1,-2-5-81,5 4 0,1 1 70,3-2 1,2 3-13,6 1 0,4 0-116,3 0 1,4-4 71,4 1 0,-2-1 10,6 4 1,-5 0-215,5 0 0,-6-1 128,2-3 1,-2 2-453,2-1 0,-7 0 175,3-1 1,-8 3-127,0-3 0,-2-1-74,-2 1 0,-3 1-68,0 3 0,-6-2-342,2-2-165,-3 3-1727,-1-4 2269,0 5 0,-10-5 0,-3-1 0</inkml:trace>
  <inkml:trace contextRef="#ctx0" brushRef="#br0" timeOffset="5">2444 6167 7984,'0'7'236,"0"-2"405,0-5 0,5 3-291,3 1 0,6 0-132,1-4 1,5 0 69,-1 0 0,8 0-37,3 0 1,0-1-29,0-3 1,0 3-34,5-3 0,-6 3 28,-2 1 1,-2-4-241,2 0 0,-7-1 73,3 1 0,-8 3-92,0-3 1,-2-1 18,-2 1 0,-1-1-214,-2 1 88,2 3-834,-8-4 220,3 5-54,-5 0-13,-5 0 0,-2-1 303,-4-3 0,-1 3-67,1-3 1,-2 3 592,-2 1 0,-3 5 0,-5 1 0</inkml:trace>
  <inkml:trace contextRef="#ctx0" brushRef="#br0" timeOffset="6">2490 6281 7984,'-12'6'-402,"1"-5"1,-1 8 500,1-5 0,3-1 337,1-3 0,-1 0 19,-3 0 1,-1 0-156,1 0 1,3-5 71,1-2 0,0-4-147,0 0 0,-2 0-29,5-1 1,0-3-21,4 0 1,-4-6-139,1 2 0,-1-2 89,4-2 0,1 1-194,3 3 1,2-2 17,6 2 1,-1 2 50,1 2 0,0 2-179,3 2 0,-2 3 41,2 1 1,2 4-32,-2-1 1,4 3 32,-4 1 0,1 1 76,-5 3 1,4 3 51,0 4 1,1 4 5,-5 0 1,1 2 121,-1-2 0,0-1-82,1 5 1,-2-5 255,-2 1-230,2-2 139,-9-2 1,4-3-12,-5 0-140,0-6 0,1 3 30,3-5-50,-3-5 0,4-1-24,-5-6 0,0-4 43,0-3 0,0-1-67,0 1 1,4-7 44,0 3 0,4-2-40,-4 2 1,4 5 2,0 3 0,2-1-4,2 0 1,-1 1-30,0 4 1,2 4-152,2 4 0,-2-2 16,2 1 0,-1 1 72,1 7 0,-2 2 119,2 6 1,-2 0-71,-2 4 0,1 1-19,-1 6 0,1 0-33,-1 0 0,-1 0 7,-2 0 1,1-2-216,-5-2-8,-1 3 1,-3-9-734,0 2 693,0-8 1,-5-2-344,-2-5 0,0 0 704,0 0 0,-1-10 0,-3-2 0</inkml:trace>
  <inkml:trace contextRef="#ctx0" brushRef="#br0" timeOffset="7">2513 5745 7984,'-12'0'107,"1"4"-107,-1-1 0,5 1 630,-1-4 1,4 0 415,-3 0 29,4 0-365,-2 0-292,5 0 1,9 0-216,2 0 0,8-1-137,0-3 0,3 3-11,1-3 0,0-1-142,0 1 1,3-4 159,1 5 0,-1-5-385,-3 4 0,0-1-14,0 1 1,-1 3 176,-3-3 1,-2-1 78,-1 1 0,-4-1-51,4 2 189,-4 1 0,0-4-174,-1 2 351,-5 3-149,5-4 227,-10 5-114,9-5-87,-9 3-55,4-3 0,-5 4 42,0-3 3,0 3 1,0-9 12,0 2 16,0-2 1,-1-1-114,-3-1 1,3 1 6,-3-1 0,3-3-106,1 0 0,0 0 125,0 3 0,-1 1-225,-3-1 1,3 1-47,-3 0 57,2-1 0,2 1 17,0-1 1,-1 6-930,-3 2 2,3-2-369,-4 5 604,5-5 0,0 8-147,0 2 982,0 2 0,-5 10 0,-1 2 0</inkml:trace>
  <inkml:trace contextRef="#ctx0" brushRef="#br0" timeOffset="8">2741 5722 7984,'-11'5'-147,"4"-4"147,2 4 1072,0-5-423,4 0-212,-4-5 164,0 4-132,3-9-56,-8 3-188,9-4-141,-4 0-1,0-1 100,4-4 0,-5 2-314,6-5 103,-5 5-59,4-8 0,-4 8-116,5-5 190,0 5-1121,0-2 596,0 4 179,0 1 186,0-1-1154,0 6 565,0-4 198,0 9 564,0-4 0,-5 5 0,-1 0 0</inkml:trace>
  <inkml:trace contextRef="#ctx0" brushRef="#br0" timeOffset="9">2478 5768 7984,'-11'0'59,"-1"3"-29,1 1 0,1-1 452,2-7 1,-2 1 264,3-4-391,-4-1 1,0-7-56,0 0 1,3-2-293,0 2 0,6 2 49,-2-2 0,-1-1-68,1 0 1,0-3 119,4 4 0,0-4-112,0 4 1,0-4-83,0 4 1,2-1 6,1 5 1,0-4-62,5-1 0,-6 1 34,2 4 1,1-1 54,-1 1 1,0-1 37,-4 1 1,0 3 5,0 1 0,3 3-9,1-4 0,0 5 9,-4-5 0,0 4 13,0-3 1,0 4 1,0-2 0,-1 4-4,-3-3 117,3 3 0,-6-4 95,3 5 187,3 0 71,-4 0-340,5-6 1,-1 5 429,-3-3-210,3 3-3,-4 1-180,5 0-159,5 0-97,-4-5 1,9 4 101,-2-3 1,-1 1-18,5 0 0,-3 1-7,6-1 0,3-3 97,1 3 1,2-2-52,2 1 0,1 1 11,3-4 1,-2 3-137,6-4 1,-5 4 113,5-3 0,-6 4-230,2-1 0,-4 2 64,-4-2 0,1 3 76,-5-3 1,1 1 13,-5 0 0,0 1 25,1-1 1,-5 1-208,1 2 1,-5 0-441,7 0 177,-9 0-544,4 0-1748,-5 0 2347,-5 0 0,-1 4 436,-6 0 0,1 5 0,-1-3 0</inkml:trace>
  <inkml:trace contextRef="#ctx0" brushRef="#br0" timeOffset="10">2501 5345 7984,'-11'-5'-359,"3"4"251,1-3 0,-1-1 569,-4 1 0,1-5-84,0 1 1,-1 0 136,1 0 0,3-6-94,1 3 1,3-3-26,-4 2 1,6-1-135,-2-2 0,3 1-22,1-5 0,0 5-190,0-1 0,5 1 61,2-1 1,3 2-164,2-2 0,-1 6 84,1 1 1,3 2-231,0-1 0,5 0 81,-1 3 1,-1 3-43,1-3 1,0 3 10,4 1 1,4 5 84,-1 3 0,1 2-126,-4 1 0,0 1 95,0-1 0,-2-1 33,-2-2 1,1 2 10,-4-2 1,-1-2 127,-4 2 0,1-5 19,-1 5 377,1-5-60,-1 7-153,0-9 382,1 4-367,-6-5 0,3-1 38,-5-3 1,0 1-111,-4-4 0,0-1-35,0-3 1,0-1-70,0 1 0,0 0-188,0-1 0,0 1-422,0-1 1,0 0 320,0-4 0,4 4-406,-1-4 1,1 4 250,-4 0 0,5 1-2198,3-1 2543,-3 6 0,5-4 0,-4 4 0</inkml:trace>
  <inkml:trace contextRef="#ctx0" brushRef="#br0" timeOffset="11">2490 4454 7960,'-5'6'608,"3"0"-94,-3-1-193,5-4 94,0 4-192,0 0 138,0-4-226,0 9 86,0-3-96,5-1 1,6 4 62,4-2 1,5-2-23,-1 2 1,3-6-148,1 2 0,3 1 69,1-1 0,-1 0-119,-3-4 0,0 0-87,0 0 1,-1 0 86,-3 0 1,-3-5-67,-4-3 0,1 2 76,-1-2 1,2 1 34,-7-5 1,0-3-73,0 0 1,-4 0-1,1 3 1,-3-3 211,-1 0 1,0-2-89,0 2 0,-5-2 134,-3-2-167,-2-2 9,-1 3 0,-1 0 46,1 3 0,-2 2 6,-2 2 0,1 0 8,-5-1 0,0 5-69,-4-1 1,-1 5-11,-3 0 0,2 3 53,-5 3-312,4 4 152,-2 4 0,5 2-301,1 2 227,-1-2-42,5 8-76,1-8 116,6 9 1,1-6-8,2 3 1,3 1-180,5-4 0,0 3 47,0-4 0,1-1-154,3-7 0,3 2 103,4-5 0,4 4-97,1-4 1,3-2 446,-4-6 0,5-2 0,-2-5 0</inkml:trace>
  <inkml:trace contextRef="#ctx0" brushRef="#br0" timeOffset="12">2524 4100 7960,'-16'0'0,"8"0"0,-7 1 0,7 3 0,2-3 0,-2 3 0,6-2 0,-4-2 1809,6 0 0,9 0-1375,3 0 1,11 0-318,-1 0 1,9-2-153,-1-2 0,0 2 9,0-6 0,-1 4 109,2-3 0,0 3-364,-4-4 1,0 2 128,-4-2 0,-4 0-86,0 4 0,-5-4 37,1 4 0,-3-3 107,0 3 1,-4-4-193,-1 5-279,-4-1-41,2 4-909,-5 0 882,-5 0 633,3 5 0,-13 1 0,2 6 0</inkml:trace>
  <inkml:trace contextRef="#ctx0" brushRef="#br0" timeOffset="13">2684 4123 8566,'0'-6'1193,"0"-5"-911,0 4 0,0-3 65,0-2 0,0-4-33,0-3 1,0 1-28,0-1 0,0 0-129,0-4 0,-4 4-102,0 0 1,-1 4-393,1-4 1,3 5 260,-3-1 1,3 6-739,1 1 0,-4 4-12,0-3-351,1 4 510,-2-2 0,3 10 666,-2 3 0,-2 2 0,0 1 0</inkml:trace>
  <inkml:trace contextRef="#ctx0" brushRef="#br0" timeOffset="14">2455 4123 7960,'-11'0'1157,"0"0"-292,-1 0-532,1-5 1,1-1 90,2-6 1,-1-4-14,5-3 1,-1 1-150,1-1 0,3 0-94,-3-4 1,3-1-81,1-3 1,-1 7-289,-3-3 0,3 4 211,-3 0 1,3 2-979,1 6 1,0 0 475,0-1 1,4 5 490,-1-1 0,6 5 0,-2-2 0</inkml:trace>
  <inkml:trace contextRef="#ctx0" brushRef="#br0" timeOffset="15">2410 3232 7960,'-12'0'128,"6"0"317,-4 0-65,9 0 1,-8 1 253,5 3-86,0-3-47,4 5-279,-5-1 1,4-3 28,-3 6 250,3-6-489,1 8 1,0-3 66,0 4 1,1-2-123,3 3 1,-2-4-32,6 8 1,-4-4 19,3 0 1,1 3 115,3 0 1,1 0-31,-1-3 0,-3-1-36,-1 1 1,1-1 56,3 1 0,1-5 19,-1 1 0,1-6-14,-1 2 1,1-3-113,-1-1 0,-1-1 99,-2-3 1,6-3-6,-3-9 1,3 0-34,-2-3 1,3-6-11,0 2 0,0-3-4,-3 3 0,0 1 28,4-1 0,-4 0-61,3 0 0,-2 4 56,-1 0 1,-1 6-108,0 2 0,1 1 27,-1 6 0,1-4-147,-1 5 1,1 0 192,-1 7 1,0 2-8,1 6 1,-2 3 92,-2 0 1,2 5-113,-3-1 1,0 7 74,0 0 0,-4 2-58,1-1 0,1-3 32,-1 3 1,-1-4-108,-3-4 1,0 1-160,0-5 0,-1-1-338,-3-6 26,-2 2 0,-6-9-412,1 3 0,3-9 17,1-7 968,-1-4 0,-3-12 0,-1-1 0</inkml:trace>
  <inkml:trace contextRef="#ctx0" brushRef="#br0" timeOffset="16">2478 2912 7960,'-11'0'0,"-1"0"0,1 4 720,0 0-118,-1 0 121,1-4-41,4 0-256,2 0 1,7 0-217,1 0 0,5 0-52,7 0 0,3 0 11,5 0 0,4 0 67,-1 0 1,6 0-271,-2 0 1,0 0 90,0 0 1,-1 0-312,2 0 1,-5-2 74,-7-1 0,2 1-19,-6-1 0,0 1-236,-3 2 46,-1 0 0,-3 0-843,-1 0 399,-4 0-597,2 0 1254,-5 0 1,-5 5 0,-2 2 0</inkml:trace>
  <inkml:trace contextRef="#ctx0" brushRef="#br0" timeOffset="17">2467 3129 7960,'-5'-6'0,"2"0"155,-4 2 0,0-3-4,0-4 0,-2 0 104,5-1 1,-4-3-74,5 0 1,-5-6 214,4 2 1,-1-2-187,1-2 0,3-1-43,-3-3 0,3 3-33,1-3 1,-4 3-158,0 2 1,1 2 100,3 1 0,0 6 85,0-3 0,0 4-190,0 0 0,1 5 15,3-1 1,-2 4-35,6-3 0,-1 4 67,5-1 0,-1 3 38,1 1 1,3 0-42,0 0 1,5 0 40,-1 0 1,4 1-71,4 3 1,1-3 61,2 3 0,2-3-215,-5-1 1,3 0 62,-3 0 0,-1-1-102,-3-3 0,-1 2 31,-3-6 0,-1 2 88,-3-2 0,-6-1 62,2 5 1,-3-4 101,-1 0 1,0-1 131,-3 1 1,-3-2-66,3 3 0,-3-3 0,-1-2 1,-4 1-42,0-1 1,-5 1 144,2-1 0,-3 1-37,-2 0 0,1 3-20,-1 0 0,0 2-47,-4-2 1,-1 0-17,-6 4 0,0-1-157,0 1 0,-1 3 81,-3-3 0,2 2-138,-5 2 0,4 0 52,0 0 0,1 2-59,3 2 1,3-3-93,0 3 0,8-3-592,0-1-119,2 5 189,-2-4 0,3 4-1085,0-5 1262,6 0 1,-2 0 525,8 0 0,2 0 0,6 0 0</inkml:trace>
  <inkml:trace contextRef="#ctx0" brushRef="#br0" timeOffset="18">2478 2296 7960,'-7'0'1125,"-1"0"-378,6 5-274,-4-4 234,6 4-482,0-5 0,7 0-44,4 0 0,4 0-14,5 0 1,2 0-98,1 0 1,1 0-105,7 0 1,-5 0 20,5 0 1,-4 0-355,3 0 1,-6-4 82,-1 0 0,0 1-66,-4 3 1,-3 0 83,0 0 0,-4 0-2,0 0 0,-5-2-171,1-1 142,-6 1 1,5-3-736,-3 5 648,-3 0 0,3 0 384,-8 0 0,3 0 0,-15 5 0,4 2 0</inkml:trace>
  <inkml:trace contextRef="#ctx0" brushRef="#br0" timeOffset="19">2501 2410 7960,'-6'-5'0,"-4"3"333,2-1 1,2-2-28,-2 1 0,2-5 54,-2 1 0,-1-2-138,5-1 1,-3-1 201,3 1 0,-4-2-147,5-2 0,-1 1-58,4-5 0,0 1-42,0-1 1,1-1-138,3 5 0,2-4-177,6 3 1,3-3 146,0 4 0,5 1-190,-1 7 0,4-4 49,4 4 1,1 2 28,2 1 1,3 3-6,-2 1 0,0 5-94,0 2 0,-3 3 81,-5 2 0,0 3-51,-1 0 0,0 4 150,-3-3 0,1 3-54,-4-4 1,-3 4-405,-5-4 345,2 0 0,-5-3-367,3-1 256,-3-4 0,-5-1-483,0-2 353,0-3 0,-1 3 375,-3-8 0,-7-2 0,-7-6 0</inkml:trace>
  <inkml:trace contextRef="#ctx0" brushRef="#br0" timeOffset="20">2513 1976 7960,'-12'0'112,"1"0"39,-1 0 1,5 4-71,-1-1 347,0 1 1284,2-4-609,-4 0-765,9 0 1,-3 0-103,8 0 1,2-1-220,5-3 1,6 3 73,2-3 1,6-1-120,2 1 0,1 0 31,-1 4 1,1-1-17,2-3 0,2 3-323,-6-3 0,1 3 145,-4 1 0,3 0-75,1 0 0,-4 0 89,-4 0 1,-4 0 73,4 0 1,-5 0 82,1 0 1,-6 1 289,-1 3-229,0-3 309,3 4-46,-5-5-129,5 0 173,-10 0-32,4 0 124,-5 0-336,0-5 1,0-2-110,0-9 1,0 3 33,0-7 1,-4 1-155,0-3 0,-1 3-11,1 0 0,3 3 100,-3-3 0,3 5-260,1-1 1,-4 2 52,0 2 0,1 3-780,3 1-51,0 4-404,0-2 304,0 5 726,0 5 0,-4 3 448,0 7 0,-5 3 0,3 5 0</inkml:trace>
  <inkml:trace contextRef="#ctx0" brushRef="#br0" timeOffset="21">2787 1999 7960,'-12'0'1244,"1"0"-786,5 0 0,-3-5-171,5-3 1,-1-2-241,1-2 0,3 0 53,-3-4 0,-1 3-439,1-7 1,0 5 246,4-4 1,0 4-199,0-4 1,0 5-140,0-1 1,0 2-283,0 2 0,0 3-78,0 0 789,0 6 0,-5-3 0,-1 5 0</inkml:trace>
  <inkml:trace contextRef="#ctx0" brushRef="#br0" timeOffset="22">2513 1919 7960,'-12'6'280,"1"-1"0,-1-5 8,1 0 0,-1-1-147,1-3 1,0 2 118,-1-6 1,5 0 102,-1-3 1,0 1-171,-3 2 0,3-3 0,1-1 0,3 1-85,-4-4 0,6 2 67,-2 1 1,3 1-218,1 0 1,0-1 60,0 1 0,0-1-174,0 1 0,0 0 64,0-1 0,0 1-175,0-1 182,5 1 0,1-1 27,6 1 0,-1 3 1,0 1 1,6 3 30,2-4 1,2 2 24,2-2 1,1 0-13,3 4 0,2-1-26,6 1 1,-1 3-17,0-3 1,-3 3-5,-1 1 1,-1 0 26,2 0 0,-7 0-4,-5 0 0,-4 0 45,4 0 1,-9 0-73,2 0 235,-4 0 1,0 0-68,0 0 307,-6 0 238,3 0 163,-5 0-565,-5 0 0,3 0-70,-6 0 1,0 0-93,-3 0 0,0 0 95,-1 0 0,0 0-214,-4 0 1,4 0 108,-4 0 0,4-4-279,0 0-47,1 0-46,-1-1 14,6 4-19,1-4 1,6 1 57,3 0 1,2-5 167,6 2 1,3 0 24,0 0 0,2-1-64,-2-3 1,-2 0 131,2 4 1,-2-3-2,-2 2-28,6-2 1,-6-2 40,0 1 315,1 0 117,-11-1 68,4 1-267,-5-1 0,-5 2-61,-3 3 1,-2-2 175,-1 5 1,-2-4 4,-2 4 1,1 1 1,-5 3 1,0-2-202,-4-1 1,0 1-77,0-1 0,1 1-245,-1 2 0,0-4 86,0 1 0,-4-1-436,1 4 1,-5 0 270,5 0 1,-1 0-194,4 0 1,4 0-145,0 0 0,5 0-343,-1 0 0,6 0-352,1 0-236,6 0 564,-3 0 1,6 0 918,3 0 0,2-5 0,6-2 0</inkml:trace>
  <inkml:trace contextRef="#ctx0" brushRef="#br0" timeOffset="23">2501 1131 8769,'17'0'535,"0"0"-389,6 0 1,5 0 143,3 0 0,0 0-44,0 0 0,2 0-112,-3 0 0,-2 0-19,-1 0 0,1 0 53,-2 0 1,-3-2-229,-4-1 1,-3 1 122,3-1 1,-5 1-173,1 2 1,-6-4 31,-2 1 1,-3-1-490,4 4 1,-6 0-175,3-5 463,-5 3 1,-5-3-18,-2 5 1,-4 0-365,0 0 0,-4 2 658,0 1 0,-6 4 0,3 4 0</inkml:trace>
  <inkml:trace contextRef="#ctx0" brushRef="#br0" timeOffset="24">2490 1325 7960,'-12'0'0,"6"0"0,-4-4 1014,2 0-475,-2-5 0,0 3 67,2-5 1,-1-2-299,6-2 1,-1 1-241,4-5 1,-4 0-16,0-4 1,0 0 126,4 0 0,0-4-715,0 1 1,0-5 350,0 5 1,0-2-883,0 1 1,2 4 266,1 0 1,-1 1 798,2 3 0,2 2 0,0 1 0</inkml:trace>
  <inkml:trace contextRef="#ctx0" brushRef="#br0" timeOffset="25">2444 777 7960,'0'6'547,"0"4"1,0-7 142,0 4 188,0-4-190,-5 7 28,4-4-541,-4 6 1,8-1-14,1 1 0,4-5-33,-4 1 0,5-4-162,-2 3 1,3-3-59,2 4 1,-1-5 88,1 5 0,3-5-63,0 0 1,0-1 9,-3-2 0,0 0 16,4 0 1,-2-5 52,5-3 1,-5-3 49,1-5 0,1 2-26,0-5 0,-1 5 7,-4-1 0,1 1-101,-1-1 1,0 2 93,1-2 0,1 6-141,2 2 1,-3 0 117,4 0 0,-4 2 70,0 5 1,3 0-25,0 0 1,4 6 4,-3 5 0,-1 2-67,-4 6 1,1 1 14,-1 7 0,0 2-358,1 5 1,-1 4 162,1 1 0,-6 7-1929,-2 0 1773,2 7 0,-10 5 0,3 5 0</inkml:trace>
  <inkml:trace contextRef="#ctx0" brushRef="#br0" timeOffset="26">3369 7001 8318,'-11'0'-631,"3"0"253,1 0 1058,-1 0 0,0 0 356,1 0 206,4 0-256,-2 0-325,5 5-614,0-4 1,5 4 135,3-5 0,7-3 247,4-1 1,3-4-157,0 4 1,5-5-120,0 2 1,3-3 31,-3-2 0,3 5-165,-3-1 1,0 0 13,-5-3 0,0 1-100,-3 2 1,1-2 24,-4 3 0,-1 0 103,-4 0 0,-3 3-280,-1-4 111,-4 6 0,3-7-90,-2 5 173,-3 0 143,4 4 1,-10-4-117,-2 0 1,-1-1 12,-3 2 1,1 0-100,-9-5 0,3 2 104,-3-2 0,0 0-137,-4 4 0,4-4 68,0 4 1,5 1 19,-1 3 0,2 0-7,2 0 0,3-4 70,1 0-206,4 0 87,-2 4 0,12-5 84,4-3 1,2-2-18,6-1 1,-4-4 85,4-1 0,0 0-95,4 1 1,0 2 66,0-2 0,-6 2-58,-1 2 0,-4-2 45,0-2 1,-2 6 75,-3-3 1,2 4 480,-5-4 177,0 1-516,-4-1 1,-1 2 38,-3 3 0,1-2-125,-4 5 0,-2 0 181,-6 4 0,2-4-95,-2 0 1,-2 1-231,2 3 0,-5 0-12,1 0 0,-3 0-133,-1 0 0,-1 0-343,-3 0 0,3 0 245,-2 0 0,2 0-334,1 0 1,4 3 258,0 1 1,1 0-154,-1-4 1,6 1-430,6 3-580,-1-3 24,2 4 546,0-5 0,8 0 34,2 0 0,2-5 45,5-2 813,1-3 0,4-2 0,2 1 0</inkml:trace>
  <inkml:trace contextRef="#ctx0" brushRef="#br0" timeOffset="27">3426 6167 8241,'-11'7'806,"3"1"-468,1-4 0,3 1 464,-4-1-507,6-3 1,-3 6 925,5-3-400,0-3-633,0 4 1,5-5 51,2 0 0,8 0-1,5 0 1,1 0-162,2 0 1,4 0 130,-1 0 0,5 0-259,-5 0 1,5 0 55,-5 0 0,1-4-291,-4 0 0,-4-1 160,0 1 0,-5 2-143,1-6 1,-2 6-276,-2-2-34,1-2-83,-1 4 1,-3-7-188,-1 6-929,-4-1 612,2 4 1164,-5 0 0,0 0 0</inkml:trace>
  <inkml:trace contextRef="#ctx0" brushRef="#br0" timeOffset="28">3461 5973 8241,'-12'0'125,"1"0"0,3 0-125,0 0 0,5 0 1487,-5 0-246,5 0-699,-2 0 0,7-4-349,1 0 0,5 1 89,7 3 0,-1-4-91,5 0 1,2-4 59,5 5 0,0-5-186,4 4 0,-3-3 40,3 3 1,-4-1-371,0 1 1,-5 3 5,-2-3 0,-5 1-188,1 0 1,-3 1-779,0-2 574,-1 3-1189,1 1 719,-6 0 52,4 0 1069,-9 0 0,5 5 0,-6 2 0</inkml:trace>
  <inkml:trace contextRef="#ctx0" brushRef="#br0" timeOffset="29">3472 6099 8241,'-11'0'34,"-1"0"0,4 0 649,1 0 1,3-2-186,-4-1 1,5 1 85,-5-1 1,4-2-183,-3 1 1,0-5-182,0 1 1,-2-7 4,5-4 0,-1 1-144,1-1 0,2 0-120,-6-4 0,5 2 146,0 2 0,1-3-179,2 3 1,-3 3 44,-1 0 1,0 4-75,4 0 110,0 1-79,0-1 124,5 1 1,1 5-3,6 2-1,3-1 136,0 1 1,5-1-111,0 1 0,5 3-86,2-3 1,4 1 75,0 0 0,2 1-181,1-1 0,-1-3 37,-3 3 0,2-2-93,-5 1 1,-4 3 142,-4-3 1,-5 1-18,1-1 112,-2 3 1,-3-5-141,-3 2-178,3 3 0,-7-4-95,5 5-1029,-6-5 104,3 3-412,-5-3 392,0 5 1289,-5 0 0,-1-5 0,-6-1 0</inkml:trace>
  <inkml:trace contextRef="#ctx0" brushRef="#br0" timeOffset="30">3415 5528 8241,'-12'0'511,"6"0"-341,-4 0 523,9 0-227,-4 0-41,5 0 284,5 0-349,1 0 0,7-2 378,2-1-177,3 1-373,5-8 0,-1 8 60,1-6 0,8 4 18,-1-3 1,4 0-247,-7 0 1,3-3-160,-3 2 0,0 2-181,-4-2 1,-2 4 35,-2-3 0,-2 3-234,-6-4 0,1 6-291,-1-2 1,-3-1 342,-1 1 1,-3 0-1531,4 4 960,-6 0 1036,3 0 0,-5 5 0,0 1 0</inkml:trace>
  <inkml:trace contextRef="#ctx0" brushRef="#br0" timeOffset="31">3735 5699 8241,'-7'0'1634,"-3"0"0,9-5-1334,-3-3 1,-1-2-271,1-1 1,-3-6 105,3-2 0,-4-2-713,4-2 1,-3 0 99,3 0 1,0-1 476,4-3 0,-5-2 0,-1-5 0</inkml:trace>
  <inkml:trace contextRef="#ctx0" brushRef="#br0" timeOffset="32">3392 4603 8241,'-8'0'135,"1"0"1,3 0 155,-4 0 0,5 3 340,-5 1 18,5 0 200,-7 1-202,4 1-381,0 6 1,-3-1-122,5 1 0,0-1 43,4 1 1,0 0-157,0 3 0,0-2 112,0 2 0,4-1-189,0 2 0,5-4-36,-2 3 1,0-2 69,0-1 1,-3-1 30,4 0 1,-5-4 106,5-3-211,0 2 1,3-5-45,0 3 94,1-3 0,-1-2 14,1-3 1,3 2-12,0-6 0,0-3 21,-3-5 1,3 0 12,0 1 1,0-2 61,-3-2 0,3-1-55,0 5 1,2-4 2,-2 3 0,-1 1-45,5 4 0,-5-1 1,1 1 0,2 3-190,-2 1 1,4 4 131,-4-1 1,0 3 14,-3 1 0,-1 5 17,1 3 1,-1 2 172,1 1 1,-1 5-113,0-1 1,0 4 66,-4-4 1,0 4-86,-4-4 1,-1 4 21,1-3 1,-1 3-123,-2-4 1,0 0-280,0-4 1,-2 1-418,-1-1 1,0-4-166,-5-4-691,1-1 1666,-5-2 0,-4-10 0,-2-3 0</inkml:trace>
  <inkml:trace contextRef="#ctx0" brushRef="#br0" timeOffset="33">3472 4260 8241,'-11'0'50,"-1"0"0,1 0 44,-1 0 1,5 0 151,-1 0 1,4 0 350,-3 0 0,3 1 564,-4 3-750,6-3 1,-7 9-153,5-2 1,0-2-81,4 2 1,1 0-1,3 3 1,3 4 43,4 1 0,2 0-158,2-1 1,1-2 85,3 2 1,7-2-193,-3-2 1,2 1-114,-2-1 0,4-3 68,-1-1 1,1-4-136,-4 1 1,0-3 57,-1-1 0,-4-1-147,-3-3 0,2-2 33,-2-6 0,0 1 151,-3-1 0,-5-3 114,1 0 0,-6 0-1,2 3 0,-2 0 70,-2-4 0,0 4-72,0-4 0,0 7 51,0 2 0,0-1-36,0-3 273,-6 4-57,0-3 175,-5 9-164,-1-4 37,1 0 21,5 4-108,0-4-152,6 5 160,0 0-339,6 0 1,-4 0-2,6 0 1,-1 0-16,5 0 1,-1-4 98,1 0 0,-5-5-26,1 1 1,-1-6-17,5-1 0,-5-5 55,1 1 1,-5 1 83,0-1 0,-1-1-66,-2-7 0,0 3 53,0-3 1,-5 3 4,-3 1 0,-2 1 99,-2-1 1,1 4-38,0 0 0,2 5 164,-3-1 1,3 2-19,-6 1 0,-1 2-81,0 3 1,-3-2-36,4 5 0,-5 0-40,1 4 1,-3 5 6,-1 3 0,4 3-25,0 4 1,5 1-144,-1 7 0,4-3 64,3 7 1,3 2-134,5 1 1,0-2-287,0-1 0,6-3 188,6-1 0,1-2-334,6-2 1,0-2 207,3-6 0,-3-1-485,0-2 1,-1-3 232,1-5 1,2 0-223,-6 0 858,5 0 0,-7-5 0,3-1 0</inkml:trace>
  <inkml:trace contextRef="#ctx0" brushRef="#br0" timeOffset="34">3426 3723 8241,'-11'0'0,"-1"0"0,1 0 0,0 0 1329,-1 0-804,6 0 0,-1 0 256,4 0-300,1 0 63,-3 0-536,5 0 37,5 0 0,3 0 93,7 0 0,-1-1-171,5-3 1,2 3 83,5-3 1,0-1 55,4 1 0,-5-3-268,2 3 0,1-1 76,-1 1 0,-1 3-239,-3-3 1,-1 1-38,-3-1 0,1 3-336,-5-3 198,0 3 0,-4 0 121,-4-3 1,0 3-397,-4-3-20,-1 3-91,3 1 885,-5 0 0,-5 5 0,-2 1 0</inkml:trace>
  <inkml:trace contextRef="#ctx0" brushRef="#br0" timeOffset="35">3426 3723 8241,'-11'-5'65,"-1"4"0,-3-8 135,0 5 1,0-5 317,3 2 0,5 0-111,-1 0 1,2 3 21,-2-4 1,-1 1-51,5-5 0,1 5 20,3-1 0,0 0-153,0-3 1,0 0-30,0-1 1,1-3-150,3 0 0,2 1 63,5 6 1,2-2-246,2 2 1,2-1 102,2 2 0,4 2-293,0 5 0,-1 0 167,5 0 0,-2 5-80,2 2 1,-3 5 25,3 3 0,-2-1-55,2 5 1,-4-5 132,0 1 0,-1-3-10,-3-5 1,-2 2-25,-2-5 0,-2 0-27,-2-4 0,1 0-83,-1 0 149,-5 0 92,5 0 0,-9-5 147,6-3 380,-6-2 0,3-5-415,-5 0 0,-1-1-353,-3 5 0,2-4-2883,-6-1 3140,1-4 0,-5 2 0,1-4 0</inkml:trace>
  <inkml:trace contextRef="#ctx0" brushRef="#br0" timeOffset="36">3472 3278 8241,'-18'0'31,"2"0"0,4 0 149,1 0 0,-1 1 637,1 3-361,5-3 655,-4 4-368,8-5-277,-3 0 644,5 0 1,9 4-1003,2 0-156,8 0 178,-1-4 0,5 1-38,0 3 159,5-3 0,-4 4-255,9-5 0,-9 0 117,9 0-491,-9 0 0,8 0 197,-5 0 0,-1-1-277,-3-3 1,-5 1 180,-3-4 0,2 0-7,-2 0 1,-4-3 143,-3 2 0,-2-2-13,2-1 0,-2-1-92,-2 1 1,-3-1 87,3 1 0,-3-1-151,-1 1 0,0 0 121,0-1 1,-4 1-470,1-1 0,-5 5-97,4-1 753,-5 6 0,3-9 0,-5 5 0</inkml:trace>
  <inkml:trace contextRef="#ctx0" brushRef="#br0" timeOffset="37">3666 3312 8532,'-6'0'955,"-4"0"1,7 0-496,-5 0 0,6-1-94,-2-3 1,2-2-130,-2-6 0,1-3-128,-4 0 0,3-6-68,-4 2 1,4 2-268,-3-2 0,4 1-599,-1-1 0,-1 2 480,2 6 1,-1-1-605,4 1 0,0 3-129,0 1 1078,-5 4 0,-2-7 0,-4 4 0</inkml:trace>
  <inkml:trace contextRef="#ctx0" brushRef="#br0" timeOffset="38">3426 3289 8241,'-5'7'424,"-1"-2"162,-6-5 198,1 0 0,1-2-503,2-1 0,-1-1-30,6-8 0,-3 2-825,3-9 0,1 0 169,-1-4 405,1 0 0,2-4 0,0-3 0</inkml:trace>
  <inkml:trace contextRef="#ctx0" brushRef="#br0" timeOffset="39">3301 2318 7911,'-7'0'605,"-3"0"375,9-5-167,-4 4-277,5-4 1185,0 5-1440,5 0 0,1 5-108,6 3 0,-1 2 77,0 1 1,1 5-243,-1-1 0,-3 4 97,0-4 1,-1 4-158,5-4 1,-1 6 60,0-2 1,1-2-93,-1 2 1,-1-5 24,-2 2 1,2-4-1,-2 0 1,-3-5-36,-1 1-24,2-6 1,-3 4 8,4-6 1,-3 0 99,4 0 0,-5-2 7,5-2 0,-2-2 61,2-5 1,2-5 10,-2 1 0,-2-1-41,2 1 1,-4 1 10,3-5 1,-3 5-4,4-2 1,-6 0 9,2 1 0,-2 3-868,2 5 380,-3-1-492,5-3 1,-5 4-120,3 3-1060,-3 3 2111,4 1 0,0 5 0,1 2 0</inkml:trace>
  <inkml:trace contextRef="#ctx0" brushRef="#br0" timeOffset="40">3735 2627 10806,'0'-12'843,"0"1"0,0-2-383,0-2 0,1 2-170,3-2 0,-3-3-80,3-1 1,-3 0-131,-1-4 1,0 4 124,0-3 0,0-1-462,0 4 0,0 1 207,0-1 1,0 9-2237,0-2 1266,0 3 1,1-1-1564,3 3 2583,-3 2 0,10 5 0,-5 0 0</inkml:trace>
  <inkml:trace contextRef="#ctx0" brushRef="#br0" timeOffset="41">3495 2124 8241,'-8'0'401,"1"0"0,3 0 387,-4 0 89,6 0-4,-9 0 301,10 0-426,-4 0-454,5 0 1,5 0-31,3 0 0,3-5-32,4-2 1,-1 0-121,5 0 0,-1-1 124,1-3 0,3-1 14,-3 1 1,1-1-158,-1 1 1,1-1-240,-4 1 0,4-2 29,-1-2 1,-2 6-24,-2-2 0,-3 2-135,0-2 1,-1-1 103,1 1 0,-5 3-513,1 0 214,-6 6-933,9-8 265,-10 9-181,4-5 705,-5 6 1,0 2-668,0 2 1281,0-3 0,0 9 0,0-4 0</inkml:trace>
  <inkml:trace contextRef="#ctx0" brushRef="#br0" timeOffset="42">3552 1873 8241,'-6'0'-200,"-5"0"459,4 0 499,2 0 878,-5 0-620,8 0-444,-3 0 0,5 1-129,0 3 1,0-1-135,0 4 1,7 2-33,4 6 1,2-1 31,6 5 0,1 0-72,7 4 1,1 1-1,2 3 0,-2-4-125,-5 0 1,0 0 81,-1-4 0,-4-3-401,-3-1 0,-2-2 177,-1-2 0,-2-3-1020,-3 0 497,3-6 0,-7 3-1134,5-5 190,-6 0 324,3 0 1,-5-1 1172,0-3 0,0-2 0,0-6 0</inkml:trace>
  <inkml:trace contextRef="#ctx0" brushRef="#br0" timeOffset="43">21700 8531 7867,'-7'-5'1082,"2"4"-275,5-9 271,0 9-660,0-4 0,1 5-157,3 0 1,-1 1 40,4 3 1,1 1-90,3 2 1,1 7-36,-1-2 1,1 5 61,-1-1 0,2 0-146,2-1 0,-2 3 21,2 5 0,1 0-78,0 0 0,4 0 44,-1-1 1,-1 1-134,1 0 0,-4 0-44,4 0 1,-4-4 119,4 0 1,-5-4-22,2 4 1,0-5 54,-1 1 1,1-2 214,-5-2-225,5 1 1,-3-2 63,2-2 0,-6-2-84,-1-2-186,-6-3-621,3 4 566,-5-5 1,-1 0-969,-3 0 832,-2 0 1,-5 0-902,-1 0 1,5 0 116,-1 0 1133,5-5 0,-7 4 0,4-4 0</inkml:trace>
  <inkml:trace contextRef="#ctx0" brushRef="#br0" timeOffset="44">22088 8600 7867,'6'-12'629,"-1"1"0,-5 3 290,0 1-187,0 4 55,0-2-77,0 5 0,-5 5-635,-2 3 1,-5 3 63,-3 5 0,1 1 74,-5 6 0,0 5-188,-4 3 1,0 2 54,0 1 1,-1 0-61,-2 0 1,2 1 68,-3-1 0,8-1 44,4-3 0,-2-2-34,2-5 0,1-4 1,6 0 1,0-5-84,4 1 0,-4-6 184,4-1-298,0-6 169,4 9-484,0-10-352,0 4-387,0-5 714,0-5 1,0 2-732,0-4 1168,6 4 0,-5-12 0,4 2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8.82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1873 9148 7622,'0'-6'657,"0"-4"-211,0 8-99,0-3 241,0 5-98,5 0-143,-4 0 173,4 0 246,-5 0 1,-3 2-484,-1 1-410,-5-1 131,3 8 0,-2 0-79,0 5-28,1 0 173,-5 2 0,1 1-15,-1 4 0,1 3 15,0 1 1,-1 2 7,1 3 0,-1 2-57,1-3 0,5 3 2,2 1 0,1-3 104,-1-1-232,3 1 62,-4-2 1,5 3-146,0-6 218,0 6-31,5-8 1,-2 4-9,4-5 1,0 0 30,0 0 1,3-2-19,-2-2 1,2-1-6,2-3 170,-1-2-157,0 3 1,1-4 70,-1-1 1,1 1 8,-1-1 0,1 0 170,-1 1-218,0-6-6,1 4 1,-2-7 48,-2 4-28,2-4 7,-4 7 22,0-9-540,5 5 104,-10-6-251,4 0-700,-5 0 0,-5 0 0,-1 0 0</inkml:trace>
  <inkml:trace contextRef="#ctx0" brushRef="#br0" timeOffset="1">2079 9685 8017,'0'-12'108,"0"6"0,0-4 542,0 2-421,0 3-1,0 0 369,0 0-21,0 4 109,0-4 176,0 0-551,0 3-139,0 8 1,0 1-124,0 8 91,0 3-58,0-5-374,0 8 280,0-3 0,0 1 54,0 0-560,0-5 366,5 3 0,-3-5-102,6 4-155,-6-9 229,3 8 0,1-9 27,1 1 87,-2-2-34,5-5 125,-3 0-89,4 0 0,1 0 260,-1 0-260,0-5 4,1-1 299,-1-6-108,1 1 0,-5 0-51,1-1 1,-2 1 18,2-1 0,1 1-42,-5-1 24,4 6-49,-6-4 0,3 7 51,-5-4-14,5 4 30,-4-7 3,4 9-48,-5-4-114,0 5 113,0 5-195,5-4 186,-3 9-169,3-3-24,-5 4 154,0 0 1,3-3-261,1 0-22,5-1 196,-8 0 0,10 1-29,-4-4 1,3 0 29,2-4-176,-1 0 188,1 0 1,-1 0-102,0 0 274,6-5-91,-4-1 1,3-2 83,-5 0 38,1 1-164,4-5 0,-3 1 240,2 0 33,-7-1-183,2 6 0,-4-4 85,6 2 1,-5-1 20,1 2 10,-5-4 61,7 5 32,-9 0-91,4 1-105,-5 10-11,0 1 1,-1 5-98,-3 1 109,3-1-79,-4 1 0,1 3-121,0 0 1,0 0 79,4-3 1,0 1-176,0 2 1,0-3-205,0 4 0,0-7-1117,0-2 1541,0 1 0,5 3 0,2 1 0</inkml:trace>
  <inkml:trace contextRef="#ctx0" brushRef="#br0" timeOffset="2">2821 9651 9104,'0'-7'2262,"0"2"-1716,5 5-325,1 0-42,6 0 0,-5-4 180,1 1-139,0-1 1,3 4-175,0 0 46,6 0 0,-4-1 266,2-3-403,-2 2 72,3-3 0,-3 4 69,2-3 1,-1 3-193,1-3 0,-6-1-278,2 1 210,-2 1 88,-2 3 0,2-2-478,-6-2 246,6 3-122,-7-4-277,3 5-2211,-5 0 2918,0 5 0,-11 2 0,-1 4 0</inkml:trace>
  <inkml:trace contextRef="#ctx0" brushRef="#br0" timeOffset="3">3335 9365 7892,'0'-18'923,"0"7"-466,0 1-111,0 9-70,0-5 161,0 6 1,0 6-227,0 1 1,0 7-3,0 1 1,0 6 197,0-2-188,5 7-28,-4-2 1,4 6-125,-5-4 152,5-2-205,-3 9-264,3-9 259,0 9 1,-3-8-42,6 1 1,-4-3-70,3-4 1,-4-1 94,1-3 1,1-6-3,-1 2 0,1-3-194,-2 0 193,-1 2 243,3-9-809,-5 4-183,0-5 0,0-5 0,0-1 0</inkml:trace>
  <inkml:trace contextRef="#ctx0" brushRef="#br0" timeOffset="4">3540 9034 8055,'0'-6'0,"2"-1"776,2 3 257,-3 3 285,4-4-465,-5 5-132,5 0-355,1 5 0,6 1-80,-1 6 0,-3 1-39,-1 2 0,1-1-1,3 5 1,1 0-21,-1 4 1,4 1-35,1 2 1,3 0-65,-4 4 0,1 1-74,0 3 0,-4 2 66,4 2 1,-5-2-253,-3 6 1,1-4 47,-6 4 1,1-6-95,-4-2 0,0 0 55,0-3 0,0-3-114,0-2 0,-1-3 46,-3-4 1,2 1 113,-6-4 0,4-1-217,-4-4 1,1 1 79,-5-1 0,2-3-511,3-1 0,-3-4 303,2 1 1,2-3-772,-2-1 1193,5 0 0,-7-5 0,4-1 0</inkml:trace>
  <inkml:trace contextRef="#ctx0" brushRef="#br0" timeOffset="5">4408 9217 8020,'0'-12'-665,"0"5"465,0-1 0,0 4 1633,0-3-359,0 4-765,0-7 1,0 7 528,0-4-263,0 4-333,-5-2 1,-1 5-1,-5 0 1,-2 1-164,-2 3 1,1 3 49,-5 4 1,0 0-88,-4 1 0,0 0 38,0 4 1,0-2 30,0 5 1,1-2-145,-1 3 1,4 0 66,0-5 1,9 2-36,-2-2 1,5-3 83,-1 4 0,3-4-136,5 0 1,1-1 66,3 1 1,2-5-15,6 1 1,0-2 49,4 2 1,1 1-7,6-5 1,4 4-78,-1 0 0,1-2 60,-4 2 1,0 0-76,0 3 1,-2 0 69,-2 1 0,2-1-35,-6 1 0,-1 0 29,-7 4 1,2-2-5,-5 5 0,0-4-18,-4 4 0,0-4-1,0 4 1,-1-1 3,-3 1 1,-3 1 11,-4-5 0,-5 4 110,-3-3 1,-3 3-63,-1-4 0,0 0 84,0-3 1,-3 3-100,-1 0 1,-3-1 10,3-6 1,0 2-142,5-3 0,0-2 136,3-1 0,2 1-758,6-1 309,0 0-87,4-4 1,3-5-194,8-3 0,4 2-451,7-2 0,-1 1 1132,5-5 0,5 1 0,5-1 0</inkml:trace>
  <inkml:trace contextRef="#ctx0" brushRef="#br0" timeOffset="6">4511 9673 8029,'5'-11'1681,"-2"1"-793,4 2-82,-4 3 135,2 5-538,0 0 0,0 1-73,3 3 1,1 4-102,-5 7 1,4-1 81,0 5 1,2 0-166,2 4 1,-1 0-126,0 0 0,1 0 135,-1-1 0,1 0-115,-1-3 1,-1 1-255,-2-4 1,2 3 143,-2-4 0,-2-4-191,2-3 1,-5-2-33,5 2-307,-5 2 0,3-9-727,-2 3-612,-3-3 595,4-1-116,-5 0 1459,-5 0 0,4-5 0,-4-1 0</inkml:trace>
  <inkml:trace contextRef="#ctx0" brushRef="#br0" timeOffset="7">4774 9696 7981,'0'-11'396,"0"-1"0,0 1 294,0 0 62,0 4 113,0-3 231,0 9-569,0-4-288,-5 15 0,-1 3-54,-6 9 0,-1 1 54,-2 0 0,-1 4-244,-3-1 0,-2 5-148,6-4 1,-1-1-184,0-3 1,4-4 59,-4 0 0,5-5-845,3 1-715,-2-2 788,9-2-458,-4-4 1506,5-2 0,0-5 0</inkml:trace>
  <inkml:trace contextRef="#ctx0" brushRef="#br0" timeOffset="8">4900 9137 8152,'0'-8'-24,"0"0"1,1 6 140,3-2 120,-3-2 1,5 1 132,-2-3 1,-1 2 52,4 2-82,-4 3-160,7-9 0,-8 8 124,6-2-63,-5 3 181,7-4-206,-4 4 25,5-4 0,-4 5-255,3 0 219,-4 0 1,2 0 142,0 0-448,-1 0 172,0 0 138,3 5-343,-4 1 93,0 6 1,-1 3-42,-5 0 0,0 2 54,0-2 0,-1 1 33,-3 3 1,-2 3-21,-5-3 1,-5 2-147,1 2 1,0 0 82,3 0 1,1-4 20,0 0 1,1-5 28,2 1 288,3-2-7,0-7-115,3 4-113,-3-8-8,10 3 0,-2-5 342,5 0-152,-1 0-45,5 0 1,0 0-22,4 0 0,-4 0 39,3 0-460,3 0 212,-5 0 0,3-4 90,-4 0-1547,-1 0 700,1 4 823,-1 0 0,1-5 0,-1-1 0</inkml:trace>
  <inkml:trace contextRef="#ctx0" brushRef="#br0" timeOffset="9">5573 9377 8009,'-5'-7'252,"4"2"173,-4 5 276,5-5-239,-5 4 1,2-4-27,-4 5 28,4 5-265,-2 1 1,5 6 96,0-1 1,0 2 0,0 2 0,0-1-52,0 5 1,0 0 95,0 4-378,0 0 75,0-1 0,0 1 360,0 0-336,0 0 9,0 0 0,1 0 223,3-1-509,-3-4 185,10 4 1,-9-8-172,6 5 33,-1-5 226,0 2 0,2-8-379,-6-1 176,6 1 52,-7-2 1,3 1-798,-5-3 420,0-3 162,0 4-645,5-5 170,-4 0-533,4 0-297,-5 0 1613,-5 0 0,-1-5 0,-6-1 0</inkml:trace>
  <inkml:trace contextRef="#ctx0" brushRef="#br0" timeOffset="10">5379 9662 8009,'0'-6'1057,"5"1"-688,-3 0 403,8 3-397,-4-8 0,3 9 102,2-3 14,-2-2-217,8 4 0,-1-4-48,3 2 0,3 3 14,1-3 1,0 2-321,-1-2 82,1 3-294,0-4 1,-1 5-870,-3 0 1005,-3 0 24,1 0-1797,-5 0 826,5 0 1103,-11 0 0,9 0 0,-2 0 0</inkml:trace>
  <inkml:trace contextRef="#ctx0" brushRef="#br0" timeOffset="11">6236 9148 8008,'0'-11'0,"0"4"8,0-3 47,5 4 0,-3-2 210,6 1 370,-5 4-312,2-7 1,-4 9 348,3-3-272,-3 3-173,4-4-99,-5 3 213,0-3 57,0 5-235,0 5 7,-5 2 1,0 5 170,-3 4-207,-7 1 65,7 6 0,-9 1-139,1 3 159,4-3-72,-10 9 1,10-4 59,-4 5-62,4 6-768,0 0 615,1 1 44,4 3 1,-1-3 226,4 5-492,0-1 182,4 1 0,0-7 2,0-4 0,0-2-156,0-7 1,5 1-1,3-4 82,-3-5 107,5-2 0,-4-2-23,6-3 0,-1 3-23,0-6 0,1-2 409,-1 2 1,1-6-539,-1 2 0,-3-2-239,-1-2 0,1 0-993,3 0 691,1 0 371,-6 0 1,4-2-1144,-2-2 1500,-3 3 0,5-14 0,-4 2 0</inkml:trace>
  <inkml:trace contextRef="#ctx0" brushRef="#br0" timeOffset="12">6350 9548 7891,'-5'-12'258,"4"6"549,-4-4-408,5 4 16,0-1-38,0 2 330,0 5 1,3 5-499,1 3 1,4 2-60,-4 1 1,3 5-131,-3-1 1,4 4 357,-5-4-741,1 5 302,1-7 0,-3 7-194,1-4 0,-1-1 161,-2-4 1,3-3-270,1 0 0,0-5-121,-4 5-18,0-5 336,5 2 282,-4-5-90,10 0 1,-9-2-179,6-1 440,-1-4-183,0-4 0,3-1 0,-3 1 0,2-1 110,-1 1 1,2 0 120,-2-1-248,2 1-33,1-1 0,-3 6 480,0 2-58,-6-2-141,8 5 1,-7-3-36,4 8 52,-4 2-125,2 5 1,-4 5 40,3-1-348,-3 5 101,4-7 1,-3 7-86,1-5 0,-1 2 98,2-2 1,-2-2-901,2 2 0,-2-2 108,6-2 757,-5 1 0,7 4 0,-4 2 0</inkml:trace>
  <inkml:trace contextRef="#ctx0" brushRef="#br0" timeOffset="13">6807 9559 7940,'0'-6'443,"0"1"111,0 0 104,0 3-274,5-3 55,-4 5-14,9 0-158,-3 0 1,0-3 63,1-1 30,0 0-98,3 4 0,4 0 68,0 0-44,1 0-122,0 0 1,-2-1 77,5-3 1,-4 1-28,4-4 1,-1 4-178,1-1 36,3-2 45,-10 5 0,4-6-787,-9 4 304,3 1 251,-3-3-1272,-1 5 403,-1 0-68,-5 0 1,-5 0 0,-1 0 0</inkml:trace>
  <inkml:trace contextRef="#ctx0" brushRef="#br0" timeOffset="14">7298 9365 7912,'0'-11'121,"0"4"0,0-3 295,0 3 0,4 0 154,0 0-51,-1 4-356,2-2 1,-3 4 503,2-3-278,-3 3 6,-1-4-54,0 5 1,0 5-11,0 2 28,0 9-182,0-4 1,0 11 178,0 0-344,5 0 152,-4 5 0,4 0-145,-5 2 100,0 3-107,0 1 1,1-1-61,3-2 1,-2 0 238,1-4-705,4 5 360,-6-13 0,5 6-7,-2-10 0,-3 1-103,3-5 0,-1-5-1,1-2-328,-3 3 90,4-6-916,-5 4-66,0-5 537,0-5 948,0-1 0,5-6 0,1 1 0</inkml:trace>
  <inkml:trace contextRef="#ctx0" brushRef="#br0" timeOffset="15">7526 9057 7959,'0'-12'418,"0"1"529,5-1-572,2 1-1,-1 5 0,0 1 681,-2 5-605,-2 0 28,8 5-170,-9 1 1,9 11 53,-2 2 114,2 2-183,1 2 1,1 4 29,-1-1-45,1 6-170,4-3 0,-3 9-92,2 0-823,3 6 885,-6-9 1,5 9-142,-6-2 0,-3-1-70,0 1 1,-6-4-7,2 4 0,-3-9 57,-1 1 0,0-4-23,0 1 0,-1-3-98,-3-5 1,-2-4 56,-6 0 0,1-5 138,0 1-453,-1 3 53,1-11 0,-1 9-1266,1-9 1034,-1 3-787,1-3 1427,5 3 0,-5-4 0,5 6 0</inkml:trace>
  <inkml:trace contextRef="#ctx0" brushRef="#br0" timeOffset="16">8280 9251 7908,'0'-12'20,"0"1"0,0 3 95,0 1 1,1 0 210,3 0-193,-3-3 61,5 3 0,-6 0 140,0-1 98,0 6 140,0-9-77,-6 10-271,5-9 0,-9 9 56,4-4-98,-1 5 0,-3 0 42,3 0 1,-4 0-15,0 0 0,-4 0 129,0 0-313,-6 5 143,9-4 1,-9 9 169,6-2-456,0 2 136,3 1 1,1 1-108,0-1 1,0 1-3,4-1 0,2 0-39,5 1 103,0-1 52,0 1 29,5-1-20,6 1 1,7-1 15,5 0 1,0 1 2,-1-1 0,1 1 34,0-1-38,5 1-9,-4-1 1,0 0-133,-5 1 141,0 4 14,-1-3-282,4 9 249,-10-10 1,1 6 28,-5-3-326,-6-2 170,8 3 1,-8 0-10,1-1 0,-3 1-72,-3 0 1,0-4 120,-4 4 1,-5 0-38,-3-1 0,-5 0 157,1-3-138,-3-1 24,-1 1 1,0-1 99,0 1 0,2-2-125,2-3-252,-3 3-23,10-8 275,-5 3-644,6-5 186,4 0-283,2 0 335,5 0 1,2-4-929,1 0 1409,4-5 0,9-2 0,2-7 0</inkml:trace>
  <inkml:trace contextRef="#ctx0" brushRef="#br0" timeOffset="17">8440 9559 7954,'6'-5'547,"5"4"-547,-10-9 1260,4 8-223,-5-8-339,5 9-241,-4-4-235,9 5-169,-8 0 56,8 5 1,-8-2 223,6 4-439,-6 1 149,9 3 1,-5-3 165,5-1 0,-3 1 13,0 4 0,-2-5-134,2 1 0,2-6-191,-3 2 0,0 1-154,0-1 1,-3 0 137,4-4 1,-4 0 89,3 0 1,-3-1-339,4-3 0,-5 2-15,5-1 344,-5-4 0,3 5 38,-2-6 0,-3 6 0,4-5-1027,-5 3 509,5 3 889,-4-4-152,4 5 1006,-5 0-875,0 5-138,-5 2 1,0 5 56,-2 3 0,-3-1 208,2 5-463,-2 0 156,-2 4 0,1 4 163,-1 0-339,1-1 73,0 2 1,-1-4-323,1 3 158,-1 2-110,1-5-474,5 4 495,-5-10 0,9 0 29,-6-3-514,6-2 182,-3-2-54,5-1-229,0-9 262,0 5-318,0-6 92,5 0 736,-4 0 0,9-11 0,-3-1 0</inkml:trace>
  <inkml:trace contextRef="#ctx0" brushRef="#br0" timeOffset="18">8874 9057 7895,'0'-12'0,"0"1"0,0-1 495,0 1-227,0 0 0,1 4 456,3 3-259,-3-2 57,4 0-110,-5-6-22,6 6-140,-5 1 0,5 5 82,-2 0-323,-3 0 350,4 0-2,0 0-325,2 0 38,-1 0 1,3 1-69,-5 3 38,5 2 0,-8 6-49,3-1-1,2 1 0,-5-1-196,4 6 133,-5-5 1,0 5-3,0-6 1,-3 4-113,-1 1 0,-5 3 116,1-4-224,-2 5 163,-1-2 1,-1 5 20,1 0 1,-1-4 12,1 0 0,1-5 168,2 1 26,3-2-146,5-2 109,0 0-122,0-4 31,0 3 335,0-9-47,5 4-95,2 0 402,9-3-339,-3 3 1,5-5 133,-3 0-77,-3-5-113,5 3-747,-6-3 442,6 5 0,-4-4-348,2 1 1,-6-1-1543,-2 4 2027,-4 0 0,2 5 0,-5 1 0</inkml:trace>
  <inkml:trace contextRef="#ctx0" brushRef="#br0" timeOffset="19">9582 9434 7935,'-4'-8'294,"0"0"619,1 6 107,3-3 157,0 5-922,0-5 1,1 3 80,3-1 1,-2 1-113,6 2 1,-4 0-41,3 0 1,-3 0-5,4 0 0,-1 0 0,5 0 0,-1 0 33,1 0 0,3 0-123,0 0 1,5 0-90,-1 0 0,3-1 128,1-3 0,0 3-140,0-3 1,-2 2 80,-2-2 0,1 3-398,-4-3 0,0 3-72,-1 1 1,-6-2-900,3-2 64,-3 3-862,2-4 1130,-5 5 0,-1 1 967,-5 3 0,-5 3 0,-1 4 0</inkml:trace>
  <inkml:trace contextRef="#ctx0" brushRef="#br0" timeOffset="20">9651 9594 7969,'-7'5'0,"2"-4"353,5 4 1045,0-5-1008,5 0 1,-2 0 98,4 0 1,5 0-107,3 0 1,5 0 117,-1 0 0,0-1-83,4-3 0,-2 3-150,5-3 0,-2 3 29,-1 1 0,-2-4-74,1 0 1,-5 0-182,6 4 0,-8 0 244,0 0-675,-2 0 1,-2 0 148,1 0-2212,-6 0 1292,-1 0 1160,-5 0 0,-5 5 0,-1 2 0</inkml:trace>
  <inkml:trace contextRef="#ctx0" brushRef="#br0" timeOffset="21">10713 9514 7982,'-5'-12'0,"3"6"0,-3-4-446,5 2 467,-5-2 1,4-2 395,-3 1 1,-1 0 112,1-1 0,1 5 236,3-1 0,0 0-316,-6-3 113,0 5-357,-5-5 1,-5 11-122,1 0 0,-1 6 80,0 5 0,3 4-96,-7 0 1,5 6-99,-4-2 0,5 6 37,-1 2 1,6 1-143,2-2 0,4-2 67,-1 3 1,3-3-154,1-1 1,5 0 31,3 0 1,-1-4 119,5 0 0,-3-5-44,6 1 0,-3-2-11,0-2 0,3-3 127,0-1 1,1-4-64,-5 1 1,5-3 205,4-1 1,-3-1-50,2-3 0,-5-2 89,2-6 1,0 1-63,-1-1 0,0 1-47,-3-1 0,-5 0 43,1-3 1,-5 2 6,0-2 0,0-2-170,1 2 0,-3-5 113,3 1 0,-4 1-205,-4-1 0,2 3 41,-6-3 0,4 5-83,-4-1 1,2 3 54,-1 0 0,-2 1 52,5-1 1,-1 5-75,1-1 72,3 6 0,-6-7 135,4 5-163,1 0 192,-3 4 0,6 0-141,3 0 150,3 0 0,4 0 0,0 0 1,5 0 78,-1 0 1,1 0-16,0 0 0,-4 0-102,4 0 1,0-1-32,-1-3 1,1 3 41,-5-3 0,0 3-255,1 1 0,-1 0 74,1 0 0,-5 0-1111,1 0-151,-6 0-613,9 0 1981,-10 5 0,4 1 0,-5 5 0</inkml:trace>
  <inkml:trace contextRef="#ctx0" brushRef="#br0" timeOffset="22">11033 9205 8004,'0'-11'38,"0"-1"0,0 1 166,0 0 1,1-5 222,3 1 1,-2 0-62,6 3 1,-1 1-10,5 0 0,-1-1-92,1 1 1,0-1 25,4 1 1,-5 3-43,0 1 1,1 4-15,-5-1 1,4 3-58,0 1 0,-3 0 178,-1 0-389,1 0 0,2 1 137,-2 3-242,2 2 0,-8 6 102,6-1 1,-6 2-27,2 2 1,-2-1-51,-2 5 1,-2-1-37,-2 1 0,-2 3 15,-5-3 0,-1-2-86,1 2 1,-1-1 71,1 1 1,0-2 44,-1-6 1,5 1 47,-1-1-94,5 0 297,-2 1-194,5-1 41,0-4 1,0-1 5,0-2 1,2-3-17,1 3 1,4-3-263,4-1 1,1 0 86,-1 0 0,0 0-1221,1 0 1410,-1 0 0,1 5 0,-1 2 0</inkml:trace>
  <inkml:trace contextRef="#ctx0" brushRef="#br0" timeOffset="23">11375 9445 8039,'-5'-11'223,"4"3"560,-3 0-668,3 1 1,1-5 143,0 1 1,0 3 155,0 1 1,0 3-75,0-4 1,0 4 453,0-3-466,0 4 0,-2-6 446,-1 6-603,1-1 1,-3 4 0,7 0-142,1 0 0,4 5 108,4 3 1,-2 3-94,2 4 1,-2-1 73,7 5 1,-4-4-238,0 4 1,-2 2-40,-3 5 0,4-1-36,-4 1 1,3 0-79,2 0 1,-2-2 120,-2 3 1,2-3 13,-3-1 1,2 4 62,-1-1 1,2 1-36,-2-4 0,0 0 29,0-1 0,2 0 61,-2-3 0,2 3-7,1-3 0,-3-2 106,0 2 1,-2-5 51,2 2 0,2 0-100,-3-1 1,0-1 18,0-6 0,-3 2-42,4-2-240,-6-3 256,8 5-824,-8-9 134,3 4-126,-5-5-2007,0 0 2796,-5 0 0,-2-5 0,-4-1 0</inkml:trace>
  <inkml:trace contextRef="#ctx0" brushRef="#br0" timeOffset="24">11752 9434 7877,'0'-18'700,"0"1"-598,0 6 863,0 5-568,0 1 1,-1 5 264,-3 0-58,-2 5-294,-6 1 0,0 10-185,-4 3-58,-1 8 8,-6 2 1,-5 7 21,-3 2 0,0 3-235,0 4 1,-1-3-2,6 0 0,-1-4-17,4 4 1,0-5-219,1 1 0,4-8 42,3-3 0,2-3 112,1-1 0,5-5-322,-1-3 220,6-2 0,-3-6-601,5 1 553,0-6 1,1 2 186,3-8 1,2 0 182,5-7 0,1 2 0,-1-7 0</inkml:trace>
  <inkml:trace contextRef="#ctx0" brushRef="#br0" timeOffset="25">11843 9205 7932,'0'-11'0,"0"-1"0,6 1 660,-5 0-317,9-1 1,-8 4 10,6 1 0,-4 3-68,4-4 0,-5 6 184,5-2 1,-4-1 170,3 1-626,-4 0 149,7 4 1,-7 0-4,4 0 1,-3 0-110,4 0 0,-5 2 205,5 2-527,-5-3 271,2 9 1,-5-8-14,0 6 1,0 0-86,0 3 0,0 2-284,0 2 193,-5-2-9,-2 3-108,-4 1 170,-1 0 0,2 1 15,3-3 0,-4 2-55,4-2 0,2 0 78,1-3 73,-2-1-89,4 1-5,-3-1 206,5 1-29,0-1 11,0-5 1,5 1-138,3-4 438,2-1-222,-4 3 1,5-5-30,-4 0 66,8 0-69,-2 0 1,4 0-24,-6 0-523,6 0 288,-5 0 1,5 0 86,-6 0-1821,-4 0 1875,3 0 0,-4 5 0,5 1 0</inkml:trace>
  <inkml:trace contextRef="#ctx0" brushRef="#br0" timeOffset="26">12426 9091 8088,'5'-11'0,"-4"-1"0,4 5-494,-5-1 1180,0 5 35,0-7 72,5 9-409,-3-9 0,3 9 145,-5-5 146,0 6-292,-5 11 116,-2-4-323,-4 15 1,-4-1 176,-1 6-27,-4 5-150,2-3 1,-1 6 0,0 4 1,4-4 14,-4 3 1,4 1-247,-4 0-650,5-1 715,-3-4-541,11 5 427,-4-8 0,9 7-329,-3-8-60,2-2 339,2 0 0,0-1-119,0-1-34,6-4 266,-5-1 0,9-7-63,-2 5 0,2-5 364,1 2 1,1-4-585,-1 0 598,0-6-476,-4 4 1,3-8-246,-2 1 1,-2 2-64,1-1 1,-3 0-998,4-4 1506,-6 0 0,4 0 0,-6 0 0</inkml:trace>
  <inkml:trace contextRef="#ctx0" brushRef="#br0" timeOffset="27">12460 9491 7937,'0'-17'0,"0"5"0,0-4 667,0 4 1,0 0 616,0 1 310,0 4-786,0-3-440,0 9-363,0 6 1,0 4 113,0 10 1,0-4-74,0 4 0,0-3 130,0 3 0,0-4-453,0 4 1,0-5-10,0 1 1,1-2-132,3-2 1,-2-3-140,1-1 434,4-4 0,-1 6 165,5-5 1,-3-1-129,0-3 1,-1-1 102,5-3 1,-1 3-76,1-3 0,-5-1 194,1 1 0,-2-5 10,2 2 0,2-2 15,-3 1 1,0-2 12,0 3-94,-4-4 194,7 0-163,-9 0-49,4 4 55,-5 2-221,0 5 69,6 0-118,-5 0 0,4 5 128,-5 3 0,0 2-101,0 1 1,1-3-59,3 0 0,-1-2 81,4 2 0,-3 2-85,4-3 0,-1-2 68,5-1 0,-1-2 126,0-2 0,1 0-50,-1 0 0,-3 0-8,-1 0 0,1 0 15,4 0 1,-2-6 141,-3-1 0,3 0 62,-2 0 0,-2 1-98,2-2 0,-2-2 105,2 2 0,1 2-76,-5-2 1,3 1 63,-3-5 1,1 5 47,-1-1-131,-3 5 0,4-3 42,-5 2-154,0 3 1,0-3-45,0 8 0,0 2 72,0 6 0,-1-1-226,-3 1 1,3 3 64,-3 0 1,3 2-404,1-2 0,0-3-58,0 4 1,0 0-271,0-1 0,0 1 896,0-5 0,5 6 0,1 0 0</inkml:trace>
  <inkml:trace contextRef="#ctx0" brushRef="#br0" timeOffset="28">13077 9548 7946,'-6'-7'585,"0"-3"1,6 8 221,0-6 60,0 6-597,6-3 1,0 1 105,5 0 1,1 0-76,-1 4 0,2-1-85,2-3 1,-1 3-66,5-3 0,-4-1-79,4 1 1,-5-1-83,2 1 0,-4 3-307,0-3 1,-1 3-578,0 1 0,-3-4 10,0 0-471,-6 0 639,3 4 716,-5 0 0,0 0 0</inkml:trace>
  <inkml:trace contextRef="#ctx0" brushRef="#br0" timeOffset="29">13534 9251 7937,'0'-12'-77,"0"5"39,0-1 0,0 4 520,0-3 824,0 4-195,0-2-726,0 5 1,0 7-268,0 4 1,0 2 115,0 6 0,0 1-84,0 7 1,1-3 44,3 2 0,-3 4 0,3 0 0,-3-1-77,-1 2 1,1-2-186,3 1 0,-3 0-232,3-4 0,-2-2 181,-2 3 0,0-8-500,0-4 450,5 3 0,-4-5-866,3 2 138,-3-7-178,-1-3 1074,0-5 0,5 0 0,1 0 0</inkml:trace>
  <inkml:trace contextRef="#ctx0" brushRef="#br0" timeOffset="30">13751 8965 7892,'0'-7'41,"0"-1"1,5 6-131,2-2 1,4 8 470,0 3 1,-3 5 75,-1 3 1,-3 3 287,4 4 0,3 6-300,4 3 1,1 3-70,-5 4 1,4-1-391,0 5 1,1 4 80,-5 3 0,-3-3-30,-1-4 0,-4-1 132,1 5 0,-3-1-294,-1-4 0,0-5 59,0-6 1,-1 0-148,-3 0 1,1-2-52,-4-5 1,3-5-342,-4-3-248,1 3 1,-5-6 61,1 4 790,-1-9 0,1 3 0,0-3 0</inkml:trace>
  <inkml:trace contextRef="#ctx0" brushRef="#br0" timeOffset="31">14459 9217 7902,'-7'-5'-479,"-3"3"673,4-8 1,-2 9 995,1-3-274,4 3-614,-2 1 0,5 10 163,0 5 0,0 5-108,0 3 1,0 5 4,0 3 0,4-2-216,0 1 0,3 0-144,-3 0 1,4 2 82,-4-6 1,3 0-113,-3-7 1,1 1-1497,-1-5 904,-3 1 619,4-5 0,-5 0 0,0 1 0</inkml:trace>
  <inkml:trace contextRef="#ctx0" brushRef="#br0" timeOffset="32">14470 9628 7929,'-11'0'0</inkml:trace>
  <inkml:trace contextRef="#ctx0" brushRef="#br0" timeOffset="33">14219 9491 7929,'11'-8'-323,"1"1"0,-1 0 1052,1 0 1,4-2-215,3 5 1,3-4-25,1 4 0,3-3-182,1 3 1,3-5-54,-3 2 1,3 0-195,-3 0 1,4 3-228,-5-4 0,2 6-989,-1-2 0,-7 3 286,3 1 868,-8 0 0,7 0 0,-5 0 0</inkml:trace>
  <inkml:trace contextRef="#ctx0" brushRef="#br0" timeOffset="34">15007 9365 7929,'-5'-6'-8,"4"-4"0,-8 7 13,5-5 1,-4 5 768,5-5 1,-3 6-267,3-2 1,-4 2-39,-4 2 1,3 0-160,1 0 1,-1 7-228,-3 4 0,-1 2-24,1 6 1,1-1-98,2 1 0,-1 2 134,5-2 0,1 2-68,3-2 1,0 2-393,0-2 0,1-2 145,3-2 0,2 1-172,5 0 1,1-5 148,-1-3 1,1-2 172,-1 2 0,4-3-38,1-5 0,-1 0 150,-4 0 1,1 0-45,-1 0 0,0-5-23,1-3 0,-5-2 76,1-1 0,-4-1-60,4 1 0,-6-1-123,2 1 0,-3-6 110,-1-2 0,0 2-145,0-2 1,-5-1 114,-3-2 1,-2-1-10,-1 0 1,-2 5 72,-2 3 1,2 2 295,-2 2-124,2 5 0,6-3 49,-1 5 416,6 0-382,-4 4 1,13 0 80,4 0 1,6 0-93,6 0 0,-1 0-215,1 0 0,-2 0 66,1 0 1,-1 0-147,5 0 0,-5 0 53,-2 0 1,-4-1 63,4-3 0,-5 3-571,1-3 1,-6 3 255,-1 1 0,-5-4-1807,5 0 2042,-5 0 0,2-1 0,-5-1 0</inkml:trace>
  <inkml:trace contextRef="#ctx0" brushRef="#br0" timeOffset="35">15281 9000 7970,'0'-18'0,"0"1"0,4 6 556,0 0 1,5 0-118,-2 4 1,3-3-142,2 2 0,-2 2 288,-2-2 1,3 2-154,0-2 0,1-1-214,3 5 0,2 1 19,-2 3 0,0 0-152,-4 0 0,1 0 97,-1 0 1,-1 5-205,-2 2 1,1 3-69,-5 2 0,0-1-159,-4 1 1,0 3-204,0 0 1,-6 5 224,-1-1 0,-3 3-196,-2 1 1,-2-4 117,3 0 0,-3-4 27,6 4 1,-1-5 161,2 1 0,-2-2-36,5-1 1,0-5 77,4 1 0,0-4 178,0 3 1,2-4 138,1 1 0,4-3-141,4-1 0,-3 0-114,-1 0 0,1 1 26,3 3 1,1-3-680,-1 3 0,1-3 664,-1-1 0,1 5 0,-1 2 0</inkml:trace>
  <inkml:trace contextRef="#ctx0" brushRef="#br0" timeOffset="36">15738 9342 7956,'6'-11'-142,"-1"-1"1,-3 1 763,1 0 0,3-1-172,1 1 0,2-1 166,-5 1 1,5-1-202,-2 1 0,0 1-115,0 2 1,0-2 297,0 3-313,3 1 0,-7 0 99,5 2-178,-6 3-221,8-4 0,-8 10 109,1 3 0,2 6-184,-1 1 0,4 5 45,-4-1 1,3 8-46,-3 3 1,4 2-45,-5-2 0,6 7 90,-1-2 0,2 5-6,2-2 0,0 0-82,3-3 0,-1-1 177,5 0 1,-3-3-60,3-1 1,-4-5 59,4 2 1,-5-3-55,1-1 0,-2-1 34,-2-3 0,1-3-34,-1-5 1,-5 1 5,-2-1 1,1-3-175,-1 0-113,0-6 0,-3 7-859,3-5 441,-3 0-246,4-4 1,-6 0 395,-3 0 0,2 0 557,-6 0 0,1-6 0,-5 0 0</inkml:trace>
  <inkml:trace contextRef="#ctx0" brushRef="#br0" timeOffset="37">16161 9308 7856,'0'-19'24,"0"0"1233,0 5-712,0-3 0,0 10-17,0-1 1,-2 6-158,-2-2 1,2 5-103,-6 7 0,-4 6-148,-7 12 0,-3 4 122,-1 4 1,-1 3-231,-3 5 1,-1-1-120,-2 9 1,2-7-237,5-1 1,0-5 18,1 1 0,0-4-146,3-3 1,2 0 88,6-4 1,0-4 107,-1-4 1,5-5-576,-1 1 113,5-7-112,-2 2 684,5-9 1,2 3 161,1-8 0,-1-2 0,3-6 0</inkml:trace>
  <inkml:trace contextRef="#ctx0" brushRef="#br0" timeOffset="38">16229 9080 7907,'0'-23'0,"5"5"0,-2-2 562,4 4 0,1 0-225,3 1 1,-3 2 40,0-2 162,-1 2 0,5 2 259,-1-1-330,-5 6 35,4 1-536,-8 5 1,7 1-15,-6 3 0,0 6-27,-7 5 1,2 6 116,-6-2 0,0-2-95,-3 2 1,1 0-166,2 4 1,-2-4 79,2 0 1,3-1-88,2 1 1,1 1 62,2-4 0,0-1-33,0-4 0,0 1 73,0-1 1,0-3 156,0-1-40,5-4 0,2 2 131,4-5 0,1 0-79,-1 0 0,0 0-5,1 0 1,3 0-169,0 0 1,1 0 103,-5 0 0,0-1-684,1-3 0,-1 3 323,1-3 0,-2 1 381,-3 0 0,4-4 0,-5-4 0</inkml:trace>
  <inkml:trace contextRef="#ctx0" brushRef="#br0" timeOffset="39">16743 8897 7970,'0'-12'281,"5"1"-176,-4 5 1,4-1 1143,-5 4-411,0 1-299,0-3 0,0 6-143,0 3 0,0 3 12,0 4 0,-5 4-3,-2 0 0,-3 7-111,-2 1 1,1 1-107,-1 6 0,-3-3-57,0 4 1,-4-1 5,4 4 0,-2 2-164,2 2 1,2-1-131,-2 5 1,2-1 87,2 5 1,1 0-25,2-1 1,3-4-5,5-3 0,0-4-134,0-3 0,5-3 25,3-5 0,2-2 15,1-2 0,1-2 63,-1-6 0,2-1-139,2-2 0,-2 1-316,2-5 0,-2-1 216,-2-3 1,0 0-1458,1 0 661,-1 0 1163,1 0 0,-1-5 0,1-1 0</inkml:trace>
  <inkml:trace contextRef="#ctx0" brushRef="#br0" timeOffset="40">16800 9411 7970,'0'-12'0,"0"1"0,0 0 474,0-1 1,4 4 396,0 1-51,0 4-496,1-2 1,-3 5-35,6 0 0,-6 2-104,2 1 0,1 4 0,-1 4 1,1 2-134,-1 2 1,-3-1 104,3 5 0,-3-4-269,-1 4 0,1-5-61,3 1 1,-2 2-101,1-2 0,0-3-56,1-5-265,-3 1 275,4-2 58,0-1 246,-4-5 0,6 0-182,-3 0 312,-3-5 0,8-1-114,-6-6 0,5 1 251,-4 0 0,4-1-29,-5 1 1,5-1 70,-4 1 0,3-1 65,-3 1-263,5 0 1,-6 0-1,4 4 21,-4-3 0,3 8-172,-2-1 1,-3 3 80,3 3 1,-3 4-133,-1 4 1,4 1-29,0-1 1,0 4-160,-4 1 1,3 0 113,1-1 0,4-2-124,-4 2 1,1-2-609,-1-2 0,-2 1 910,6-1 0,-1 1 0,5-1 0</inkml:trace>
  <inkml:trace contextRef="#ctx0" brushRef="#br0" timeOffset="41">17177 9422 7675,'0'-11'-634,"0"4"2631,0-3-1398,5 4 1,-2 0-340,4 2 1,-3 3 64,4 1 0,-1 0 145,5 0 1,-1 0-309,1 0 1,3-4 66,0 0 0,1 0-180,0 4 0,-2 0 59,5 0 0,-5 0-291,1 0 1,-2-4 132,-2 0 1,0 1-258,1 3 1,-5 0-739,1 0-984,-5-5 2029,2 3 0,0-8 0,1 4 0</inkml:trace>
  <inkml:trace contextRef="#ctx0" brushRef="#br0" timeOffset="42">17600 9148 7897,'0'-6'913,"5"1"0,0 6-881,2 3 0,-2 2 744,-5 6 1,0 4-272,0 3 1,4 3-42,0 0 0,0 1-111,-4 0 0,4 1 3,-1 3 0,3-2-139,-3 6 0,-1-6 26,1 2 1,0-3-258,1-1 0,-3-4 92,3 0 1,-3-5-620,-1 1 286,5-2-1120,-4-2-220,4 1-739,1-6 2334,-5-1 0,-1-5 0,-7 0 0</inkml:trace>
  <inkml:trace contextRef="#ctx0" brushRef="#br0" timeOffset="43">17839 8988 7862,'-5'-12'10,"4"-4"-221,-4 10 163,0-5 0,4 3 121,-3 0 605,3 1-347,1-5 0,-2 5 95,-2-1 192,3 0 69,-4 2 116,5-4-234,0 9 57,0-4-277,0 5 1,1 8 37,3 4 4,-3 2-141,10 7 1,-5-2 79,5 8-111,6 2-27,-4-5 1,4 9-83,-1-2 110,1-3-114,6 5 1,-5-4 82,-3 5 0,-1-3-69,1-1 0,-3 1-181,-1 3 0,-1 0 244,-6 0-440,5-4 188,-8 3 1,4-4 108,-5 5-496,0 0 334,-5-5 1,-1 3-586,-5-5 342,-6-1 162,4-3 1,-7 0-138,5 0 0,-2-1-33,2-3-320,2-3 380,-3-4 0,8-2-260,1-3-428,4-2 182,-2 0 195,5-3-451,0 3 659,0-5 1,5-1 415,3-3 0,2-3 0,1-4 0</inkml:trace>
  <inkml:trace contextRef="#ctx0" brushRef="#br0" timeOffset="44">18376 9251 7872,'-6'-12'369,"1"5"716,5-1-568,0 6-88,5-8 122,1 8 0,6-3-105,-1 5 0,0 0-199,1 0 0,1 0-31,2 0 0,1 0-104,3 0 0,3 0 16,-3 0 0,1 0-131,-1 0 0,3 0-199,-3 0 1,-3 0-161,0 0 0,-2 0-2172,1 0 1264,-3 0 1270,5 0 0,-6 0 0,1 0 0</inkml:trace>
  <inkml:trace contextRef="#ctx0" brushRef="#br0" timeOffset="45">18399 9411 8304,'11'0'1025,"1"0"0,-1 0-470,1 0 0,4-4 48,3 0 0,3-3-314,1 3 0,1-1-400,2 1 1,-1 1 66,1-4 1,1 4-58,-4-1 0,1 3 238,-9 1-137,0 0 0,2-5 0,0-1 0</inkml:trace>
  <inkml:trace contextRef="#ctx0" brushRef="#br0" timeOffset="46">19438 9239 7927,'-6'-5'252,"1"4"-124,5-9 0,-1 9 747,-3-3-137,3 3-424,-10-4 1,5 3-84,-5-2 0,-2 3-28,-2 1 1,1 5-11,-5 3 0,0 2 27,-4 1 0,0 6-202,0 2 1,5-1 73,3 1 1,0 0-205,4 4 0,-2-4 45,9 0 1,0-4 2,4 4 1,0-4-93,0 4 1,5-5-7,3 1 1,2-2 78,1-1 0,5-5 2,-1 1 0,4-6 173,-4 2 0,4-3-77,-4-1 1,4 0 48,-3 0 0,3 0-52,-4 0 1,0-3-86,-3-1 1,-1-5 63,0 1 0,-3-2-7,0-1 1,-4-1-32,3 1 1,-4-2-16,0-2 0,-1 1-54,-2-5 0,0 0 76,0-4 0,-2 4-30,-1 0 0,0 4 27,-4-4 1,3 6 218,-4 2 0,4-1 84,-3 5-48,4 2 0,-2-2 34,5 3 173,0 3 128,0-4-348,0 5 0,9 4 139,2 0 0,5 3-46,-1-3 0,3 4-239,4-4 1,1 3 10,0-3 0,0 0-133,0-4 1,0 0 101,-1 0 0,-4 0-82,-3 0 0,2 0-553,-2 0 1,-3 0-21,-5 0-1536,1 0 877,-2 0 345,-1 0 0,-6-2 936,-3-1 0,-2-4 0,-6-4 0</inkml:trace>
  <inkml:trace contextRef="#ctx0" brushRef="#br0" timeOffset="47">19690 8943 7965,'6'-18'0,"3"5"122,-5 5 0,4 1 300,0-5 0,4 2-84,3 3 0,-3-3 151,4 2 0,-2 2 20,1-2 1,-1 2-131,5-2 0,-4 2-71,4 2 1,-4 3-86,4-3 0,-3 2-14,3 2 1,-5 0 27,1 0 0,-2 0-159,-2 0-125,-5 6 0,-1 0-141,-5 5 0,0 5-134,0-1 1,-9 5 197,-2-1 1,-8 3-162,0 1 0,-6-1 65,-2 1 0,0-4 0,4 0 1,2-1 91,2 1 0,2-2-82,6-6 0,1 0 166,2 1 1,3-1 8,5 1 0,0-5 135,0 1 1,5-6-67,3 2 0,2 1 190,1-1 0,6 0-75,2-4 1,-1 0-241,1 0 1,-2 0 15,2 0 0,2 0-223,-6 0 0,0 0-208,-3 0 0,-1 0 506,1 0 0,-1 5 0,0 1 0</inkml:trace>
  <inkml:trace contextRef="#ctx0" brushRef="#br0" timeOffset="48">20146 9217 7970,'0'-8'0,"0"0"0,2 5 595,1-5-329,-1 0 1,7-3 193,-6 0 0,5-1-52,-4 1 0,5-1-7,-2 1 0,0-1-4,0 1 0,-3 3-125,4 1 0,-4 4-132,3-1 0,-3-1 111,4 2 1,-5-1-128,5 4 1,0 1 98,3 3 1,-1 7-158,-2 8 1,1 0-97,-6 4 0,1 3-91,-4 8 1,0 0 18,0 0 1,-1 1-126,-3-1 0,3 5-51,-3 3 0,4-1 96,4 1 1,-2-4 93,6 3 0,4-4 10,3 1 0,4-7 97,-4-5 1,5-1 42,-1-3 1,-1-3 214,1 0 0,-5-5-146,1 2 1,-2-7 105,-2-2 1,1-3-273,-1 4 0,1-6 68,-1 2 0,-3-3-737,-1-1 521,1 0 1,0 0-548,-1 0 76,-4 0 1,2-1-414,-5-3 1,-1 2 1066,-3-6 0,-3 0 0,-4-3 0</inkml:trace>
  <inkml:trace contextRef="#ctx0" brushRef="#br0" timeOffset="49">20455 9262 7880,'5'-23'353,"-4"6"0,9-1-70,-2 3 1,2 2-1,1-2 1,0 6 181,-4 1 866,-2 6-873,0-3 0,-8 6-252,-1 3 0,-6 11-34,-6 8 1,-1 7-77,-6 1 0,-1 2 0,-3 1 0,2 0 76,-6 1 1,6 3-429,-2 0 0,3 0 157,1-4 0,0 0-445,1 1 1,0-2 245,3-3 0,2-2-71,6-5 1,0-2 88,-1-2 1,5-2 70,-1-6 1,5 1-253,0-1 16,1-5-334,2 0-778,0-6 1557,0-6 0,5-5 0,2-7 0</inkml:trace>
  <inkml:trace contextRef="#ctx0" brushRef="#br0" timeOffset="50">20603 9045 7925,'5'-23'0,"-2"6"177,4 1 0,1 4 375,4 0 0,-1 1-182,0 0 0,1-1 74,-1 1 1,1-1 17,-1 1 1,-1 3-187,-2 1 0,2 4 22,-2-1 0,-2 2-45,2-2 0,-5 3-152,5-3 1,-6 4-23,2 4 1,1-2-89,-1 6 1,0 1-216,-4 6 0,-1-1 180,-3 5 0,-2 0-191,-6 4 1,-1 0 102,-2-1 1,1 1-134,-5 0 1,5 0 45,-1 0 1,2-4 54,2 0 1,3-5 33,1 1 0,4-2-154,-1-2 309,3 1 0,6-2-86,3-3 0,2 0 248,1-3 1,5-3-72,-1 3 1,4-3 86,-4-1 0,4 0-31,-4 0 1,4-1-423,-3-3 150,-1 3 1,-4-6-140,1 3 0,-5 3-706,1-3 1,-4 2-94,3-2 1038,-4 3 0,7-9 0,-4 3 0</inkml:trace>
  <inkml:trace contextRef="#ctx0" brushRef="#br0" timeOffset="51">21300 8817 7971,'0'-12'55,"5"6"1,-4 0 1247,3 2-162,2 3-556,-4-4 0,1 10-163,-6 2 1,-5 5-143,-7 3 1,-2 3 25,-2 5 0,-6 5-82,2 2 0,-4 3-156,1 1 1,0 2 27,-4 2 1,5 1-262,-2 3 0,0 2 228,4-2 1,-1 7-162,9 0 1,1 1-54,7-5 0,1-3 76,6 0 0,2-7 242,2 0 0,2-6-90,5-6 1,5 0 222,-1-1 0,0-2-23,-4-1 1,1-5-113,-1 1 0,1-6-81,-1-2 0,0-3 171,1 4-409,-1-6 0,1 3-405,-1-5 1,-3 0-2386,-1 0 2148,-4 0 1,2-1 795,-5-3 0,0-2 0,0-6 0</inkml:trace>
  <inkml:trace contextRef="#ctx0" brushRef="#br0" timeOffset="52">21209 9285 7881,'0'-6'-451,"0"-1"516,0 4 1,1 1 1028,3-1-244,-3 1-453,4 2 0,-5 2-93,0 1 0,0 4-61,0 4 1,0 2 17,0 2 1,0-1-33,0 5 0,0-1-135,0 1 0,1 1 76,3-5 1,-3 1-219,3-5 0,-1 0-77,0 1 1,-1-1-293,2 1 288,2-6 1,-4 3-72,6-5-157,-5 0 263,7-4 0,-8 0 57,6 0 0,-4 0 62,3 0 1,-3-2 139,4-1 0,-6 0-66,2-5 0,1 1 120,-1-5 0,4 1-147,-5-1 0,5 1-6,-4 0 1,1 0-17,-1 4 0,-3-3 36,3 2 1,-3 2-35,-1-2 0,1 6 7,3-2-18,-3 3-122,4 1-673,-5 0 627,0 5-61,0 1 1,0 5 73,0 1 1,0-5-22,0 1 1,2-4 65,2 3 1,2-4-6,5 1 1,1-3 54,-1-1 0,1 0 140,-1 0 0,2-1-135,2-3 1,-2 1-25,2-4 1,-3 3 506,0-4 1,-1 1-183,1-5 0,-1 5-33,1-1 1,-1 1-139,0-5 0,0 1 153,-4-1-55,3 1-146,-3-1 0,-1 5-111,-2-1 1,-2 6 108,2-2-187,-3 3 1,5 6 44,-6 2 1,0 5-80,0 3 0,0-1 85,0 5 1,-4-4-126,0 4 0,0-4-201,4 4 1,0-5-185,0 2 0,0 0-1500,0-1 1518,0 1 1,0-5 561,0 0 0,0 1 0,0-1 0</inkml:trace>
  <inkml:trace contextRef="#ctx0" brushRef="#br0" timeOffset="53">21802 9399 7915,'0'-6'1688,"0"-4"-1145,6 9 1,0-4-6,5 5 1,1 0 20,-1 0 0,2 0-217,2 0 0,-2-4 59,2 0 0,3 0-161,1 4 1,-1 0-23,1 0 0,-5-4-133,1 0 54,3 1 1,-6 3-1265,3 0-226,-2 0-841,-1 0 569,-6 0-748,4 0 2371,-9 0 0,4 0 0</inkml:trace>
  <inkml:trace contextRef="#ctx0" brushRef="#br0" timeOffset="54">21905 9217 7934,'0'-8'13,"0"0"1,0 5 531,0-5-107,0 5 72,0-7 0,1 9 261,3-3 37,-2 3-227,3 1-243,-5 0 0,0 5-13,0 3 0,0 7-39,0 4 0,0 2-99,0 2 1,0-4 27,0 0 0,1 0-171,3 4 0,-3 0 117,3 0 0,-3 0-380,-1 0 1,0-4 155,0 0 0,4-4-748,0 4 1,-1-5 62,-3 1 1,0-2-1221,0-2 1246,0 1 1,4-1 721,0 1 0,0-6 0,-4-1 0</inkml:trace>
  <inkml:trace contextRef="#ctx0" brushRef="#br0" timeOffset="55">22282 9285 7899,'0'-11'2528,"5"4"-2198,-4 2 0,6 7 8,-3 1 0,-3 4-54,3 4 0,-3 4-165,-1 1 0,0 3 97,0-4 1,0 5-185,0-1 1,0-1 57,0 1 0,0-4-65,0 4 1,-4-5-113,0 1 0,1-2-135,3-1 1,0-5-14,0 1-91,0-6 5,0 8 256,0-8 154,0 3 0,0-6-18,0-3 0,0 1-20,0-4 1,0 3-27,0-4 0,0 1 3,0-5 1,0 1 124,0-1 1,5 0-65,2-4 1,0 4-71,0-4 0,1 0 34,3 1 0,1-4-85,-1 3 1,0 1 50,1 4 0,-1 1-5,1 2 0,-1 3 64,1 5 0,-5 0-4,1 0 0,-4 1 14,3 3 1,-3 2-53,4 6 1,-6 1 10,2 2 0,1 1 14,-1 3 1,1 3 108,-1-3 0,-3 2-138,3 2 0,-2-4-226,2 0 1,-3-3 31,3 3 1,1-5-180,-1 1 0,1-4-418,-1-3 506,-3 2 0,6-5-1509,-4 3 615,-1-3 537,3-5 610,-5 0 0,0 0 0</inkml:trace>
  <inkml:trace contextRef="#ctx0" brushRef="#br0" timeOffset="56">22693 9399 7902,'0'-11'1033,"0"5"-531,0-5 1,2 10 51,1-3 1,0 3-134,4 1 0,1 0 2,4 0 1,-1 0-42,0 0 1,1 0-153,-1 0 1,4 0-156,1 0 0,-1 0 121,-4 0 1,5-1-167,-1-3 0,0 3-291,-4-3 1,1 3-394,-1 1 1,-3-2 30,-1-1 1,-3 1-539,4-1 0,-6 0 1161,2-1 0,-2 3 0,-2-4 0</inkml:trace>
  <inkml:trace contextRef="#ctx0" brushRef="#br0" timeOffset="57">23070 9148 7938,'5'-11'0,"-2"3"381,4 0 1,1 1-5,3-5 1,1 5 111,-1-1 0,1 4-43,-1-3 1,1 4-4,-1-1 1,-3 2 23,-1-2 0,1 3-348,3-4 1,-1 10 100,-2 2 1,1 4-206,-5 0 0,-1 6 165,-3 2 0,0 0-251,0 3 1,-1-1-11,-3 5 1,-1 0-78,-2 0 1,-5 0 111,1 4 0,-1 1-39,-3 3 0,3-5-92,0-2 1,-3-3 37,0-1 1,3-4 7,5 0 0,0-5 34,0 1 0,-2-6 345,5-2-67,0 1 2,4-2 1,4 1-65,0-3 1,8-3 89,0 3 1,3-3-39,0-1 0,-1 0-65,5 0 1,0 0-22,4 0 0,-4 0 30,0 0 0,-4-1-285,5-3 1,-7 3-147,3-3 0,-4 3-148,0 1 0,-2-2-526,-2-2-889,2 3-315,-4-9 2194,0 4 0,5-6 0,-5 1 0</inkml:trace>
  <inkml:trace contextRef="#ctx0" brushRef="#br0" timeOffset="58">23424 8885 7904,'0'-11'512,"-5"5"79,9-4 0,-3 10-204,11 0 1,-5 1 88,1 6 1,-4-3 82,3 4 1,1 5-172,3 6 1,2 3 113,2 5 0,-1 2-108,5 5 1,0 1 65,4-1 1,-1 4-41,-3 0 1,1 0-145,-5-4 0,4 2-96,-4 2 1,-1-2-64,-6 2 0,-3-4-141,-5-4 0,0 2-41,0-5 0,-4 3-485,1-3 1,-6 0 301,1-5 1,-6 1-775,-1 0 1,-2 0 408,2 0 1,-3-5-337,-4-3 1,-6 1 948,-3-1 0,3 6 0,0-3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8.88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3129 11409 7964,'-6'-6'-580,"1"0"766,5 2 1,-1 3 246,-3-3 1,1 1 118,-4 0-139,4 1 0,-3-3 307,2 5-133,3 0-174,-4 0-4,5 0-8,0 5-20,0 2-210,0-1 1,1 5 36,3 1 1,2 0 48,5 8 0,2-5-169,2 4 0,-1 0 87,5 4 1,-3-1-93,3 1 0,0 0 36,4 0 0,-1 4-158,1-1 1,1 2 164,3-1 1,-3-2-140,3 6 1,1-6-9,-2 2 0,-3 1 127,-4-2 1,-1 0-67,1-7 0,1 1 58,-4-5 0,-1 4 11,-4-3 0,-1-1-82,-2-4 0,2-3-3,-2-1 0,-3-3 31,-1 4-258,2-6 287,-5 3-714,4-5-545,-5 0 549,-5 0 0,3 0-351,-6 0 0,0 0 253,-3 0-641,0-5 838,-1 4 1,5-8 526,-1 5 0,-5-10 0,-5 2 0</inkml:trace>
  <inkml:trace contextRef="#ctx0" brushRef="#br0" timeOffset="1">3563 11387 8028,'0'-8'0,"0"0"682,0 6 2,0-8 451,0 8-327,0-3-354,-5 5 0,3 5-119,-6 3 1,0 7-136,-3 4 0,-2 4-20,-2 4 0,1-2-86,-5 6 0,-4 3 31,-3 4 0,-6 5-193,1-1 1,-2 2-312,-1 2 0,1-2 273,3-2 0,-2 2-80,5-6 1,1-2 162,3-5 1,5-3 85,3-5 0,2-4-126,2 0 1,3-7-37,1 0 137,4-1-315,-2-4-3,5-1-244,0-1-381,0-5 78,0-5 0,4-1-31,0-6 858,4 1 0,-1-6 0,4-1 0</inkml:trace>
  <inkml:trace contextRef="#ctx0" brushRef="#br0" timeOffset="2">2889 11170 8042,'-11'-7'562,"5"2"114,1 0 175,10 4-160,1-4-194,5 5-180,6 0 0,-3 0 201,5 0 0,-4-4-153,4 0 1,0 0 87,4 4 0,4 0-125,-1 0 1,2-3 79,-1-1 0,2-5-151,5 1 0,1 2-29,-1-2 1,0 4-2,0-3 4,1-1-29,-6 2 0,-1-3-272,-5 5 93,0 0-580,-6 4-723,0 0-19,-6 0-20,-4 0 1,-2 5-1873,-5 3 3191,0 2 0,-11 2 0,-1-1 0</inkml:trace>
  <inkml:trace contextRef="#ctx0" brushRef="#br0" timeOffset="3">3906 11775 8014,'-5'-6'528,"4"0"12,-4 1 514,5 4-188,0-4-304,5 5 1,1-4-15,5 0 1,2 1-163,2 3 0,3 0 42,5 0 1,-2-2-26,-2-1 0,3 1-121,-3-2 0,3-1-122,1 2 1,-4-2-123,0 1 1,-5 2-17,1-1 1,1-2 73,-1 1 0,1 0-974,-5 4 1,-3-4-1211,-1 0 475,1 1 0,0 3 533,-1 0 1080,1 0 0,3 0 0,1 0 0</inkml:trace>
  <inkml:trace contextRef="#ctx0" brushRef="#br0" timeOffset="4">4603 11398 8115,'-2'-18'-157,"-1"3"78,1 2 1,-3 2 662,5-1 1,0 5-144,0-1 1,0 4 964,0-3-490,0 4-64,0-2-550,0 5 1,4 2-30,0 1 1,5 4 83,-2 4-259,3 0 110,2 1 1,1 4-8,2 3-119,-3-2 96,10 5 1,-5-6-271,2 3 0,2 3-18,-2-3 1,1-2-86,0 2 0,0-5 39,-5 2-567,5-4 458,-7-5 1,4 2-175,-6-6 1,0 5-1063,1-4 372,-1 0 0,-1-3 510,-2 3 0,-2-3 619,-2 3 0,-3-3 0,4-1 0</inkml:trace>
  <inkml:trace contextRef="#ctx0" brushRef="#br0" timeOffset="5">5254 11375 8094,'-5'-6'802,"3"-4"-61,-3 3-151,5-4 0,-1 5 153,-3 2-273,3 2-176,-9 2 0,7 0-141,-4 0 1,-1 2-198,-4 2 0,-3 1 156,0 2 1,0 3-49,3-2 0,-3 6-455,0 1 0,0 0 92,3-3-1004,1-1 803,5 1 1,-5-1-88,4 1 0,0 2-221,0-3 0,3 3 354,-4-6 0,5 2 454,-5 1 0,5-3 0,0-1 0,1 1 0,-3 3 0,-1 1 0</inkml:trace>
  <inkml:trace contextRef="#ctx0" brushRef="#br0" timeOffset="6">4968 11592 9450,'-6'1'1138,"2"3"0,-1-1-619,1 4 0,-1 0-19,1 0 0,2 5-111,-6-1 0,5 2 120,0 6 0,1 0-23,2 4 19,0 0-194,0-1 0,0 1 43,0 0-109,0 5-68,0-4 0,2 4-162,1-5 0,0-4 192,5 0-89,-6-5-30,8 2 0,-8-4 81,1-1-310,4 1 0,-5-2-141,6-2 1,-6-2-910,2-2-419,-3-3 749,-1 4-4126,0-5 3240,-5-5 1747,4-1 0,-9-6 0,4 1 0</inkml:trace>
  <inkml:trace contextRef="#ctx0" brushRef="#br0" timeOffset="7">4500 11101 8198,'0'-6'975,"5"1"0,-3 1-531,6 0 1,-4 0 161,3 4 1,-3 0 330,4 0-375,0 0 1,3 0-61,0 0 1,5 2-88,-1 1 0,5-1-57,-1 1 0,4-1 182,4-2 1,1 0-87,2 0 1,7 0-164,-3 0 1,7 0 5,-3 0 1,4-4-36,-4 0 0,4-4-102,-4 5 0,0-1 101,-4 4 1,-5-1-118,-2-3 0,-3 2-14,-1-1 0,-5 1-189,-3 2-245,-8 0 0,0 0-985,-3 0-2037,-3 0 2424,-6 5 0,-3-1 902,-7 8 0,-8-3 0,-1 7 0</inkml:trace>
  <inkml:trace contextRef="#ctx0" brushRef="#br0" timeOffset="8">7835 12243 7911,'-7'-1'-932,"4"-3"2453,1 3-447,2-4 529,0 5-1188,5 0 0,2 0-44,4 0 1,1 0-76,-1 0 0,4 0 23,0 0 0,6 0-101,-2 0 0,2 1-3,2 3 1,1-3-43,3 3 1,1-3-89,2-1 1,3 0-18,-2 0 1,-2 0 50,1 0 1,0 0-189,0 0 1,-2-4 56,-5 1 0,-4-1-69,0 4 0,-5 0-21,1 0-111,-2-5-227,-7 3-364,-1-3-187,-5 5 0,-1 0 432,-3 0 1,-2 0-453,-6 0 0,5 0 424,-1 0 0,-1 0-530,-6 0 1117,2 0 0,-3 5 0,4 2 0</inkml:trace>
  <inkml:trace contextRef="#ctx0" brushRef="#br0" timeOffset="9">7926 12517 7967,'0'7'-655,"1"-2"263,3-5 2106,-3 0-441,5 0 2168,-6 0-3010,5 0 0,-4-2 15,3-1-95,2 1 0,0-3-76,6 5 1,-1 0 52,1 0 1,0 0-92,4 0 1,1-4-1,6 1 1,0-1-34,0 4 1,5-4 13,2 0 1,-1 0-34,2 4 1,-5 0-15,5 0 1,-6 0-204,2 0 1,-8 0 48,-4 0 1,-2 0-262,-2 0-37,1 0 1,-6 2-668,-2 2-246,-3-3 181,-1 4 0,-1-5-19,-3 0 1,-2 4-1812,-6-1 2843,1 1 0,-6-9 0,0-1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8.896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18034 12049 7807,'-7'-6'273,"1"1"250,2 5-172,3 0-351,-4 0 0,0-5 0,-2-2 0</inkml:trace>
  <inkml:trace contextRef="#ctx0" brushRef="#br0" timeOffset="1">18034 12038 7870,'11'0'866,"0"0"108,1 0 0,-1 0 92,1 0-562,-1 0-246,6 0 1,-3-4-182,5 0 1,-5 0 41,1 4-182,3 0 64,-6 0 0,10-1 42,-3-3 1,1 3-18,-1-3 0,3-1 15,-3 1 0,-3-1-113,-1 1 1,2 2-392,-2-6 130,0 6-265,-3-4 275,-1 6-505,-4 0 63,-2 0 1,-7 0 169,-1 0 595,1 0 0,-8 6 0,4 0 0</inkml:trace>
  <inkml:trace contextRef="#ctx0" brushRef="#br0" timeOffset="2">18022 12289 8443,'5'-6'1464,"2"0"1,4 6-1004,0 0 1,1 0 162,-1 0-75,1 0-265,-1 0 1,2 0 15,2 0 0,1 0 80,4 0 0,5-3-172,-2-1 0,7 0 0,1 4 0,-2-4-82,1 0 0,-1-3 47,2 3 1,-3-4-131,-5 5 1,-2-3 213,-2 3-980,-2 1 358,-11-3-461,4 5-38,-8 0 0,1 0 339,-6 0-1922,-4 0 1118,-4 0 1329,4 5 0,-8 2 0,3 4 0</inkml:trace>
  <inkml:trace contextRef="#ctx0" brushRef="#br0" timeOffset="3">18662 11809 7865,'-7'-6'416,"2"1"266,5 5 1180,0 0-1620,5 0 1,0 1-28,3 3 0,1 0 85,-5 7 1,5-1-52,-2 9 0,0-4 22,0 5 0,1 2-28,3 5 0,-3 3 27,-1-3 1,1 5-105,3-2 0,0 3 0,-4 2 0,3-1 37,-2 0 0,-2-2-28,2 2 0,0-2-212,3 6 1,-3-3 30,-1 0-192,1-6 158,3 4 0,-1-5 87,-2 2 0,6-2 38,-3-5 1,3 0-51,-2 0 1,-1-1 4,1 1 0,3-1 62,0-3-164,0-3 111,-3 1 1,-5-4 11,1 2 0,-2-2 109,2-2-281,2 0 54,-9 1 1,4-5-281,-5 1 312,0-5-21,0 2 130,0-5-41,0-5 0,-3-2-38,-1-4 1,-1-1-20,1 1 1,3-4 6,-3-1 0,1-4-58,0 1 0,0-2-120,-5-2 0,6 0 86,-2 0 1,-1 0-94,1 0 1,-3-3 62,3-1 0,-4-5-15,4 2 1,-3-7-83,3-1 1,0-1 104,4 1 1,0-3-60,0-5 1,0 2 30,0 2 0,0-2-4,0 2 0,0-1 32,0 1 0,0-3-16,0 3 1,0 2 31,0-2 0,0 5 89,0-1 0,0-1 66,0 1 1,4 1-60,0 6 1,-1-2 42,-3 3 1,0-2-68,0 2 1,0-2 17,0 5 1,0-3 40,0 3 0,0 1 12,0 3 0,0 0-32,0 0 79,-5 0-91,4 6 1,-5-4 110,2 6 0,3 0-77,-3 3 251,-2 1-256,4 0 1,-3 3 8,5 0 0,0 4 54,0-3-13,0 4-66,0-2 65,0 5 30,0-5 0,0 4-22,0-4-179,0 5-174,5 0 250,-3 0-2,3 0 1,-5 1 22,0 3 23,0-3 0,1 4-31,3-5 200,-3 0-178,4 0 133,0 0-118,-4 0 16,10 0-19,-5 0 1,5 0 24,1 0 0,-5 0-1,1 0 1,-4 0 54,3 0-63,1 0-6,-2 0 88,4 0-95,-3 0 0,4 0 62,1 0 1,-1 0 9,1 0 0,-1 0-23,0 0 32,1 0-54,-1 0 0,4 0-3,1 0 1,3 0-2,-4 0 1,5 0-22,-1 0 32,3 0-2,1 0-162,0 0 138,-1 0 0,5 0 44,0 0-156,-1 0 102,2 0 1,0 0-33,3 0 1,2 0-2,-3 0 0,-1 0-28,2 0 0,-2 0 50,1 0 1,3 0-25,-2 0 0,-2 0 20,1 0-56,-4 0 48,7 0 0,-8 0-6,6 0 0,-1 0-1,4 0 0,1 0-29,-1 0 0,-4 0-3,1 0 1,-1 0 30,5 0-251,-1 0 243,0 0 0,-4-4-28,1 1 0,-4-1 8,3 4 0,-5 0-35,2 0 1,1 0 0,-1 0 122,-1 0-83,-3 0 0,0 0 34,0 0 0,-4 0 9,0 0 1,0 4-3,4-1 1,-2 1 6,-2-4 0,3 0-34,-3 0 1,3 0 10,0 0 0,5 0-21,0 0 1,-1 0-6,-3 0 1,0 0-7,0 0 0,-4 0-28,0 0 0,0 0-15,4 0 0,-2 0 43,-2 0-104,3 0 110,-4 0 1,1 0 38,0 0-46,0 0 27,4 0 1,0-4-19,-1 1-7,1-1-7,0 4-7,0 0 28,0 0 0,-2 0-10,-2 0 2,3 0 9,-9 0 0,7-1-13,-5-3 101,0 2-88,-3-3 1,-1 5 48,1 0 1,-5 0-58,1 0 98,-6 0-89,3 0 18,1 0 10,0 0-84,5 0-15,1 0 81,-1 0 0,1 0-12,-1 0 38,-5 0-18,5 0 3,-5 0 0,1 0 66,1 0-26,-5 0 1,3 0 33,-2 0 16,-3 0 27,4 0-102</inkml:trace>
  <inkml:trace contextRef="#ctx0" brushRef="#br0" timeOffset="4">19290 11752 7945,'0'-8'-94,"0"1"0,1 4 159,3-1 1,-3 2 329,3-2 111,-3 3 158,-1-4 99,0 5 0,-1 5-606,-3 2 0,2 4 45,-6 0 0,2 4-43,-2 1 0,-2 4-20,2-1 1,2 4-101,-2 3 0,1-2 44,-5 3 0,5 1 73,-1-1 1,4 4-180,-3 0 0,3-2 38,-4 2 0,6-2-89,-2 1 1,3 2-3,1-5 0,0-1-18,0-3 1,0 0 114,0 0 1,3-2-7,1-2 0,5 2 12,-1-6 1,3 4-11,4-4 0,-2 0 65,2-3 1,-2-2-50,-2-2 1,1 2-49,-1-3-73,1-2 1,-1 4-481,1-5 78,-6 0-429,-1-4-523,0 0 565,-4 0-505,4 0 491,-10-5 891,4 4 0,-8-10 0,5 4 0,1-3 0,-3-7 0,0-1 0</inkml:trace>
  <inkml:trace contextRef="#ctx0" brushRef="#br0" timeOffset="5">19347 12300 7945,'0'-11'0,"5"-1"0,-4 1-6,3 0 0,1 3 170,-1 0 0,1 1 192,-1-5 0,-3 5 114,3-1 217,2 0-162,-4-3-263,3 5 0,-5-1 129,0 4 27,0 1-350,0-3 33,0 15 0,-4-2-181,0 7 0,-4-2 70,5-2 1,-1 1-174,4-1 0,0 1-4,0-1 52,0 0 1,0 1 18,0-1 0,1-4-41,3-4 0,-2 0 113,6 1-41,-5-3 300,7 4-166,-4-5 80,5-5 1,-3 2-52,0-4 1,-4 3 9,3-4 1,-3 5-29,4-5 1,-5 4 10,5-3 0,-4-1-20,3-3 1,-3 3 2,4 0 1,-4 1-18,3-5 0,-3 2 64,4 3-103,-6-4 0,5 10-44,-4-3-28,-1 3 48,3 1 8,-5 0 1,0 5-18,0 3 35,5 2 0,-3 1-85,6 1 0,-4-5 71,3 1 0,-3-2-110,4 2 0,-4 1-39,3-5 116,1-1 1,3 1 21,1 0 0,-5 0-10,1-4 0,-4 0 66,3 0-72,1-5 1,3 0 205,1-3 1,-5-2-102,1 2 1,-4-1 93,3 2 1,-3-3 48,4 2-80,-1-2 1,4-2-26,-4 1-41,3 0 0,-7 3 31,4 0-18,-4 6-143,2-3 106,-5 5 0,0 1-165,0 3 0,0 2 87,0 6 1,0 3-140,0 0 1,0 5-36,0-1 1,0 2-143,0-2 1,-4 1-57,0-5 1,1 4-240,3-3 1,0 3-666,0-4 647,0 0 670,5-4 0,-4 1 0,4-1 0</inkml:trace>
  <inkml:trace contextRef="#ctx0" brushRef="#br0" timeOffset="6">19952 12060 7897,'-6'-5'0,"1"-1"306,5-5 0,0-1 241,0 1-253,0 4 336,0 2 533,0 5-932,5 0 0,-3 9-1,6 3 0,-5 5-131,0-1 0,2 8 117,-1-1 0,0-2-249,-4-2 1,0 0-9,0 4 0,0-4 2,0 0 1,0-5-279,0 1 0,0-2-420,0-2-26,0 1 1,0-5-113,0 1-867,0-5 907,0 2 835,0-5 0,-5 5 0,-1 1 0</inkml:trace>
  <inkml:trace contextRef="#ctx0" brushRef="#br0" timeOffset="7">19861 12197 7897,'0'-6'904,"0"-4"1,1 9-316,3-3-370,2 3 1,6-1-4,-1-1 0,4 1-273,1-2 0,3 3-113,-4 1 0,4 0-107,-4 0 1,4 0 71,-4 0 1,2 0-190,-2 0 0,-2-4 26,2 1 0,-2-1-243,-2 4-157,1 0 102,-1 0 647,0 0 1,-4-1 91,-3-3 312,-3 2 40,-1-3 4289,0 5-4507,0 5 1,0-2-31,0 5-180,5-1 1,-4 5 33,3-1 1,-3 0-146,-1 1 1,4-4 76,0-1 0,1-3-47,-1 4 1,-2-5 48,6 5-189,-6-5 154,9 2 1,-9-5 29,6 0 0,-4 0 19,3 0 10,-4 0 264,7 0-247,-4-5 1,2 2 137,-1-5 1,-3 5-74,4-5 0,-4 4 68,3-3 0,-3 4-15,4-1-49,-6 3 0,5-3-55,-4 0-24,-1 0 1,7 6-145,-6 2 182,6 2 1,-4 5-142,3 1 1,-2 3 112,-2 0 1,-1 0-105,4-3 0,-4-1-58,1 1 0,1-1-177,-2 1 1,1-1-532,-4 0-472,0 1 455,0-1 0,2-4-187,1-4 1068,-1-1 0,8-2 0,-4 0 0</inkml:trace>
  <inkml:trace contextRef="#ctx0" brushRef="#br0" timeOffset="8">20466 12197 7848,'0'-7'-38,"0"-1"332,0 6-206,0-3 1,0 3 1023,0-1-783,5 1 1,2-3 25,4 5-187,0 0 1,1 0-15,-1 0 0,1 0-208,-1 0 98,1 0 0,-1 0-213,0 0 0,-3 0 83,0 0 0,-5 0-596,5 0 1,-4 0-542,3 0-426,-4 0 1649,2 0 0,-5-5 0,0-1 0</inkml:trace>
  <inkml:trace contextRef="#ctx0" brushRef="#br0" timeOffset="9">20649 12060 7987,'1'-11'-39,"3"0"1,-1 3 477,4 0 0,-3 5-64,4-5 0,-5 5 191,5 0 0,-4-2 39,3 1-380,1 0 1,3 4-53,1 0 0,-1 0 80,1 0 1,-5 0-204,1 0 0,-4 0 24,3 0 0,-3 5-88,4 3 0,-6-2 31,2 2 1,-3-1-141,-1 5 1,0 0-20,0 4 1,0-4 85,0 3 0,-1 2-129,-3-2 1,-1 4 61,-2-4 1,-4 4 8,4-3 0,1 3 40,-2-4 0,4 1-20,-4 0 0,5-4 69,-5 4 1,6-4 0,-2 0 0,2-5 188,2 1-152,0 0 0,0-1 316,0 1-250,0-6 1,2 7 42,2-5 0,-2 0-1,6-4-22,-1 0 0,5 0-87,-1 0 0,1 0-263,-1 0-173,0 0 0,1-1 176,-1-3 1,-3 1-532,-1-4 1,-3 3 303,4-4 0,-6 1-350,2-5 0,-3 1 826,-1-1 0,0 1 0,0-1 0</inkml:trace>
  <inkml:trace contextRef="#ctx0" brushRef="#br0" timeOffset="10">20843 11763 7868,'-4'-17'442,"0"1"1,1 4 281,3 0-499,0 1 610,0 0-224,0 4 472,0 2 213,0 5-1062,0 5 1,3 2 59,1 4 0,4 2-84,-4 2 1,5 1 0,-2 3 0,3 3-41,2-3 1,-1-1 61,1 1 0,0 0-116,4 4 0,-4 0 86,3-1 1,2 1-171,-2 0 0,0 0-53,-3 0 1,-1 1-87,1 3 0,-5-2 94,1 5 0,-6-3-109,2 3 1,-3 0-76,-1 0 0,0 3 89,0-2 1,-5 0-5,-2 0 1,-3 0 72,-2-4 1,1 0-130,-1-4 0,1-1 98,0 1 1,-1-4 35,1 0 1,-1-5-177,1 2 106,-1 1 0,2-4-181,3 2 1,0-7-147,4-4-753,1 2 786,-3-5 1,6 3-218,3-8 0,-1-2-49,4-6 664,1 1 0,9-11 0,0-2 0</inkml:trace>
  <inkml:trace contextRef="#ctx0" brushRef="#br0" timeOffset="11">21437 11535 7828,'0'-6'162,"0"-4"1,1 5 142,3-3 0,-3 2 114,3 2 385,-3 2-202,-1-3-111,0 0-42,0 4-251,0-4 1,0 6-69,0 3 0,-1 2 105,-3 6 1,-2-1-24,-5 1 1,-1 4-4,1 3 1,-1 4-132,1 4 0,-1-2-2,1 6 1,1 3-87,2 4 0,-1 1 124,6-1 0,-5 2-27,4 1 0,0 3-162,4-6 0,0 1 46,0-1 0,0-2-88,0 2 1,4 1 72,0-1 1,4 0-28,-5-4 1,2 1 52,-1-1 1,1-1-11,3-3 0,2 2 72,-2-5 1,-2-1-42,2-3 1,-1 0 57,5 0 1,-1-1-48,1-3 1,-2-2 85,-3-1 1,3-4-95,-2 3 0,2-6 1,2-1 1,-5-2-37,1 2 0,-4-3-8,3-5 1,-3 4-603,4 0 197,-6-1-278,3-3 1,-5-5 295,0-2 1,0 0-311,0 0 1,0-2 233,0-6 0,0 2-789,0-2 1289,0-8 0,0 4 0,0-9 0</inkml:trace>
  <inkml:trace contextRef="#ctx0" brushRef="#br0" timeOffset="12">21597 11684 7828,'5'-18'0,"-4"5"135,3 5 208,2 6 588,-4-8-189,8 9-33,-9-5-442,9 6 0,-9 6 66,3 1 1,1 7-70,-1 1 0,0 6-23,-4-2 1,4 2-81,0 2 1,-1 0 12,-3 0 1,0-2-196,0-2 0,0 2 72,0-6 0,0 4-393,0-4 1,4 0 184,0-3 0,1-1-623,-1 1 1,-3-5 72,3 1 1,-2-4-1071,2 3 736,-2-4 173,3 7 868,-5-9 0,-5 4 0,-2-5 0</inkml:trace>
  <inkml:trace contextRef="#ctx0" brushRef="#br0" timeOffset="13">21505 12152 8705,'0'-7'2221,"0"1"-1751,0 2 1,6 3-125,1-3 0,3 2 85,2-2 1,0 3-103,4-3 1,0-1-14,3 1 0,4-1-138,0 1 0,0 3-28,3-3 1,0-1-64,0 1 1,-1 0-169,1 4 1,-2 0-315,-1 0 1,-4 0-548,0 0 217,-5 0 1,3 0-124,-6 0-480,-5 0 0,-1 2 1328,-5 1 0,0 4 0,0 4 0</inkml:trace>
  <inkml:trace contextRef="#ctx0" brushRef="#br0" timeOffset="14">21574 12312 7855,'-6'-5'1385,"1"3"-651,5-3 8,0 5 174,0 5-601,0 2 1,0 4-51,0 1 1,3 3-170,1 0 1,0 0 90,-4-3 0,1 0-200,3 4 0,-3-4 82,3 3 1,-3-2-323,-1-1 88,6-1 53,-5 0 0,4-3 20,-5 0 1,1-6-170,3 2 235,-3-3 15,4-1 1,-1-1 253,0-3-236,5-2 0,-4-6 66,2 1 1,2 0-36,-5-1 0,4 1 5,-4-1 1,1 1 7,-2-1-40,-1 1 0,4 1 111,-2 2-71,-3-2 52,4 9-36,-5-4-724,0 5 531,0 5 0,1-4 64,3 3 0,-1 1-21,4-1 0,1 3-71,3-3 1,-3 0 26,0-4 1,-1 0 121,5 0 1,-1 0-75,1 0 1,-1 0 140,0 0 0,1-1-31,-1-3 1,-3 1 54,-1-4 0,1 3-51,4-4 0,-5 2 12,1-2 0,-2-2 20,2 3 1,1 0-47,-6 0 1,5 3 218,-4-4-104,0 6-59,-4-3-88,0 5 0,0 5 101,0 2 0,0 4-2,0 0 1,0 4-24,0 0 1,0 4-32,0-3 1,0 3 21,0-4 1,0 4-7,0-4 1,0 4-382,0-4 0,3-3-62,1-5 1,1 0-852,-1 0-3,-3-1 1247,10-6 0,-5 0 0,5 0 0</inkml:trace>
  <inkml:trace contextRef="#ctx0" brushRef="#br0" timeOffset="15">22248 11912 7883,'0'-6'975,"0"1"0,0 6-689,0 3 0,0 3 12,0 8 1,0-1 125,0 5 0,0 0-160,0 4 0,0-4-69,0 0 1,0 0-215,0 4 1,0-1 120,0-3 0,4-3-548,-1-4 250,6 4-1294,-7-3 387,3 3 9,-5-9-173,0-2 53,0-5 1214,-5-5 0,-2-7 0,-4-5 0</inkml:trace>
  <inkml:trace contextRef="#ctx0" brushRef="#br0" timeOffset="16">22099 12083 7883,'0'7'485,"0"-2"1,2-5 360,1 0-262,4 0 0,8 0-181,0 0 0,2 0-38,-2 0 0,3-2-178,5-1 0,-1 1-96,1-1 1,0 0-535,0-1 1,-5 3 334,-3-3 1,1 3-2391,0 1 2498,-1-5 0,-4-2 0,1-4 0</inkml:trace>
  <inkml:trace contextRef="#ctx0" brushRef="#br0" timeOffset="17">22670 11546 7922,'0'-7'77,"0"-1"220,0 6-79,0-8 0,0 7 405,0-5 276,0 6-123,0-3-557,0 5 0,0 5 89,0 3 0,-1 3-62,-3 4 1,3 3-140,-3 5 0,3 1 1,1 3 1,4-3-139,0 2 1,1-2-17,-2-1 0,0-1-261,5-3 0,-5 1-523,5-5 1,-2 1 408,2-5 1,1 0-1684,-5 1 931,5-1 1173,-8-4 0,9 3 0,-4-4 0</inkml:trace>
  <inkml:trace contextRef="#ctx0" brushRef="#br0" timeOffset="18">22522 12038 7877,'6'0'582,"1"-2"-13,-4-1 65,-1 1-273,8-3 1,-8 5 210,6 0 0,-4-1-219,3-3 0,1 3-111,3-3 1,1 1-50,-1 0 1,2 1 20,2-1 1,-1 1-269,5 2 1,0-3 133,4-1 1,-4 0-633,0 4 1,-1-1-82,1-3 0,-1 3-1324,-3-3 806,-2 2-285,3 2 1436,-10 6 0,0 0 0,-6 5 0</inkml:trace>
  <inkml:trace contextRef="#ctx0" brushRef="#br0" timeOffset="19">22602 12209 7880,'-5'-6'277,"4"-1"477,-3 3-94,2 3 431,2-4 476,0 5-1385,0 5 1,0 1 45,0 6 0,0-1-154,0 1 0,0-1 50,0 1 1,0-1-68,0 0 1,0 5 23,0-1 0,2 0-326,2-3 4,-3-1 1,4 0 102,-5 1 0,0-5-26,0 1 85,0-5-79,0 2 1,1-5 125,3 0-13,-3 0 158,4 0 103,-5 0 0,2-4-30,1 0 1,0-5-100,5 2 1,-2-4-104,1 0 0,4 0 83,-4-1 0,3 1-17,2-1 1,-1 1-3,1-1 0,-1 2 15,1 3-51,-1-3 0,0 8-12,1-2 1,-5 3 44,1 1 0,-4 5-12,3 3 0,-3-1-20,4 5 0,-4-3 21,3 6 1,-3 3 68,4 1 1,-4-1-71,3 1 1,-3-4 3,4 4 0,-2-1-262,1 1 1,0-2 85,-3-1 0,-3-7-705,3 2 577,-3-2 1,3-2-994,0 1 429,-1-5-1040,-3 2 1204,0-10 1,4-3 666,0-7 0,5-3 0,-3-5 0</inkml:trace>
  <inkml:trace contextRef="#ctx0" brushRef="#br0" timeOffset="20">22956 11352 7807,'-5'-17'0,"4"0"0,-3 6 1327,3 4-431,1 2 1480,0 5-2027,0 5 0,5 3 5,2 7 0,5-1-155,3 5 1,-2 0 7,2 4 1,1 4 76,-1-1 1,5 6-104,-5-1 1,0 1 12,-4 3 1,3 3-54,-2 0 1,4 4-139,-8-4 0,5 5 5,-6-1 0,3 2-42,2 2 0,-2 0-76,-2-1 1,0 0 153,-4-3 0,0 2-142,-4-2 1,0-1-31,0 0 1,-5-4-28,-3 1 0,-1-6 70,2-2 1,-3-4-95,2 0 1,-1-3 159,2-4 1,-4-1-28,4-3 1,0-3-100,0-1 0,3 1 91,-4-5 0,6 0-57,-2 0-224,3-4-368,1 7-23,0-9-488,0 4-758,0-5 1429,0-5 1,5 3-830,3-6 1372,-3-5 0,10-4 0,-2-6 0</inkml:trace>
  <inkml:trace contextRef="#ctx0" brushRef="#br0" timeOffset="21">23550 11535 7816,'6'-8'5,"-2"1"1,-1 1 362,0-2-18,-1-2 1,3 7 161,-5-4-94,0 4 0,0-3 327,0 2-3,0 3-520,0-4 0,0 6-26,0 3 0,0 3 185,0 8 0,0 3-90,0 5 1,0 1-13,0 3 0,0 2-71,0 5 0,0 1-116,0-1 0,0-2-33,0 2 0,0-2-120,0 6 1,0-3 122,0-1 1,3 2-145,1 2 0,4-2 117,-4 2 0,1-7-15,-1 0 1,-2-5-99,6 5 1,-4-6-46,3 2 0,-1-7-37,2-1 0,2-5 97,-2 1 0,-2-2 72,2-1-24,-1-1 1,5-1-22,-1-2 1,1-3 35,-1-5 0,1 0 318,-1 0-499,0 0 1,1 0-153,-1 0 1,1-4-207,-1 0 1,-3-3-28,-1 3 1,-4-5-1106,1 1 1023,-3-2 1,-1-1-154,0-1 1,-4 1 86,0-1 714,-5 1 0,-2-5 0,-7-2 0</inkml:trace>
  <inkml:trace contextRef="#ctx0" brushRef="#br0" timeOffset="22">23493 12049 7816,'-7'0'827,"2"-5"98,5 4-565,5-4 0,3 3 163,7-1 0,-1 1-259,5-2 0,0 3-43,4 1 1,0-1-305,0-3 1,0 3 128,-1-3 0,-3 1-351,1 0 1,-7 1-229,3-1 1,-4-2-516,0 1 1,-2-5 273,-2 1 774,2-2 0,-9-1 0,4-1 0</inkml:trace>
  <inkml:trace contextRef="#ctx0" brushRef="#br0" timeOffset="23">24087 11467 7896,'6'-6'0,"0"1"456,-2-2 1,-3 0 356,3 4-202,3 1-27,-6-3-165,4 5 1,-5 2-129,0 1 0,-5 5-75,-3 7 0,-3 3 154,-4 5 0,2 5-112,-2 2 1,1 4 14,-2 5 1,4 1-55,-3 6 0,2 1-145,1 2 0,2-2-131,3 3 1,-4-3-13,4-2 1,2 1-196,1 0 0,3-4 179,1-1 1,0-5-20,0-2 1,1-1 8,3-6 0,1-4-112,2-4 1,4-4-9,-4 4 0,3-6 93,2-2 0,-2 1 12,-2-5 0,2-2 70,-3-1 1,0-1-526,0 0 0,-3-1-164,4 1 103,-6-1 0,3-4 223,-5-1 0,2 0-502,1-4 0,-1 3 905,1-4 0,-6 0 0,-4-3 0</inkml:trace>
  <inkml:trace contextRef="#ctx0" brushRef="#br0" timeOffset="24">24075 12083 7967,'0'-11'1106,"0"-4"-690,0-1 1,4 5-195,0 3 40,0 6 490,1-8-388,-4 8 1,4-1-78,-5 6 0,0 4-70,0 4 1,0 2 26,0 2 1,0-1-275,0 5 0,0-1 92,0 1 1,1-1-263,3-3 0,-1-2 116,4 2 1,0-6-199,0-2 0,3-4 130,-2 1 0,2-3-9,2-1 1,-4 0 36,4 0 1,-7-1 27,6-3 0,-2-3 61,3-4 1,-2 0 109,-3-1 1,2 1 74,-5-1 0,1 1-34,-1 0 0,-3-1 182,3 1-203,-3-1 1,3 1-46,0-1 1,0 5 127,-4-1 5,0 6-335,0-3 31,0 5 84,0 5 0,0 1-17,0 5 0,4-3 10,-1 0 1,5-5-7,-4 5 0,5-4 10,-2 4 1,0-6-8,0 2 0,1-3-2,3-1 28,1 0 0,-1 0 75,1 0 0,-5-4-76,1 1 0,-4-5 177,3 4 1,-3-4 53,4 5-45,-6-6 1,7 6-47,-5-4 1,0 3 138,-4-4-187,0 6 103,0-3-380,0 5 0,0 5 103,0 2 0,0 7 91,0 1 0,0 2-138,0-2 0,0-1-32,0 5 0,0-4-218,0 4 1,0-5-148,0 2 0,0-4 175,0 0 1,0-1-740,0 1 1,0-5 108,0 1 1003,0-6 0,0 3 0,0-5 0</inkml:trace>
  <inkml:trace contextRef="#ctx0" brushRef="#br0" timeOffset="25">24589 11821 7918,'6'-25'125,"0"4"0,-6 13 617,0 1-479,5 4 0,-4-1 73,3 8 1,-3 6-9,-1 6 0,0 5-96,0 2 0,-4 1 66,0 7 1,-3-2-194,3 1 1,0 2-164,4-5 1,-4 3-77,1-3 0,-1-1-362,4-3 1,1-5 252,3-3 0,-3-2-168,3-2 1,-2-4-394,2-4 1,-1-1-280,4-2 370,-4 0 713,2-5 0,-5-7 0,0-6 0</inkml:trace>
  <inkml:trace contextRef="#ctx0" brushRef="#br0" timeOffset="26">24463 11969 7918,'0'-6'106,"2"1"-53,2 5 1,2-4 102,5 0 0,1-1 269,-1 1 1,1 3-122,-1-3 0,0 3-150,1 1 0,-1-1-34,1-3 1,-1 2-26,1-1 1,-1 1-102,0 2 247,1-5-26,-1 4 183,1-4-16,-1 5-142,-5 0 0,1 0 46,-3 0-56,-3 0 0,5 5-73,-2 3 0,-3-1 34,3 5 0,-3-3-79,-1 6 0,2-3-146,1 0 0,-1-1 101,1 1 0,-1-1-158,-2 1 1,4-1-137,-1 0 0,5-3 30,-4 0-256,0-6 158,1 8 217,-4-8 1,5 3 49,-2-5 0,-3-2 5,3-1 17,-3 1 0,3-8 35,0 3 1,1 2 242,-1 1-144,-3-3 16,4 1 1,-3 0-82,1 2 10,-1 3-87,3 1-5,-5 0 1,0 5 55,0 2 1,0 7-12,0 1 1,1 1-109,3-5 0,-3 1 92,3-1 0,1 4-508,-1 0 0,1 1 39,-1-5-1100,-3 0 964,4-4 0,-1 3-613,0-2 52,-1-3 1156,2 0 0,2-5 0,4 0 0</inkml:trace>
  <inkml:trace contextRef="#ctx0" brushRef="#br0" timeOffset="27">24818 11969 7962,'0'-11'0,"1"-1"216,3 1 0,3 3-85,8 1 1,-2 4 1035,2-1-727,-2-2 1,-2 5-54,1-3 1,-1 3-203,1 1 0,-5 0-146,1 0 1,0 0-118,3 0 0,-3 3-679,-1 1-148,1 0 1,2-3 136,-2 3 768,-3-3 0,0 4 0,1-5 0</inkml:trace>
  <inkml:trace contextRef="#ctx0" brushRef="#br0" timeOffset="28">24977 11718 8022,'0'-18'64,"6"2"1,0 0 133,5 1 0,1 0-111,-1 3 1,1 2 110,-1 3 1,-3 0 359,-1 4 23,-4 1 1,6-2-195,-6 8 1,1 0-115,-4 7 1,0 0-29,0 8-26,0 0-106,0 4 1,0 3-60,0 1 0,0 3 55,0-3 1,0 5-185,0-2 0,0 2-109,0-2 1,0 3 74,0-2 1,-1-3-48,-3-2 0,3-2 28,-3-1 1,-1-1 15,1-3 1,0-3 28,4-4-36,-5 4 47,4-3 239,-4 3-18,5-9-171,0-2 193,0 0 29,0-4-7,0 4 1,1-5 40,3 0-87,2 0 1,6 0 16,-1 0-100,1 0 1,-1 0-94,0 0-318,1 0-601,-1 0 502,1 0 23,-6 0-1781,-1 0 1134,-5 0-72,0-5 571,0 4 571,0-9 0,-5-2 0,-1-5 0</inkml:trace>
  <inkml:trace contextRef="#ctx0" brushRef="#br0" timeOffset="29">25137 11455 8121,'0'-18'1170,"0"2"-512,0 4 178,0 6-434,0-4 1,0 10-110,0 0 1,0 5 215,0 6 1,4 6-58,0 2 1,5 6-8,-2 2 1,4 6-93,0 1 0,0 2 97,1 6 1,-1 1-224,1 6 0,-2-2-12,-3 3 0,2-3-132,-5-2 0,0 1-23,-4 0 0,0-1-361,0 1 1,0-4 196,0 0 0,-1-4-1661,-3 4 774,3-10 157,-10 6 0,9-13-585,-6 5 1,-1-4 502,-6 0 916,-3-6 0,-4-3 0,-4-1 0,-4 3 0,-6 2 0</inkml:trace>
  <inkml:trace contextRef="#ctx0" brushRef="#br1" timeOffset="30">21471 11044 8071,'0'-6'530,"0"1"18,0 5-343,5 0-469,-3 0 140,3 0 0,-4 0-164,3 0 245,-3 0-168,4 0 198,-5 0-14,5 0 64,-4 0-40,4 0 2179,-5 0-2007,0 5-40,0-4 122,6 4 170,-5-5-146,9 0 1,-7 0-107,4 0 1,-3 0 150,4 0 1,-5 4-54,5 0 1,-4-1-71,3-3 1,-3 0-54,4 0 1,-4 0 139,3 0-31,1 0-249,3 0 0,1 0 17,-1 0 1,1 0 95,-1 0 1,0 0-83,1 0 0,-1 0 44,1 0 1,3 0-9,0 0 0,2 0-21,-2 0 0,-1 0-13,5 0 0,-5 0 8,1 0 1,-1 0-1,1 0 0,-2 0-24,2 0 1,3 0 32,1 0 0,1 0 61,-1 0 0,3 0-39,-3 0 0,-1 0 4,1 0 1,-2 0 0,2 0 0,3 0-5,-3 0 1,-1 0 42,1 0-231,-5 0 173,7 0 0,-7 0-89,5 0 0,-5 0 78,2 0 0,0 0 6,-1 0 0,4 0-21,-3 0 0,3 0-1,-4 0 1,5 0-20,-1 0 1,-1 0-5,1 0 0,-5 0 29,1 0 0,2 0 5,-2 0 0,4 0 20,-4 0-28,0 0-14,2 0 1,-4 4 4,2 0 0,-1 0-33,1-4 1,-2 0-2,2 0 1,-1 0 5,1 0 0,-2 0-9,2 0 1,1 0 4,0 0 1,0 0-14,-1 0 0,-2 0-36,2 0 0,-1 0 45,2 0 0,-4 0-3,3 0 0,2 0 12,-2 0 0,0 0 2,-3 0 1,3 0-12,0 0 0,2 0 2,-2 0 0,-2 0-45,2 0 0,-2 0-63,-2 0 59,0 0 0,1 0 33,-1 0 1,-3 0-121,0 0 133,-1 0 0,5 0 7,-1 0 26,0 0 21,1 0 19,-1 0-36,1 0-21,-1 0 0,-3 0-14,-1 0-24,-4 0 12,7 0 0,-7 0 4,4 0 4,-4 0 1,3 0 6,-2 0-5,-3 0 24,4 0 0,-4 0-25,3 0 29,-2 0 32,3 0 17,-5 0-52,5 0 31,-4 0 13,4 0 737,-5 0-844,0 5 0,0-3-3,0 6 1,4-4 178,0 3 1,-1-3-87,-3 4 0,0-4-27,0 3 1,0-3-22,0 4 1,2-2 2,2 2-33,-3 2 0,4-4-12,-5 6 1,1-5-67,3 1-19,-3-6 93,4 9 23,-5-10-28,0 9 23,0-9-52,5 4 95,-3-5-146,3 5-3,-5-3-30,0 3-3613,0-5 3770,-5 0 0,-2 0 0,-4 0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7:46:19.44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1862 7869 8035,'-7'-5'0,"-3"2"0,2-4 181,3 4 1,-1-2 76,2 5 1,3-1 260,-3-3 357,3 3-264,1-4-465,0 5 25,-5 0 1,4 1 186,-3 3 0,2-2-112,2 6 0,2 1-31,2 6 0,-2-1 53,6 5 0,-2 0 29,2 4 0,3 1-134,1 3 1,-1-2 6,4 6 0,2-2-127,-2 1 1,1 3 41,0-2 1,-2 0-212,5 0 0,-4 2 92,4-3 1,-5 3-6,1 1 0,2-4-40,-2-4 0,1 2-45,0-1 1,-4-2 284,3-6 0,-1 2-148,2-6 1,-7 0 163,2-4 1,-2 1-80,2-1 0,-3-3 66,-1 0 0,-3-6-54,4 2-11,-6-3-308,3-1-2787,-5 0 2410,-5 0 0,0-1-2210,-2-3 2795,-3-2 0,-2-6 0,-6 1 0</inkml:trace>
  <inkml:trace contextRef="#ctx0" brushRef="#br0" timeOffset="1">2307 7869 7950,'0'-11'1088,"-5"4"-601,4-3 8,-4 9 571,5-4 231,0 5-1070,0 5 0,-4 5 69,0 5 1,-5 7-101,1 1 1,-2 5-105,-1 6 1,-6 1 53,-2 3 1,-2-1-174,-2 5 0,0-1-293,0 1 0,-3 2 295,-1-2 1,0-3 78,4-1 0,1-2 3,-1-2 1,5-1-92,3-3 1,-2-2 39,2-5 0,0-4-96,3 0 1,5-5 6,-1 1 1,2-2-195,-2-1 1,2-5-952,2 1 943,3-6-850,-4 3 335,5-5 9,0 0 0,1-5 791,3-2 0,2-8 0,6-3 0</inkml:trace>
  <inkml:trace contextRef="#ctx0" brushRef="#br0" timeOffset="2">1782 7641 8119,'-8'0'-125,"0"0"1445,6-6-878,-3 5 0,6-4-204,3 5 1,-2 0 139,6 0 0,0 0-110,3 0 1,0 0 92,1 0 0,4 0-123,3 0 1,3 0 155,1 0 1,1 0-84,3 0 0,1 0-42,2 0 0,3 4-10,-3 0 0,2 0-31,-1-4 1,-3 0-121,-6 0 0,1 0 117,0 0 0,-4 0-211,0 0 1,-5 0 106,1 0 0,-6 0-402,-1 0 0,-4 0-805,3 0-950,-4 0 1372,2 0 1,-6 1 663,-3 3 0,-3 2 0,-4 5 0</inkml:trace>
  <inkml:trace contextRef="#ctx0" brushRef="#br0" timeOffset="3">2867 8257 8179,'-12'0'-1393,"6"0"1300,1 0 1783,5-5-63,0 4-1066,0-4 1,5 4-159,2-3 0,5 3 111,3-3 0,-2 1-78,2-1 1,2 3-27,-2-3 0,4 3-109,-4 1 0,5-1-25,-1-3 1,-1 3-125,1-3 0,-4 1 92,4 0 1,-5 1-208,2-2 1,-4 3 64,0 1 1,-2-1-640,-2-3-234,2 3-668,-4-4 541,0 5 215,-1 0 0,-5 1-1904,0 3 2587,0-3 0,0 9 0,0-3 0</inkml:trace>
  <inkml:trace contextRef="#ctx0" brushRef="#br0" timeOffset="4">3495 7823 8149,'-7'-11'27,"-1"3"104,4 1 0,-1 4 489,1-1 288,3-2 74,-10 5-236,10-4-20,-4 5-183,5 0-433,5 5 0,2 5 35,4 5 0,0 4 74,1-4 0,3 6-257,0-2 1,6 1 73,-2-1 1,-2 1-478,2-4 1,-3 3 258,3-4 1,-5-4-125,1-3 1,-1-2-187,1 2 0,-2 1-251,2-6 0,-2 1 60,-2-4 0,0 0 683,1 0 0,-1 0 0,1 0 0</inkml:trace>
  <inkml:trace contextRef="#ctx0" brushRef="#br0" timeOffset="5">4054 7766 8139,'5'-6'-618,"-3"-4"955,3 3 0,-5 0 606,0-1 1,-1 6-147,-3-2 0,1 3-302,-4 1 1,-1 1-444,-3 3 0,-1 2 37,1 5 0,-5 6-390,1 2 1,-5 2-121,1 2 0,2 0-422,2 0 0,3 0 377,0 0 0,1 0-250,-1-1 0,2 0 716,2-3 0,-2 3 0,4-5 0</inkml:trace>
  <inkml:trace contextRef="#ctx0" brushRef="#br0" timeOffset="6">3860 8052 8139,'-5'-7'1331,"4"2"-597,-9 5 0,8 2-262,-1 1 1,-2 4 133,1 4 0,0 6-94,4 2 1,0 2-222,0 2 0,0 4-165,0-1 0,0 5 144,0-5 1,4 5-348,0-4 0,3 3 127,-3-3 0,1-4-13,-1-4 1,-3-5-26,3 1 1,-1-4-824,0-3-220,-1 2-686,3-9 409,-5 4 855,0-5 1,0-5 452,0-2 0,0-4 0,0 0 0</inkml:trace>
  <inkml:trace contextRef="#ctx0" brushRef="#br0" timeOffset="7">3506 7561 8055,'0'-12'-8,"0"6"601,0-4-353,0 8 0,-1-4 1364,-3 2-349,3 3-714,-4-4 0,6 5-353,3 0 0,0 0 76,7 0 0,-1 4 152,9 0 0,0 3-121,4-3 1,4 4 39,-1-5 1,6 5-101,-1-4 0,-1 0-114,4-4 1,-3 0 54,3 0 1,0 0-93,-3 0 1,-2 0-53,1 0 0,-4 0 51,0 0 0,-3 0-110,-4 0 0,-2-4 36,-6 0 0,1 0-231,-1 4 1,-5-1-34,-2-3-496,-2 3-157,-2-4 1,-3 5 907,-5 0 0,-4 5 0,-11 1 0</inkml:trace>
  <inkml:trace contextRef="#ctx0" brushRef="#br0" timeOffset="8">4717 8097 7956,'-12'0'-269,"6"0"1219,-4-5-556,9 4 0,-4-5 367,5 2-448,0 3 1,1-4 143,3 5 1,-2-4-78,6 0 0,3-1-154,4 1 1,2 3-39,-2-3 0,-1 3-63,5 1 0,0-4 9,4 0 1,0 0-182,0 4 0,0 0-6,-1 0 0,-3 0 28,0 0 1,-1 0-270,1 0 1,-1-4-25,-3 1-408,-2-1 0,3 4-29,-4 0 0,-5-4-1421,1 0 2176,-5 0 0,2 10 0,-5 0 0</inkml:trace>
  <inkml:trace contextRef="#ctx0" brushRef="#br0" timeOffset="9">4717 8246 8053,'-7'0'851,"2"0"1,16 0-360,4 0 0,0 0 101,0 0 0,3 0 133,1 0 1,6-5-274,2-3 0,0 2-175,-4-2 1,-1 4-559,1-3 0,1 4 263,3-1 1,-3-1-1434,3 2 1,-3-1 1449,-1 4 0,5 0 0,1 0 0</inkml:trace>
  <inkml:trace contextRef="#ctx0" brushRef="#br0" timeOffset="10">6064 7652 8175,'0'-11'919,"0"4"110,0 2-17,0 5 1,0 6-739,0 6 1,4 6-31,0 8 1,0 5-157,-4 7 0,0 2 135,0 6 0,0-4-333,0 0 1,0 0-141,0 3 1,-1 0-108,-3-3 0,3-4-11,-3-8 0,2-2 141,2-5 1,0-5 60,0-3-163,0-2-1690,0-2 1007,0-5 1012,0 0 0,0-6 0,0 0 0</inkml:trace>
  <inkml:trace contextRef="#ctx0" brushRef="#br0" timeOffset="11">5985 7721 8175,'0'-12'1051,"5"6"78,-4-4-726,9 8 0,-4-3 48,6 5 1,4 7-132,3 4 0,3 7-57,1 8 0,5 5-115,2 7 1,2-1-260,-2 5 0,3-2-107,-2 2 0,2 3 202,1-4 1,0-5-125,1-2 0,-6-7 38,-3-1 1,2-3 306,-1-4 1,0-2-30,-5-6 0,-4 1 210,-3-1 1,-2-5 735,-1-2-338,-1-2-116,0-2 0,-4-6-108,-3-1 0,-3-8-462,-1-4 1,0-4 92,0-4 1,-1-2-468,-3-5 0,1-2 154,-4-2 1,-1 3-37,-3-4 1,-1 0-391,1 1 1,3 0 246,0 4 0,6 1-418,-2 2 1,3 3 241,1 6 0,0 4-410,0 3 0,0 2 134,0 1 0,5 2-57,3 3 1,-1-2 227,5 5 0,-2 0-354,9 4 936,0 0 0,9 5 0,1 2 0</inkml:trace>
  <inkml:trace contextRef="#ctx0" brushRef="#br0" timeOffset="12">6898 7972 8005,'0'-7'1650,"0"2"-272,0 5-765,-5 0 1,4 2-192,-3 1 0,3 4-116,1 4 0,0 6-202,0 2 1,0 2 81,0 2 0,1 0-179,3 0 1,2-4-76,6 0 0,-1-4-60,0 4 1,2-6 90,2-2 0,-1-1-102,5-6 0,-3 4 235,3-4 1,0-1-56,4-3 1,-4-5 38,0-2 1,-2-5-40,2-3 1,2 2 205,-6-2 0,0-3-28,-3-1 0,-5 2 126,1-2 1,-6-2-114,2-5 0,-4 2-142,-4-3 1,-2-1-162,-5 1 1,-2 1-310,-2 3 0,-7 5-575,-5 3 1,-4 7 482,0 4 0,-6 3-349,-1 1 1,5 9 262,7 2 1,7 8 557,3 1 0,4 6 0,0 3 0</inkml:trace>
  <inkml:trace contextRef="#ctx0" brushRef="#br0" timeOffset="13">7389 7949 8013,'0'-6'743,"0"1"-457,0 5-44,5 0 0,-3 1 214,1 3 1,3-1-101,-3 9 1,6-3 0,-1 6 1,-2 3-90,2 1 1,-4-2-53,3 3 0,-3-5-213,4 4 1,-6-5 95,2 1 1,-3-2-303,-1-2 222,5 0 1,-3-3-264,1 0 121,-1-6 45,-2 3 195,0-5 242,-5 0 0,2-3-207,-5-1 0,6-5-36,-2 1 1,3-2-91,1-1 0,0-2 109,0-2 1,5-3-207,3-5 1,3-5 95,4-2 0,2 1-237,2-2 1,2 10-72,-2-2 1,3 4-65,1 0 0,-2 3-67,-2 9 0,2-2 97,-6 5 1,0 0-798,-3 4 0,3 2 1114,0 1 0,5 9 0,-2 6 0</inkml:trace>
  <inkml:trace contextRef="#ctx0" brushRef="#br0" timeOffset="14">7892 8029 7981,'0'-12'0,"-4"5"820,0-1 0,0 4-284,4-3 0,0 3-55,0-4 1,-1 6 153,-3-2 966,3 3-941,-4 1-780,5 0 95,0 5 0,0 2-171,0 9 0,0 0-254,0 3 1,5 3 221,3-3 1,-2-1-320,2 1 1,-1-5 190,5 1 0,3-6 101,0-2 0,0-4 144,-3 1 0,-1-3 183,1-1 0,-1 0 29,0 0 0,1-1 229,-1-3 1,1-3 91,-1-4 1,1 0-157,-1-1 1,-3 1 36,-1-1 0,-3 1-74,4 0 1,-6-1 20,2 1 0,1 3 167,-1 0-4,0 1-254,-4-5-279,0 6-704,0 1 643,0 5 0,1 5-207,3 3 0,-3 3 150,3 4 1,1-2 42,-1 2 1,5 2-129,-2-2 1,3 0-328,2-3 276,-1-1 91,6 0 83,-5-4 44,10-2 1,-8-5 144,5 0 0,-4 0-36,4 0 1,-4-1 321,4-3 0,-3 1-182,3-4 0,-4-1 289,4-3 1,-5-1-57,1 1 0,2-1 82,-2 1 1,-1 0 212,-7-1 1,4 1 209,-5-1-83,0 6-717,4 1 74,-8 5 0,3 5-369,-5 3 0,-4 7-37,0 4 0,-3 1-222,3-1 0,-4 3 172,4-3 1,1 2-229,3 2 0,0 0-1990,0 0 2569,0 0 0,5 0 0,1-1 0</inkml:trace>
  <inkml:trace contextRef="#ctx0" brushRef="#br0" timeOffset="15">9399 7903 7957,'-11'-11'0,"-4"3"-267,-1 1 1,-3 0 30,4 0 0,-5-2-234,1 5 0,1-4 608,-1 5 0,5-5 304,-1 4 0,2-5 250,2 2 1,-1 0-267,1 0 1,0 4 35,-1-1 1,1-1-164,-1 1 0,1 1 15,-1 3 0,-3 1-81,0 3 0,-4 2-1,4 5 0,-6 2-175,2 2 0,3-1 138,1 5 1,2 0-313,2 4 1,3 1 104,0 3 1,6-3-216,-2 3 0,3-7 97,1-1 0,6-1 23,5 1 1,2-3-19,6-4 1,0-2-46,4-2 0,0-3 180,0-5 0,1 0 6,3 0 0,-7-2 70,3-1 0,-4 0-58,0-5 1,1 5 99,-5-5 0,0 0-100,-3-3 1,-2 3 34,-2 1 1,1-1-1,-6-3 1,1 2 56,-4-3 0,4 7 48,0-6 29,0 2-44,-4-2 1,0 3-6,0 0-331,0 6 0,-2-2 85,-1 8 1,-3 2-155,-1 6 1,-2 4 26,5 3 0,-3 3 130,3 1 1,0-1-61,4 1 0,1-4-121,3 0 0,2-1 178,6 1 1,0-2-32,4-6 0,-2-1 199,5-2 0,-4-3-83,4-5 1,0 0 98,4 0 0,-4 0-32,0 0 1,0-5-25,4-3 1,-4-6 45,0-1 0,-4-4 9,4 4 0,-5-6 82,1 2 0,2-3-80,-2-5 1,-1 2 140,-6-6 1,2-4-50,-3-7 0,3-7-250,2 0 1,-4 2 183,-1 1 0,-1 3-18,2-6 1,1 7 105,-5 4 1,3 5-65,-3 6 0,1 2 155,-1 9 1,-3 1 54,3 4 273,-3 4-175,-1 2-923,0 21 1,0-1 257,0 15 1,0 2 50,0 6 1,0 3-7,0 4 1,4 1-103,0 0 0,5-1-96,-1 1 1,-2-4 130,1 0 0,-3-7-7,4 0 1,-4-2 134,3-7 1,-4 0 104,1-7 0,1 1-330,-1-5 1,-1 0-285,-3-3 1,0-4 26,0-1 648,0 1 1,0-2 0,0-1 0</inkml:trace>
  <inkml:trace contextRef="#ctx0" brushRef="#br0" timeOffset="16">10393 7435 7952,'6'-11'745,"-1"4"55,-5-3-428,5 9 1,-3-6 400,2 4 417,-3 1-584,-1-3-346,0 5 1,-1 7-31,-3 4 1,-1 7-3,-3 8 1,-6 4-90,3 4 1,-7 7 24,3 4 0,-4 2-266,3 6 0,-1 1 98,5 3 1,-2 5 9,10-30 0,1 1 0,-2 30-201,2-30 1,2-1 0,0 23 76,1-2 0,5-9 15,2-2 0,3-10 54,2-2 0,3-4 101,0-4 1,0-4-96,-3-3 1,-1-2-1,1-1 1,-5-5-261,1 1 1,-2-4-447,2 3-258,2-4 0,-7 6-247,4-6 1254,-4 1 0,2-4 0,-5 0 0</inkml:trace>
  <inkml:trace contextRef="#ctx0" brushRef="#br0" timeOffset="17">10633 8783 8001,'-12'6'575,"1"-1"-107,5-5-298,1 0 764,5 0 0,0-5-367,0-3 0,5-3-38,2-4 1,5-2-139,3-2 1,-2-2-133,2 2 0,1-7-18,0 0 0,3-5-244,-4 4 0,0-3-38,-4 3 0,0-4-21,-4 0 0,-2-2 49,-5-1 1,4 0-267,0-1 0,0-3-183,-4 0 1,0-4 233,0 4 0,0-4-1,0 4 1,0 0 19,0 4 0,0 1-3,0 3 0,0-2 142,0 5 1,0 4 89,0 4 1,0 9 178,0-1-148,0 2 0,1 3-289,3 2 213,-3 2 0,4 4-133,-5 2 0,5 3 116,3 8 0,-2 3 122,2 5 1,-1 1-39,5 3 1,-1-4 40,1-1 1,-1 0-19,1-7 1,3 0-82,0-3 0,4-2 90,-4-2 0,4-3-33,-4-5 1,5 0 20,-5 0 1,4 0-42,-4 0 1,0-4 34,-3 0 0,-1-5 17,1 2 0,-1-4 133,0 0 0,-1 0-43,-2-1 1,2-3-51,-2 0 1,-2-4-112,2 3 1,-4 1 176,3 4-214,-4-1 1,3 2 186,-2 3-399,-3 2 115,4 5 1,-5 6-8,0 5 1,0 5-129,0 3 1,0 3 54,0 1 1,-1 1-609,-3 7 1,3-2 328,-3 1 1,3 2-1405,1-5 1895,5 5 0,1-8 0,6 4 0</inkml:trace>
  <inkml:trace contextRef="#ctx0" brushRef="#br0" timeOffset="18">11421 8246 8061,'0'-12'335,"0"6"0,0 0-240,0 2 1243,0 3-335,0-4 1834,0 5-2094,0 5-1124,0 1 364,0 5 0,-1 6-394,-3 2 401,3 3 1,-5 4-1036,6 1 1,-3 3 605,-1-3 0,0 1-482,4-1 1,1-6 920,3 6 0,-3-6 0,4 7 0</inkml:trace>
  <inkml:trace contextRef="#ctx0" brushRef="#br0" timeOffset="19">11832 7983 8053,'6'-6'1522,"-1"-4"-1039,-5 8-519,6-3 139,-5 0 437,9 4-229,-4-4 0,6 5-43,-1 0 0,6 0 94,2 0-130,2-5-265,2 4 103,0-4 1,4 1 277,-1 0-1144,6-5 591,-8 8 1,4-4-373,-5 5 0,-4-4-1490,0 0 2067,0 0 0,4 4 0,0 0 0</inkml:trace>
  <inkml:trace contextRef="#ctx0" brushRef="#br0" timeOffset="20">12220 8668 8081,'-11'0'2967,"5"0"-1939,0 0-656,6 0 1,4-6 266,0-5 0,5-2-188,-1-6 1,2 0-300,1-4 1,4-5-35,1-2 1,-1-2-281,-4 2 1,1-6-39,-1 6 1,1-11-171,-1 3 0,0-1 51,1-3 1,-5 0 95,1-4 1,-4 4-328,3 0 1,-3 2 189,4-2 0,-2 3 124,2 4 1,1 2 119,-5 3 0,4 2 169,0 5 1,-2 1-117,2 3 1,-2 3 180,2 5 0,-2 0 163,-2 4-251,-3 2-114,4 5 1,-5 10 75,0 5 1,0 5 110,0 3 0,-1 4-104,-3-1 0,3 5-5,-3-4 0,3-1-52,1-3 0,0-1-100,0-3 1,5 0 112,3-8 0,2 2 10,1-9 1,2 3 138,2-3 0,-2-1-144,2-7 1,2 1 291,-2-4 0,4-1-76,-4-3 1,2-1 109,-2 1 0,-2-1-2,2 1 0,-3 0 9,0-1 1,-1-3-172,1 0 0,-5-2 27,1 2 0,-6 6-174,2-2 1,1 6 170,-1-3-258,0 5-94,-4-2 0,0 14-316,0 3 0,-5 7-104,-3 0 1,2 4 273,-2 3 1,2 0-665,-2 4 1,2 0 57,2 5 958,3-1 0,-4 0 0,5 0 0</inkml:trace>
  <inkml:trace contextRef="#ctx0" brushRef="#br0" timeOffset="21">12917 8177 8038,'0'-11'0,"0"-1"434,0 1 5,0 0 1,4-1 357,0 1 0,3 3 88,-3 1 1,4 3-374,-5-4 0,5 4-111,-4-3 1,5 4-105,-2-1 1,0 3-190,0 1-118,1 0 0,3 5-140,1 3 0,-6 2 142,-2 1 1,-2 1-105,2-1 1,-2 4-171,1 1 0,-3 0 75,-3-1 1,0-1 126,-5 5 1,2-5-10,-2 2 0,-2-2 298,3 1 1,-3-3 17,-2 4 0,1-4 2,-1 0 1,2-1-65,2 1 1,0-1-2,4 0 0,-1 0 100,1-4-24,3 3-294,-4-3 0,6 0 104,3 1 1,-2-5-499,6 0 0,-1-1-11,5-2 0,3 3-187,0 1 0,4 0 26,-3-4 0,4 0-412,-1 0 0,-1 0 194,1 0 0,-2 0 838,2 0 0,3-5 0,-4-1 0</inkml:trace>
  <inkml:trace contextRef="#ctx0" brushRef="#br0" timeOffset="22">13340 8371 7925,'6'-11'1945,"4"0"-1228,-4 4 1,6-2 266,-1 6 1,1-5 98,-1 4-329,-5 0 1,3 6-294,-5 1 1,4 4-13,-4 4 0,-1 7-157,-3 5 0,0 1-62,0 6 1,-5 1-286,-2 3 1,-3 0-328,-2 1 0,-3-1-1276,0 0 1,-6-3 821,2-1 1,-2-1 835,-2 2 0,-5 2 0,-1-4 0</inkml:trace>
  <inkml:trace contextRef="#ctx0" brushRef="#br0" timeOffset="23">14173 7915 8085,'-7'-10'84,"-1"2"1,4-2 175,-3 2 1,3 3 47,-4 1 1,4-1 337,-3 1-513,-1-5 1,-3 8 259,-1-3-373,1 3 0,0 6 138,-1 3 1,1 3-102,-1 4 1,1 3 67,-1 5 1,1 1-179,0 3 1,4-3 40,3 3 1,3 1-120,1-2 0,0 1 51,0-4 1,5-2 77,3-2 1,2-2-17,1-6 1,1 1 40,-1-1 1,6-5 128,2-2 1,-1-3-134,1-1 0,0-1 268,3-3 1,0-2 25,-3-5 1,1-5 41,-4 1 1,-1-5-82,-4 1 1,-3 1-101,-1-1 1,-4 0-208,1-4 0,-3 0 121,-1 0 0,-1 1-452,-3-1 0,1 0 199,-4 0 0,-1 2-76,-3 1 1,-1 0 7,1 5 0,3 0-60,1 3 0,0 5 113,0-1-55,-3 6 162,3-4-122,1 6 60,1 0 0,5 2 126,0 2 0,9-2 14,2 6 1,8-2 74,0 2 0,3-3 244,1-5 0,5 0 83,2 0 1,-2 0-188,-1 0 1,1-4 99,-2 0 1,-3-4-45,-4 5 1,-5-2-432,1 1 1,-6 3 151,-1-3-1441,-6 2 285,3 2 817,-5 0 0,-5 6 0,-1 0 1</inkml:trace>
  <inkml:trace contextRef="#ctx0" brushRef="#br0" timeOffset="24">14790 7709 8234,'-1'-10'0,"-3"2"317,3-2 158,-9 4 0,8-2 648,-2 1-725,3 4 1,0-3 563,-3 2 10,3 3-882,-4-4 1,5 6 107,0 3 0,4 2 46,-1 5 1,6 6 130,-1 2-205,7 8 1,-1 2 93,5 5 1,-5 2-112,1 2-125,3-3-49,-5 10 1,4-5-144,-1 6-879,-4-6 972,10 5 0,-9-10 29,2 3 1,1-7 179,0-4 1,-1-3-59,-4-1 1,1-4-102,-1 0 424,-5-5 192,0-3-396,-1-1 1,-3-5 1420,6 3-1133,-6-3-331,3-5 186,-5 0-134,-5-5 1,3-2 154,-6-4-813,6 0 373,-9-6 0,6-2-25,-2-8 0,-3-2-77,2-5 1,-1-2 65,2-2-706,-4-7 353,5-2 0,-5-4-785,-1 5-448,1 1 1267,4-6 0,-1 5-150,4 1 1,0-1-468,4 4 769,0-2 98,0-2 1,0 0-182,0 1 295,0-1-57,0 0 0,0 0-4,0 1-53,0 4 1,0-3 49,0 2 0,0 3 184,0 0 1,0 5 153,0 4 1,0 2-3,0 5 0,0 1 287,0 3 192,0 3 1,0 4-533,0 1 854,0 5-614,0-4-230,0 8 1,0-4 310,0 2-294,0 3 42,0-4-319,0 5 257,5 0-316,-4 0 125,9 0 71,-3 0 0,4 0-5,1 0 91,-1 0-64,0 0 0,2 0-1,2 0 129,-2 0-146,9 0 0,-5-1 161,6-3 1,1 2-62,3-1 0,3 1-132,9 2 58,6 0 0,3-1-1316,6-3 1161,4 3 128,6-9 1,-30 8 0,1 1-214,1-2 0,1-1 1,0 2-1,1 0 132,1-2 1,1 0 0,3 1 0,-1 0 6,2-1 1,0 0 41,3-1 0,1 0 0,1 2 0,0 0-233,2-3 0,1 0 1,-3 1-1,-1 0 234,0 1 0,0 1 1,-2-1-1,-1 1 16,-1 1 1,0 0-17,1 2 1,0-1 0,-5-3 0,1-1 10,1 3 0,0 1 149,-4-2 1,0 2-79,-1 0 1,-1 2 0,-2-1-1,0 0-40,30 0-11,-30 0 1,0 0 23,24 0 0,-1 0-100,-7 0-681,-3 0 726,-7 0 1,-1 0 513,-4 0 0,-6 0-434,-2 0 89,-8 0 195,-3 0 0,-5 0-317,1 0 1442,-6 0-1220,-1 0 229,-5 0 1,-6 0-2108,-5 0 761,-1 0 187,-9 0 1,-1 0-1161,-5 0 1811,-4 5 0,-4 1 0,-5 6 0</inkml:trace>
  <inkml:trace contextRef="#ctx0" brushRef="#br0" timeOffset="25">15510 7309 8001,'-12'-6'170,"6"-4"1,-3 4 63,5-6 0,0 4 376,4 1-343,-5 4 0,4-3 680,-3 2-187,3 3-626,1-4 1,0 6 27,0 3 1,0 2 40,0 6 1,0 3 95,0 0 0,1 5-67,3-1 0,-3 3-229,3 1 0,-1 0 44,0 0 0,-1-4-256,1 0 0,0-2 111,1 2 1,-2-2-442,6-6 0,-6 1-74,2-1 0,1-3-1272,-1-1-41,5 1 1926,-8-2 0,9 5 0,-3-5 0</inkml:trace>
  <inkml:trace contextRef="#ctx0" brushRef="#br0" timeOffset="26">15270 7743 7774,'11'0'2636,"2"0"-1677,2 0 1,-1-1-384,5-3 0,0 3 119,4-3 1,4-1-247,-1 1 1,5-1-34,-5 1 0,6 2-157,-2-6 0,2 6-26,-1-2 0,2-1-235,-3 1 0,-2-1 87,-1 1 1,-3 3-476,-1-3 1,-2 3 237,-2 1 0,2 0-2139,-6 0 1651,0 0 1,-7 0-397,-1 0 0,-4 1 105,1 3 0,-4 1-833,-4 3 1764,-8 7 0,-5-8 0,-6 10 0</inkml:trace>
  <inkml:trace contextRef="#ctx0" brushRef="#br0" timeOffset="27">15441 8029 7920,'-14'0'0,"3"0"366,7 0 711,-1 0 1721,5 0-2480,0 5 0,0 1-97,0 6 0,0-1-146,0 1 1,0-1 87,0 0 0,4 1-434,-1-1 330,1 1 1,-3-1-481,3 0 301,-2-4 0,3-1-136,-5-2 249,0-3 6,5 4 1,-3-5 161,6 0 1,-4-3-64,3-1 0,1-5 69,3 1 0,-3-2-55,-1-1 0,1-1-11,4 1 0,0-2-75,3-2 1,-6 2 2,3-2 1,-3 2-86,2 2 1,-3 1 67,-1 2 1,-3 3-15,4 5 54,-6-5-370,3 4 186,-5 1 1,0 6-90,0 5 1,0-3-5,0 0 0,2-1 102,1 5 1,0-1-94,5 1 1,-5-2 66,5-3 0,0 2 6,3-5 0,0 4 8,1-5 1,1 1 180,2-4 0,-3-1-11,4-3 0,-2 2 124,1-6 1,-2 0-70,2-3 1,-3 1 140,0 2 1,-1-2 22,1 2 1,-5-2-139,1-1 1,-5 3 79,0 1 1,2 3 58,-1-4-57,0 6-81,-4-3-184,0 5 0,0 5 0,0 2 0,0 5 83,0 3 0,0-1-278,0 5 0,0-4 84,0 4 1,0-4-508,0 4 0,0-5 298,0 2 1,0 0-278,0-1 1,1-1-211,3-6 874,-3 2 0,15-4 0,-4 6 0</inkml:trace>
  <inkml:trace contextRef="#ctx0" brushRef="#br0" timeOffset="28">16240 7778 7990,'0'-12'590,"0"5"934,0-1-1059,0 5 0,0-3 293,0 2-82,6 3 1,1-4-212,8 5 0,-1-4-159,5 0 1,0 1-82,4 3 1,0 0 13,0 0 1,0-2-171,0-2 1,2 3-228,-2-3 1,2 3 56,-6 1 0,-2 0-219,-2 0 1,-2 0-1518,-2 0 1,-3 1 1836,-1 3 0,-4-3 0,2 5 0</inkml:trace>
  <inkml:trace contextRef="#ctx0" brushRef="#br0" timeOffset="29">17006 7252 6918,'0'-11'683,"0"-1"1,0 5-49,0-1-74,0 6-218,0-3-41,5 5 0,-4 1 339,3 3-159,-3 7-309,-1 2 0,0 10 172,0-1-284,0 1 42,0 5 0,0-1 269,0-1-714,0 1 320,5 1 1,-4-4 60,3 3-605,3-3 437,-6-6 0,9 2-1642,-2-5 1179,-3 0 1,5-3 591,-3-1 0,4 1 0,0-1 0</inkml:trace>
  <inkml:trace contextRef="#ctx0" brushRef="#br0" timeOffset="30">16937 7766 9429,'12'0'1237,"-1"-4"-809,0 1 0,6-3 473,2 3 0,4 0-324,3-4 0,4 3-113,4-4 0,0 1-158,0-5 1,3 4-338,-3 1 0,6 3-222,-10-4 1,5 5-217,-9-5 1,1 5 267,-4 0 1,-2 1-407,-2 2 0,-2 2-955,-6 1 1,-4 4-24,-4 4 1585,-1 1 0,-7-1 0,-2 1 0</inkml:trace>
  <inkml:trace contextRef="#ctx0" brushRef="#br0" timeOffset="31">17017 8006 8026,'-5'-11'0,"2"3"0,-4 0 1745,4 6-571,-2-3 22,5 5-772,0 0 0,0 5-163,0 2 1,0 4-39,0 0 1,4 4 13,0 0 1,0 5-108,-4-5 0,3 4-186,1-4 1,0 4 78,-4-4 1,0 0 32,0-3 0,4-4-233,0-1 1,0-3-108,-4 4 362,0-6 1,1 3-70,3-5 0,-2-1 152,6-3 0,-1-2-104,5-6 1,-1 1-36,1-1 0,3 0-86,0-3 1,4 1 128,-4-5 0,4 3-88,-3-3 1,3 5 55,-4-1 1,4 2-130,-4 2 1,0 1 161,-3 2 0,-1 3 132,1 5 0,-5 0 36,1 0 0,-6 1-51,2 3 1,-1 4 66,1 7 1,-3-1-85,3 5 0,-3 0-67,-1 4 0,4 0 60,-1 0 1,3-4-139,-3 0 0,-1 0-162,1 4 1,0-4-310,1 0 0,-3-5-251,3 1 1,-2-6 329,2-2 0,-1-3-2221,4 4 1901,-4-6 0,7 3-1421,-2-5 2112,2 0 0,6-5 0,2-1 0</inkml:trace>
  <inkml:trace contextRef="#ctx0" brushRef="#br0" timeOffset="32">18102 7058 7943,'0'-11'86,"0"-1"0,0 5 254,0-1 1,0 4 224,0-3-146,0 4 0,0-3 162,0 2 277,5 3-502,-4-4 1,8 6-4,-5 3 0,5 6 92,-1 5 1,2 5 157,1-1 1,4 11-38,1 0 0,5 7-145,2-3 0,0 4-81,4 4 1,2 6-428,1-2 1,2 7 320,-2 1 0,0 1 8,-4 2 0,-7 1-313,0-1 0,-5 0-28,-2 0 0,-6-1-61,-2-3 0,-3 2-87,-1-6 0,-2-1 46,-6-6 0,0 3 5,-7-4 1,-3-1 36,-1-2 1,-2-3 18,-2 0 0,0-1 71,0 0 1,0-3-173,0-1 0,4-6 2,0-1 1,0-1-106,-3-7 0,3 1-349,-1 0 1,8-8-236,0 4-1004,1-3 811,5-3 1145,-1-1 1,2-5 0,5 0 0</inkml:trace>
  <inkml:trace contextRef="#ctx0" brushRef="#br0" timeOffset="108">1793 12626 7915,'-18'-3'359,"3"-1"-247,7-5-160,3 3 1,5-2 315,0 0 1,0 5 418,0-5 0,2 5 229,1 0 105,-1-4-694,8 6 0,-8-4 11,6 5 0,-4 0-113,3 0 1,1 0-19,3 0 0,1 0-81,-1 0 92,1 0-109,4 0 1,3 0 54,8 0 1,2 0-24,5 0 0,1 0-35,-1 0 1,5-1 96,3-3-200,8 3-170,-3-5 0,7 3 263,-4-1-655,4 0 690,-7 4-76,9 0 0,-4 0 0,5 0 0,0 0 0,0 0-57,0 0 0,-24 0 0,0 0 68,2 0 0,-1 0-120,1-2 1,1-1 84,-2 2 0,1 1 1,1-3-1,0-1-24,0 2 0,0 1 0,5 0 0,-1 0-75,0 0 1,0-2 0,0 1-1,0-1-920,0 2 0,0-1 930,-1-3 0,0 1 18,0 3 0,2 0 0,0-2 1,1 0-213,0 1 0,0 0 1,0 2-1,1-1 179,1-1 0,0 0 162,-6-1 1,1 0-104,8 2 1,0 1-1,-8-3 1,-1-1-21,6 2 0,0 0 102,-3 2 0,0-1-82,-1-1 1,0-1 0,1 1 0,0 0-4,0 0 1,1 0 102,-1 1 1,0-1-85,4-1 0,0 1 1,-4 0-1,0 1 91,3-2 0,0-2-622,-1 2 0,1-1 548,2 1 1,0-1 0,-1-1 0,0 0 1,-1 1 0,-1 1 0,2-2 0,0 1-38,-1 0 0,0 0 0,-2-1 0,0 0 14,2 1 1,-1 0 0,-3 1-1,0 0 14,4-1 0,0 0 1,-5 1-1,0 0 0,0 0 1,-1-1 0,-2-1-1,0 1 29,2 2 0,0 0 1,-2-2-1,-1 0-1,1 2 1,0 0 0,-2 0 0,-2-1 505,1 1 0,-1 1 0,33-1-388,-31 0 1,0 0 0,31 1 170,0 1 0,-2 0 30,2 0 1,-2 0-72,-2 0 0,-2 0-164,2 0 1,-8 0-138,-4 0 0,-2 1 92,-1 3 0,-7-2 251,-4 1 0,-4 0-773,-8 1 0,-2-3 1946,-10 3-3221,0 2 0,-7-3 950,-8 4 769,-7 1 0,-22 3 0,-3 1 0</inkml:trace>
  <inkml:trace contextRef="#ctx0" brushRef="#br0" timeOffset="109">1530 13848 7905,'-5'-6'0,"3"-4"0,-6 2 833,6 3 133,-9-5-531,10 9 0,-8-6 210,6 4 214,-1 1-538,4-3 0,0 10-90,0 3 0,1 3 28,3 5 1,-2 1-43,6 6 1,0 1-60,3 3 0,0 1 17,1 2 0,-1 3-125,1-2 0,-1 1 70,1-2 0,-1 2-162,0-6 0,5 5-36,-1-4 1,0-1 126,-4-3 0,1-1 69,-1-3 0,-1-3-37,-2-4 0,2-1-13,-2 0 0,-2-3 14,2 0-229,-6-6 179,8 3 1,-8-6-108,2-3 1,-3-7 7,-1-8 1,0-3-174,0-1 0,0-6-199,0-5 1,-4-2 135,0-6 1,-3-3-16,3-5 0,0 1 113,4 3 1,0-7-222,0-1 0,0-4 263,0 5 1,0 2 136,0 2 1,0-2 111,0 1 1,0 2-87,0 6 1,0-2 85,0 2 0,0 3 41,0 1 1,1 2-4,3 2 0,-3 1-107,3 2 1,-3 0 10,-1 4 0,0 0-5,0 4 0,0 1-14,0-1 1,0 1 291,0 3 0,0 1-287,0 3 0,0 6 616,0-2-386,-5 2 0,3-1 183,-6 2-311,6 3 15,-3 5-107,5 0-153,5 0 1,1 0 63,5 0 0,1 0 48,-1 0 1,1 1-13,-1 3 0,0-3-7,1 3 1,-1-2-9,1-2 0,3 0 23,0 0 1,6 1 64,-2 3 0,1-3 93,-1 3 0,6-3-98,-2-1 0,4 0-56,-1 0 0,4-1-93,4-3 1,4 3 465,0-3 1,5-3-346,-1 0 1,4 0-221,3 0 0,-2 1 191,3-2 0,-2-1-5,1 5 1,0-3 63,4 3 1,0-4-53,4 4 0,-2-1 69,2 1 0,-2 3-368,5-3 1,-1-1 283,-2 2 0,1-1-8,3 4 0,-2 0-10,1 0 0,-1 0 41,-2 0 0,-4 0-13,1 0 1,3 0 25,4 0 0,-1 0-31,-2 0 1,-1-4 44,0 0 0,4-1-31,0 1 1,-29 3 0,0 0 6,29-7 1,-28 5 0,-1 0-8,29-5 1,-29 3 0,1 1-4,27 0 1,1-1 62,-3 2 1,-1 1 7,0-2 0,0-1 25,0 2 1,-4-1-69,1 4 1,-1-2-8,4-1 0,0 1-20,0-1 0,0 1-4,0 2 1,-3-3-8,-1-1 1,0 0-19,4 4 0,-1-4 21,-3 0 1,1-1-4,-1 1 1,-3 3 93,7-3 1,-4-1-80,0 1 1,-1-1 30,-2 2 1,-2 0-17,5-5 0,-3 6 33,3-2 1,-2-1-24,6 1 0,-4-3-5,4 3 0,0-1-34,-3 1 0,2 3 31,1-3 1,0 3-24,0 1 1,-1 0 18,-3 0 0,3 0 104,-3 0 0,2 0-87,-2 0 0,-2 0-96,-6 0 0,0 0 83,-3 0 1,1 0 5,-5 0 0,0 0-6,-4 0 0,-5 0-9,-2 0 0,-4 0 175,-4 0 1,-2 0-159,-6 0 0,-3 0 359,-1 0-507,-4 0 95,2 0 1061,-5 0 1,0 5-1022,0 2 0,0 3 15,0 2 1,0 3 52,0 0 1,-4 4 6,0-3 0,0 4-41,4-1 1,-3-1 3,-1 1 0,0-4-202,4 4 1,0-5 132,0 1 1,0-2-668,0-2 1,1-1-1315,3-2-840,-3 2 2845,4-9 0,-5 5 0,0-6 0</inkml:trace>
  <inkml:trace contextRef="#ctx0" brushRef="#br0" timeOffset="110">2181 13312 7865,'0'-12'-17,"-3"5"0,-1-1-110,0 5-285,4-7 1023,-5 9 1,4-5 191,-3 2-426,3 3 1,-1-4-155,-2 5 0,3 1 27,-3 3 1,2 2-72,-2 5 1,3 1 0,-3-1 1,-2 6 53,-2 2 1,2 2-169,-2 2 0,0 5-40,-3 3 0,3 2 79,1 1 0,0 0-65,0 0 0,-2 4 81,5 0 0,0 4-116,4-4 0,0 2-9,0-2 1,0-4-84,0 0 0,0 1 172,0-5 0,5-1-20,3 2 1,2-6 64,2 2 0,-1-4-73,0-4 0,5-2 77,-1-1 1,0-4-54,-3 4 1,3-8-67,0 0 1,-1-4-120,-6 3 0,2-4-254,-3 1 0,0-3-84,0-1 1,-3 0-1140,4 0 708,-6 0 0,3-1 873,-5-3 0,5-2 0,2-6 0</inkml:trace>
  <inkml:trace contextRef="#ctx0" brushRef="#br0" timeOffset="111">2330 13826 7758,'-5'-12'879,"-2"1"1,1-1-628,2 1 115,3-1 58,1 6 0,0 0 266,0 2-218,0 3-321,0 6 1,0 2-118,0 9 1,0-2-79,0 1 1,1-2 87,3 2 0,-1 1-86,4-1 1,1-1 18,3-6 1,-1 2-124,-2-2 1,2-3 33,-2-1 0,2-3 15,1-1 0,1 0 149,-1 0 0,1 0-2,-1 0 1,0-5-64,1-3 0,-4-2 48,-1-1-45,1-1 0,2 1 29,-2-1 1,-2 1 23,-2 0 39,-3-1 1,4 1 17,-5 4 28,0 2-335,0 5 120,0 5 1,0 2 55,0 4 0,0 1-22,0-1 0,0 0 0,0 1 1,1-2-4,3-2 1,-1 2-49,4-3 1,1-2 4,3-1 1,-3 1 88,0-1 1,-1 0-30,5-4 0,-1 0 88,0 0 1,0-1-93,-4-3 1,3 1 92,-2-4 1,2 3-58,1-4 1,1 2 9,-1-2 0,-3-2-53,0 3 15,-1-4 0,3 0 93,-2 0 1,-3 3-78,-5 0 369,5 6-111,-4-8 26,4 8-197,-5-3 0,0 10-27,0 3 1,0 2-3,0 2 1,0 3-8,0 0 1,0 0-325,0-3 1,4 3 129,0 0 0,1 0-724,-1-3 0,-2-2 13,6-2 872,0 2 0,3-9 0,1 4 0</inkml:trace>
  <inkml:trace contextRef="#ctx0" brushRef="#br0" timeOffset="112">2935 13768 7774,'-6'0'1549,"1"-5"-993,5 4 0,1-8-113,3 5 1,-2 1-230,6 3 1,0 0-33,3 0 0,4 0-12,0 0 0,2-4 34,-2 0 0,2 0-204,2 4 0,2-4 38,-2 1 0,3-5-609,1 4 1,-5-3-38,-3 3 0,1-4-352,-1 4 0,-3-1 348,-5 1 612,1 3 0,4-9 0,-1 4 0</inkml:trace>
  <inkml:trace contextRef="#ctx0" brushRef="#br0" timeOffset="113">3392 13449 7815,'-8'-4'0,"1"0"0,4-1 377,-1 1 681,3 3-310,-4-4 218,4 5-451,-4 5 1,1 6-162,0 8 0,-1 0 0,1 4 0,3-2-89,-3 5 1,3 2-88,1-1 1,0 5 2,0-2 1,0 2-81,0-2 1,1 2-12,3-5 1,-1-1-170,4-3 0,-3-1-257,4-3 1,-5-3 181,5-4 1,-4-1-921,3 0-191,-4-4-685,7-2 1355,-9-5 1,6-1 594,-4-3 0,-1-3 0,3-4 0</inkml:trace>
  <inkml:trace contextRef="#ctx0" brushRef="#br0" timeOffset="114">3449 13152 7855,'-11'-5'0,"-1"-3"0,5 3 1367,-1 1-486,5 3 159,-2 1-74,5 0-540,0 5 1,0 1-89,0 6 1,5 4 110,3 3 0,2 4-211,2 4 1,3 2-27,0 5 0,5 0 40,-1 1 1,-1-1-79,1 0 0,-5 4 0,1 0 1,-2 4-29,-1-4 1,-5 6-181,1-3 1,-6 0-69,2 1 0,-3-2-284,-1 2 1,0-2 14,0-6 0,-3-5 187,-1-2 1,-5-3-825,1-1 1,-2-5 67,-1-3 0,3-4-996,1-3 1936,4-3 0,-12 0 0,2 1 0</inkml:trace>
  <inkml:trace contextRef="#ctx0" brushRef="#br0" timeOffset="115">4100 13346 7842,'0'-12'-577,"0"1"1,0 0 1142,0-1 1,0 1-183,0-1 0,0 5-145,0-1 1,0 1 245,0-5-248,0 1 0,0-1 95,0 1 1,-4 3-80,0 1 1,-1 3 322,2-4-379,-4 6 1,-4-5-2,-1 4 1,1 1-95,0-2 1,-2 4 64,-2 4 0,-2-1-147,-2 4 1,-1 0 110,5 0 0,-2 4-100,2-4 1,2 3 24,-2 2 0,2-1-127,2 1 1,4 0 71,4 3 0,-2-2-105,1 2 0,0 2 76,4-2 0,0 5 4,0-1 0,0 2 12,0-2 0,4 1 17,0-5 0,6 4-19,1-3 0,1 3-19,3-4 0,1 4-6,0-4 1,3 2 46,-4-2 0,4-2-2,-4 2 0,4 1-11,-4-1 0,1 5-1,-5-5 0,-1 4 6,-2-4 1,1 4-3,-6-4 1,1 6 1,-4-2 1,-1-2-1,-3 2 0,-2-5-1,-6 2 1,-3 0-54,0-1 1,-4 1-9,4-5 1,-6 0-215,2 1 0,-1-2 77,1-2 0,3 0-767,4-4 295,1 0-902,-1-4 908,6 0 0,1-5 665,5-3 0,10-2 0,3-1 0</inkml:trace>
  <inkml:trace contextRef="#ctx0" brushRef="#br0" timeOffset="116">4203 13746 7787,'6'-5'1565,"4"3"-989,-2-2 1,2 4-220,2 4 0,0 0 298,3 8 1,-2-4-214,2 8 0,-1-2-99,2 1 0,-4 3-184,4 4 0,-4-3 0,0 1 0,2-3 46,-3 2 1,5-2 12,-8-6 0,5 1-266,-6-1 0,0-1 138,0-2-3412,-4-3 1529,2 0-52,-5-4 1845,0 4 0,0-5 0</inkml:trace>
  <inkml:trace contextRef="#ctx0" brushRef="#br0" timeOffset="117">4454 13791 7787,'0'-11'0,"0"-1"374,0 1 0,0 3 301,0 1 219,0 4-183,-5-2-278,4 5 1,-9 3-74,2 4 0,-2 2-137,-2 10 1,1 0-109,0 4 0,-2 0-123,-2 0 1,2 0-376,-2 0 0,-2-2 273,2-2 0,1 1-1761,6-4 243,-2-1-38,4-4 1666,0-4 0,1-2 0,5-5 0</inkml:trace>
  <inkml:trace contextRef="#ctx0" brushRef="#br0" timeOffset="118">4534 13129 7848,'1'-23'525,"3"0"0,-1 4-356,4 0 0,2 5-7,6-1 1,-2 2 242,2 2 0,-3 3-5,-5 1 1,4 4 420,-4-1-374,-2 3-260,5 1 1,-8 9-32,1 2 1,-1 5-157,-2-1 1,-2 3-64,-1 4 0,-4 1 119,-4 0 1,-1 0-87,1 0 1,3 3 16,1 1 0,-1 1-17,-3-1 1,4-3 27,4 2 0,-2-5-130,1-2 1,0-5 113,4 1 0,1-4-13,3-3 0,-1 1-40,4-5 1,1-1 66,3-3 0,1 0-323,-1 0 0,4 0 99,0 0 1,2 0-147,-2 0 1,2-3-225,2-1 1,-1-1-875,-3 1 1472,-3 3 0,10-15 0,-4 4 0</inkml:trace>
  <inkml:trace contextRef="#ctx0" brushRef="#br0" timeOffset="119">4934 13334 7791,'5'0'1272,"-5"0"1,1 6-844,-1 1 0,0 5 3,4 3 0,-3 3 33,-1 4 0,0 3-117,0 1 1,0 2 8,0 3 1,0 5-203,0-1 0,0-2-180,0-3 1,4-5 105,0 2 1,1-7-97,-1-1 0,-2-6-628,6-1-1447,-6-1-798,3-10 2888,-5 4 0,-5-5 0,-1 0 0</inkml:trace>
  <inkml:trace contextRef="#ctx0" brushRef="#br0" timeOffset="120">4808 13597 7774,'-6'0'1405,"11"-5"1,4 4-1022,10-3 0,-5 3 33,1 1 1,3 0-93,1 0 0,2-4-463,2 0 1,0 0-315,0 4 1,0-3-1349,0-1 1800,5 0 0,-4-1 0,4-2 0</inkml:trace>
  <inkml:trace contextRef="#ctx0" brushRef="#br0" timeOffset="121">5471 13038 7866,'-17'0'201,"4"0"0,-3-4 889,4 0-358,1 0-252,5 4 226,1-5-382,0 4 0,2 1 109,-5 7 0,5 9-119,-5 3 1,0 7 152,-3 5 1,0 3-140,-1 4 0,1 4-3,-1 7 1,1-2-171,-1 3 1,2-3 117,3-1 1,-2-1-109,5 1 1,0-2-4,4-2 1,4-2-76,0-6 0,8-1-96,0-3 1,3-2-338,0-5 1,-1-1 68,5-3 1,0 1-321,4-5 1,-1-1-526,-3-6 0,1 1 605,-5-6 0,2 1-766,-2-4 1,-2 0 1282,2 0 0,-2 0 0,-2 0 0</inkml:trace>
  <inkml:trace contextRef="#ctx0" brushRef="#br0" timeOffset="122">5505 13620 7776,'0'-9'411,"0"-2"1,0 4-206,0-8 0,0 9 998,0-6-682,0 9 0,0-4 548,0 3-410,0 3-424,0-4 1,0 6-70,0 3 0,0 2-112,0 6 1,0-1-56,0 1 1,1 0 86,3 4 0,-3-4-374,3 4 1,1-4-271,-1 0-202,5-1 529,-3 1 0,6-2 14,-1-3 0,-3-2 123,-1-5 1,-3 0-15,4 0 0,-1-1 168,5-3-95,-1-2 0,0-4 175,1 2 1,-2-2-42,-2 2 0,2 2-88,-3-2 0,0 2 274,0-1 36,1-4 1,0 10-98,-1-3-80,-4 3-142,7 1 0,-8 1 67,6 3 1,-5 2-177,0 6 1,0-1-94,1 1 1,-2-1-102,6 1 1,-4-2-162,3-3 1,-4 3-362,1-2 1,1-2 243,-1 2 578,4-5 0,-1 7 0,4-4 0</inkml:trace>
  <inkml:trace contextRef="#ctx0" brushRef="#br0" timeOffset="123">5847 13563 7771,'6'-12'1914,"0"6"-1351,5 2 0,-3-1-175,0 1 0,3 1-332,4 3 1,0 0 89,-3 0 1,-1-4-83,1 0 1,3 0-81,0 4 0,0 0-230,-3 0 0,-1 0-785,1 0-909,-1-5 1940,0 4 0,1-4 0,-1 5 0</inkml:trace>
  <inkml:trace contextRef="#ctx0" brushRef="#br0" timeOffset="124">6179 13232 7757,'-5'-12'1708,"3"1"-814,-3 5-384,5 0 0,0 8-139,0 2 0,0 7-179,0 8 0,0 3 23,0 0 0,0 6 25,0 3 1,4 2-167,0 1 0,0 0 78,-4 1 0,0-1-269,0 0 0,1-3 107,3-1 1,-3-1-486,3 2 0,1-3 104,-1-6 0,1-4-87,-1-3 1,-3-6-233,3-1-243,2-6 364,-5 3 589,4-5 0,0-10 0,2-2 0</inkml:trace>
  <inkml:trace contextRef="#ctx0" brushRef="#br0" timeOffset="125">6247 13015 7814,'0'-12'854,"0"6"1,1-3-333,3 5 1,3 2-425,4 6 0,0-1 116,1 9 0,-4-2 129,-1 9 1,1 1-56,3 7 0,1 2 100,-1 5 1,-1 2-266,-2 2 0,2 3 98,-2 4 0,0-3-133,0 0 0,1 0 76,-5 4 0,3-5-381,-3 1 1,0-6-58,-4-2 1,0-1-246,0-6 1,0-1 78,0-3 1,0-1-328,0-3 1,0-3-185,0-4 0,-1-5-102,-3 1 1053,3-5 0,-10 2 0,5-5 0</inkml:trace>
  <inkml:trace contextRef="#ctx0" brushRef="#br0" timeOffset="126">6875 13140 7801,'0'-11'1019,"-3"-1"-509,-1 1-160,0 0-70,4-1 46,0 6 1,-5 1-127,-3 5 1,-2 0-40,-1 0 1,-6 1 27,-2 3 0,-2 2-28,-2 6 0,0 3-72,0 0 1,4 4 43,0-4 0,5 2-49,-1-2 0,3-2 11,5 2 1,-2 2-28,5-2 0,0 0-6,4-4 0,0 1-141,0-1 0,5 1-41,3-1 0,2 0 51,2 1 0,0-2-27,3-2 1,-1 2 45,5-3 0,-5 0 2,2 0 0,0-3 37,-1 4 0,1-4 8,-5 3 1,0 0-1,1 0 0,-2 3 10,-2-2 1,0 3 27,-4 5 0,0-4 12,-4 4 0,-1-3-71,-3 3 1,-6-2 31,-5 5 0,-4-4-108,3 4 1,-4-4 42,1 4 1,-1-5-10,1 1 0,1-2-11,3-1 0,6-5-330,-3 1-956,4-6 939,1 3 0,3-5 424,8 0 0,3-5 0,4-1 0</inkml:trace>
  <inkml:trace contextRef="#ctx0" brushRef="#br0" timeOffset="127">6875 13540 7801,'7'0'1101,"-2"0"1,-4 0-470,3 0-336,-3 0 0,5 4 525,-2 0-643,-2 5 0,4-3 41,-2 5 1,-3-3-188,3 0 1,-2-1-98,2 5 1,-1-2-104,4-3 0,-3 2-91,4-5 1,-1 1-247,5-1 0,-1-3 72,1 3 0,-1-3 177,0-1 1,1-4 85,-1 1 1,1-2 72,-1 1 1,-3 1 134,-1-4 0,0 3-34,0-4 1,0 6 383,-4-2 69,-1 3 315,3-4-346,-5 3 1,0-2-126,0 8 1,-1 3 44,-3 4 1,-3 4-87,-4 0 0,1 6-78,2-2 0,-2 6-56,2 2 1,-2-1-174,-1-3 1,3 0-6,1 0 0,3 0-191,-4 0 0,4-2-369,-3-2 0,3 2 303,-4-6 1,6-4-1255,-2-3 578,3-1-29,-4 0 1014,3-2 0,-3-10 0,5-2 0</inkml:trace>
  <inkml:trace contextRef="#ctx0" brushRef="#br0" timeOffset="128">7127 12946 7796,'-5'-16'0,"3"3"31,-2-2 1,3 2-28,1 2 144,0-1 1,1 2-80,3 2 623,-2 3 0,3 4 302,-5-3-117,0 3-669,5-4 0,1 9-73,5 0 1,0 4 13,-4 0 1,3-2 21,-2 2 0,-2 0-160,2 3 0,-4 1-13,3-1 0,-4 4-99,1 0 0,-3 2-19,-1-2 1,-1-1-58,-3 5 1,-1-1 121,-3 1 1,-2 2-45,2-1 1,-2-3 89,-1 2 1,1-3-12,2 3 1,3-5 192,5 1 0,0-3-51,0 0 70,0-1 1,9-1-79,2-2 1,5-2 254,-1-2 1,1-3-176,3 3 1,3-2-290,-3-2 0,1-4-390,-1 0 1,-2-4-1646,-6 5 2130,-4-1 0,3-1 0,-4-2 0</inkml:trace>
  <inkml:trace contextRef="#ctx0" brushRef="#br1" timeOffset="152">9196 11418 7859,'-3'-8'297,"-1"1"0,0 3 23,4-4 1,0 4 203,0-3 378,0 4-207,0-7-5,-5 9-308,4-9-164,-10 8-37,5-3 0,-5 10-145,-1 3 1,1 2 59,-1 2 1,1 3 69,0 0 0,-5 5-194,1-1 1,4 3 82,3 1 0,2-2-158,-2-2 0,3 3-41,5-3 1,0-1-40,0 1 1,1-1 106,3 1 1,3-2-122,4-1 1,4-5 115,0 0 0,2 0 12,-2-8 1,3 1 117,5-4 1,0 0-104,-1 0 1,1-5 135,0-2 0,-1-4-5,-3 0 1,1 0-22,-5-1 1,0-3-11,-3 0 1,-2-2 10,-2 2 1,-2 1-56,-2-5 1,-3 1 22,3-1 0,-4-1-29,-4 5 1,-2-4 20,-6 3 1,1-3-52,-1 4 1,1 1 47,0 6 0,-1 0-5,1 4 0,-1-4-12,1 4 1,0 1-7,-1 3 159,6 0-128,-4 0-17,8 0 1,-1 1 11,6 3 1,4-3 147,4 3 0,6 1-23,2-1 1,2-1 101,2-3 1,0 0-123,0 0 1,0 0 13,-1 0 0,5 0 20,0 0 1,-2-3-35,-6-1 1,3-1-23,-3 1 0,-3 3 13,-1-3 1,-2-1-130,-1 1-220,-1 0-584,0 4-337,-4 0 84,-2 0 1,-6 1 1072,-3 3 0,2 3 0,-3 4 0</inkml:trace>
  <inkml:trace contextRef="#ctx0" brushRef="#br1" timeOffset="153">9962 11281 7901,'-5'-7'473,"-2"-3"-208,-4 4 0,3-2 579,1 1-114,4 4-464,-2-2 1,5 6 168,0 3 1,1 3-156,3 4 1,2 5 44,6 3 0,0 8-82,4 4 1,-2 2 100,5 1 1,-4 4-55,4 0 1,-4 5-16,4-1 0,-5-1-154,1 0 0,2 0-144,-2 1 1,0 1-96,-3-5 1,-2-4 87,-2-3 0,2-6 120,-3 2 1,0-8-13,0-4 0,-3-2 75,4-2 1,-6-3-16,2 0-188,2-6 104,-4 3 1,3-10 10,-5-3 0,0-3-330,0-4 0,0-3 134,0-5 0,0-5-233,0-2 1,-4-6 132,0-6 1,-5-1-43,2-10 0,-2 3-320,1-3 0,-1-4 187,5-4 0,-1-1 24,2 1 1,1 3 100,-2-3 1,-1 5 191,2 6 0,-5 1-126,4 7 1,0-2 321,4-2 1,-3 5-100,-1 3 1,0 2 18,4-3 1,1 4 74,3-3 1,-1 6 83,4 2 1,2 4 113,6 0 0,-1 2 171,5 1 0,2 1-193,5 3 1,1 1-53,7 3 1,0 2 51,12-2 1,-3 2-67,7 2 1,2 3-247,1 1 1,8 4 137,-29 2 0,1-2 0,2 1 0,1-1 2,0 1 0,0 1 1,4-2-1,1 2-213,-1 1 1,0 0 0,4 0 0,0 0 217,-1 0 1,1 0 0,1 0 0,0 0-110,1 0 1,0 0 0,2 1 0,0 2 26,2-1 0,-1-1 1,-2 2-1,-1-2-31,0-1 1,-1 0 0,-1 2 0,-1 0 45,-2 0 1,1 0 0,2 0 0,0 0-2,-4-2 0,0 0 0,-2 1 1,0 1-99,-4 0 0,0 0 0,0 0 0,0 0 125,27-2 0,0 4 25,-4 0 0,-5-1-6,-3-3 1,-3 0-84,-4 0 0,1 0 92,-5 0 0,-1 0-146,-7 0 1,-2 0 347,-5 0 0,-5 0-578,-3 0 897,-2 0-1369,-7 0 105,-1 0 298,-15 0 0,-3 0-1444,-10 0 0,-2 4 231,-5 0 1560,-1 0 0,-8 1 0,4 1 0</inkml:trace>
  <inkml:trace contextRef="#ctx0" brushRef="#br1" timeOffset="154">10715 10870 7827,'-1'-11'-276,"-3"4"856,3-3 0,-5 8 314,2-1-424,3-4 1,-6 6-131,3-3 1,3 4-67,-3 4 0,3 2-65,1 6 1,0 0 63,0 4 1,0 0-73,0 3 1,0 3-95,0-3 1,1 2-132,3 2 1,-1-4 111,4 0 0,-4-5-562,1 2 1,1 0 53,-1-1-1659,4 0 1506,-6-3 0,3-1 573,-5 1 0,0-6 0,0-1 0</inkml:trace>
  <inkml:trace contextRef="#ctx0" brushRef="#br1" timeOffset="155">10498 11326 11968,'12'0'1427,"-1"-1"-1086,1-3 1,0 3 79,4-3 1,1 3-81,6 1 1,1-4-20,3 0 1,-2-3-101,6 3 0,-1-4 26,4 5 1,1-5-41,-1 4 1,0-3-222,1 3 0,-5-4-135,0 4 1,-4-1-193,0 1 0,-5 3-1876,-2-3 1103,-5 3 127,2 1 1,-9 1 370,-4 3 0,-3-1-613,-3 4 0,-8 1 146,-4 3 1082,-10 1 0,1 4 0,-11 2 0</inkml:trace>
  <inkml:trace contextRef="#ctx0" brushRef="#br1" timeOffset="156">10578 11555 7871,'-6'0'959,"1"0"776,5 0-806,5 0 213,1 0-369,6 5-220,-1 1-603,1 6 158,-6-1-456,4 1 379,-9-1 1,4-3-515,-5-1 147,0-4-6,0 2 123,0-5 200,6 0 1,-4-1 116,6-3 0,-5 1-60,5-4 1,-4-1 87,4-3 1,-1 3-59,5 0 1,-1 1-9,0-5 1,-3 2-35,0 3 1,-5-2 42,5 5-81,-5 0 1,3 4-45,-2 0 8,-3 0 0,4 5 55,-5 3 0,0-2-25,0 2 1,0-1 13,0 5 0,1-1-2,3 1 0,-1-1-52,4 0 1,1 1-5,3-1 1,1-1 54,-1-2 1,1 1-4,-1-5 0,0 0 135,1-4 0,-1 0-87,1 0 0,-1-2 73,1-2 0,-1-1-93,0-2 1,1-3 18,-1 2 0,-3 2 19,-1-2-25,1 0 1,2-3-2,-2 0 0,1 3-15,-5 0 1,1 5-50,-2-5 55,-1 5-82,8-2 77,-9 5 0,4 2 172,-5 1 1,4 0-105,0 5 1,0-1 52,-4 5 0,3-1-121,1 0 0,0 1-81,-4-1 0,0 1-88,0-1 0,1 1-12,3-1-596,-3 0 0,4 1 314,-5-1 1,0-3-1559,0-1 1188,0-4 0,4 3-843,0-2 1660,5-3 0,-3-1 0,6-6 0</inkml:trace>
  <inkml:trace contextRef="#ctx0" brushRef="#br1" timeOffset="157">11332 11326 7823,'0'-11'1790,"0"5"-1780,0 1 303,0 5 391,0-5-148,5 3 1,2-3-29,4 5-312,0 0-60,1-5 1,0 4 416,4-3-364,-4 3-52,10 1 0,-8 0-328,5 0 138,0 0-440,-1-5 1,2 3-588,-5-1 0,2 1 1060,-2 2 0,-2-5 0,3-1 0</inkml:trace>
  <inkml:trace contextRef="#ctx0" brushRef="#br1" timeOffset="158">12074 10778 7854,'0'-11'0,"0"5"539,0 0 23,0 1-125,0 4-172,0-4-53,0 5 387,0 5-295,0 1 0,0 6 111,0-1 125,0 6-278,0 1 0,0 4 125,0 1-250,0 0 35,0 0 1,4-2 14,0-1-322,0 1 164,-4-3 0,4 0-393,0-3-73,-1 3 0,-1-6-1622,1 4 2059,-1-4 0,3 0 0,-5-1 0</inkml:trace>
  <inkml:trace contextRef="#ctx0" brushRef="#br1" timeOffset="159">11869 11304 8023,'11'-7'687,"1"3"251,-1 3-555,1 1 0,-1 0 201,0 0 686,1-5-757,4 4 0,-2-4 695,5 5-618,0-5-292,4 3 0,1-4 33,3 2-125,-3 3-126,9-9 0,-9 9-61,3-3 1,1 1-228,-2-1 1,1 3-491,-4-3 0,-2 3 312,-2 1-2327,3 0 991,-14 0 1722,7 0 0,-14 10 0,4 3 0</inkml:trace>
  <inkml:trace contextRef="#ctx0" brushRef="#br1" timeOffset="160">12063 11521 7859,'-6'0'2388,"1"0"7,5 0-1933,0 5 1,0 1 203,0 5-280,0-4-174,0 3-197,5 1 144,-4-3 1,8 11-44,-5-8 1,-1 0-211,-3-4 0,4 1 290,0 3-605,0-4 207,-4-2-415,0-5 369,5 0 104,-4 0 156,9-5-39,-8-2 0,8-4 32,-3-1 1,4 1 21,0 0 0,0-1-35,1 1 225,-6-1-214,4 6 1,-3-3 122,4 5-99,1-5-1,-6 8 232,4-4 7,-4 5-233,1 0 521,-2 5-336,0 1 1,-3 6 130,6-1-73,-5 6-172,7-5 0,-9 5 117,3-6-765,-3 6 415,-1-4 1,4 3-1930,0-4 1388,-1-1 0,-1-1-13,2-2-742,-3 2 483,4-9 365,0 4 578,-4-5 0,9 5 0,-3 2 0</inkml:trace>
  <inkml:trace contextRef="#ctx0" brushRef="#br1" timeOffset="153559.62">8911 12343 7849,'-5'6'931,"4"-1"-745,-10-5 175,10 0 84,-4 0 3069,5 0-3159,5-5-143,1 4-35,6-4 88,4 5-54,-3 0-230,9-5 0,-5 4 230,6-4-100,-5 5 0,4-4-89,-3 0 1,2 0 239,2 4-274,0 0 36,0 0 1,0-1 69,-1-3 0,3 3-21,1-3 0,0 3-146,4 1 0,-3 0 115,3 0 0,1-2-67,3-1 1,-2 1 15,2-1 0,-2-3-94,6 3 0,-2-5 87,2 4 1,-1-1-114,5 1 1,-4 3 121,4-3 1,-4-1-6,4 1 1,-1 1 128,1 3 0,1-4-71,-5 0 1,5 0-6,-1 4 1,-2-4 11,2 1 0,-1-1 11,1 4 0,3-4-19,1 0 0,0-4-121,3 5 1,1-5 81,3 4 0,-3-3-9,7 3 1,-4-4-67,0 4 1,-1-3 85,-2 3 0,1-4-51,2 5 1,-2-2 31,-6 1 0,1 2-2,0-1 1,-4 0 41,-1-1 1,5 3 1,4-3 1,0 3-16,0 1 0,-3-4-14,2 0 1,3 1-18,2 3 1,-1-4 23,4 0 0,-2-1-392,5 1 1,-2 3 368,-5-3 0,3 1-10,-3 0 1,-1 1 28,1-1 1,-3 1 3,3 2 0,-2-1 11,6-3 1,-6 3 110,6-3 0,-3 3-109,4 1 0,0 0-3,3 0 0,-2 0-93,6 0 1,-4 0 47,4 0 0,0 0-1,-31 0 0,0 0 0,-1 0 0,0 0 15,1 0 0,1 0 1,27-1-7,-28-1 0,0 0 0,-1 1 0,0 0 5,1 0 1,1-1 0,-1 1 0,-1 0 7,32 1 1,-30 0-1,0-1 30,-3-1 1,0 0 0,4 2-1,-1-1-34,0-1 1,-1 0-1,0 1 1,0 1-174,2 0 1,1 0-1,-1 0 1,1 0 163,-1 0 1,1 0 0,-1 0-1,1-1-3,-1-1 0,1 0 0,-1 1 0,1 1 12,1-2 0,0 0 0,-1 1 0,0 1-3,-3-1 0,0 2 1,1-1-1,0 0 62,1 0 1,1 0 0,-3 0 0,1 0-61,2 0 1,-1 0 0,-3 0 0,0 0 204,31 0 0,0 0-105,1 0 0,-32 1 0,0 1-68,27 2 0,-27-1 0,-1-1-140,29 2 0,-28-3 0,0-1 110,-1 2 0,1 0 0,-11 0 0</inkml:trace>
  <inkml:trace contextRef="#ctx0" brushRef="#br1" timeOffset="172">9436 12982 7685,'0'-7'-309,"0"-1"838,0 6 1,-4-5 222,1 4-241,-1 1-40,-1-3-319,-2 0 0,-4 4-75,0-3 0,-1 3 86,1 1 1,-1 5-104,1 3 0,-1-2-36,1 1 1,1 5 28,2 3 0,-2 5-39,3-1 1,-4 4 73,0 4 0,5-2-124,2 6 0,3-6 26,1 2 1,0 1-73,0-2 0,5 0 78,2-7 0,3 1-130,2-5 0,3 1 16,0-5 0,2-3 69,-2-1 1,-1-4 30,5 1 1,0-3-12,4-1 0,-4-1 22,0-3 1,-4-3 34,4-4 1,-5 0 7,1-1 1,-2 1-11,-2-1 0,-3 0 95,0-4 0,-6 2-63,2-5 0,-3 4-29,-1-4 0,0 0-51,0-4 0,-1 4 53,-3 0 0,-2 1-12,-6-1 1,1-1 3,0 5 1,-1-2 31,1 2 0,-1 2 6,1-2 1,0 4 3,-1 3 1,4-1 72,1 5 144,4-4 70,-2 6-98,5-8-329,0 9 0,2-4 98,1 5 0,4 4 13,4-1 1,6 3 40,2-3 1,2-1-3,2 1 0,-4-1 23,0-2 1,0 0-4,4 0 1,0 0 115,0 0 1,0 0-69,-1 0 0,0 0 39,-3 0 0,1 0-65,-5 0 1,2-4-68,-2 0 0,-6 0-72,3 4 0,-5-1-418,1-3-228,-3 3-682,-5-4-1354,0 5 1978,-5 0 1,2 0-595,-4 0 1320,-1 0 0,-3-5 0,-1-2 0</inkml:trace>
  <inkml:trace contextRef="#ctx0" brushRef="#br1" timeOffset="173">10007 12697 7780,'2'-14'91,"1"3"0,-1 2 245,1-3 1,4 2-118,0 3 0,0-4-14,0 4 1,1-2 191,3 1 1,1-1-73,-1 6 1,1-5-28,-1 4 0,1-3-81,-1 3 1,0 0 9,1 4 1,3 0-86,0 0 1,-3 0 12,-5 0 1,0 1 9,0 3 1,-2 2-129,-5 6 1,0-1-163,0 1 0,0 4 51,0 3 1,-5 1-60,-2-1 0,-4 3 32,0-3 0,0 3 85,-1 1 1,1-4-133,-1 0 0,2-5-504,3 1 424,-4-3 206,10 0 26,-4-6-109,5 4 399,0-8-235,5 3 0,2-5-25,4 0 0,4 0 186,0 0 1,4 0 259,-3 0 0,4-2-315,-1-1 1,-1 1-251,1-1 0,-5 1-962,1 2 0,-2-4 51,-2 1 996,0-1 0,-4-1 0,-2-2 0</inkml:trace>
  <inkml:trace contextRef="#ctx0" brushRef="#br1" timeOffset="153559.62">8820 13188 7763,'0'-11'0,"-2"-1"30,-2 1 0,2-1 152,-6 1 1,6 0 79,-2-1 0,-1 5 345,1-1-131,0 0 191,4-3-160,0 5-101,0 0-217,0 6 0,5 0 50,3 0 0,2 7-1,2 4 1,-1 2-58,0 6 0,2 4-25,2 3 0,-2 6-32,2-1 0,2 2-115,-2 1 1,4-4 18,-4 1 1,2-5-148,-2 5 1,-2-6 37,2 2 1,-2-4 16,-2-4 1,0-3-45,1-4 1,-5-2 2,1-3 53,-5 4 520,2-10-314,-5 4 0,0-11 16,0-6 0,0 0-90,0-8 1,0 1-276,0-3 0,-5-6 49,-3-3 0,2-1 27,-2 2 1,2-7 29,-2 3 1,-2-4-207,2 0 1,2-3 55,-2-4 0,6 3-38,-2 0 0,3 1 13,1-1 1,0 3 74,0 5 0,3 1 232,1 2 1,5 0-68,-1 4 0,2 0 23,1 4 1,1 2-19,-1 2 0,1 2 137,-1 6 1,4-4-30,1-1 0,-1 5 78,-4 3 1,1 2 36,-1-2 1,2 0-21,2 4 10,-2-5-80,3 8 0,-1-6-54,1 3 0,0 3 4,-1-3 0,-1-1 13,5 1 0,-1-1-7,1 2 0,3 1 9,-3-1 1,4 0-7,3-1 1,2 3 81,3-3 0,2 3-69,-3 1 0,7 0 5,1 0 0,5-4-18,-1 0 1,2 0 6,2 4 1,3-3-27,1-1 0,5-1-276,-2 1 1,3 3 243,1-3 0,1-1-127,3 1 0,-1-1-2,-28 3 1,0 0 0,32 1 38,-32-1 1,1 0-1,0-1 1,1 1-23,-2 0 1,1 0 0,2-2 0,1 0-133,0 2 0,0 1 0,2-2 0,0 1 208,-2 0 0,0 0 0,2 1 0,1-1 11,-3-2 0,0 1 0,2 1 0,1 1 6,-1-1 0,0 0 0,2 0 1,0-1-10,2 1 1,0 0 0,-1 0-1,1-1 12,1 1 1,1 1-1,0 0 1,1 0-250,2-1 0,1 0 0,1 2 1,0-1 214,2 1 1,1 0-1,-4 0 1,0 0-2,2 0 0,-1 0 0,-1 0 0,1 0 30,4 0 0,0 0-1034,-1 0 1,0 0 1025,-3 0 1,0 0-1,0 0 1,1 0 26,-1 0 0,1 0 0,-1 0 0,1 0-151,3 0 0,0 0 0,0 0 1,0 0 132,0 0 0,0 0 0,-2 0 1,0 0 1,2 0 0,0 0 0,0-1 1,0-2 25,2 1 0,0 1-601,2-2 1,-1 2 575,-1 1 0,-1 0 0,0-2 1,-1 0-11,0 0 1,0 0 0,-1 0 0,-1 0 25,4 2 0,1 0 1,-4-1-1,1-1 86,0 0 0,1 0 1,-4 0-1,0 0-89,-1 2 0,1 0 152,2 0 0,0 0-94,0 0 1,0 0 0,2 0-1,0 0-41,-3 0 1,1 0 0,-3 0 0,1 0 171,-1 0 0,1 0 0,-3 0 0,-1 0-204,2 0 0,0 0 0,-2 0 0,-1 0 21,-44 0-24</inkml:trace>
  <inkml:trace contextRef="#ctx0" brushRef="#br1" timeOffset="175">10624 13085 7769,'-1'-11'0,"-3"-1"0,3 1 406,-4 0-127,5-1 1,0 5 25,0-1-179,0 0 179,0 2 355,0-4-393,0 3 0,5-3-38,2 3 0,1 0-13,3 4 1,-2 1-40,6-1 0,3-3 26,1 3 1,3-1-105,1 4 1,-4 0 77,0 0 1,-2 5-209,3 3 1,-3 5-21,-1 3 0,-4 4 112,3-1 0,-2 8-71,-1 3 1,-2 3 48,-3 1 1,3-1-37,-2-2 1,2 6-105,2-3 0,-5 4 89,1 0 0,-2-4 25,2 1 1,2 1-1,-2-5 1,2 3 2,1-7 1,1-1-7,-1-3 1,0 0-17,1 0 1,3-4 10,0 0 1,1-5 14,-5 1 1,4-3-1,0-5 1,1 2-185,-5-5 1,-1 1-346,-2-1 47,2-3 0,-7 4-573,4-5-529,-4 0 1034,2-5 1,-10-1 529,-3-6 0,-2 1 0,-2-1 0</inkml:trace>
  <inkml:trace contextRef="#ctx0" brushRef="#br1" timeOffset="176">11195 13074 7769,'0'-18'0,"0"2"236,0 4 1,4 1 1055,0-1-812,5 1 0,-7 1 204,6 2 461,-6 3-824,3 5 0,-6 1-138,-3 3 1,-3 8-11,-9 7 1,-1 7-137,-6 5 1,-1 3-86,-3 4 0,-2-1-18,-5 5 0,3 0 6,1 3 1,0 0-61,0-3 0,2-2-39,5-2 0,0-6 3,1 2 0,3-7 101,0 0 0,5-3-28,-2-2 1,4-4-127,0-3 1,5-3-631,-1-4 580,5 2 0,-3-9-758,2 3 591,3-3-441,-4-1 508,5 0 1,0-5-102,0-3 0,4 1 143,0-5 1,3 3 316,-3-6 0,5-3 0,-3 1 0</inkml:trace>
  <inkml:trace contextRef="#ctx0" brushRef="#br1" timeOffset="177">11229 12754 7744,'10'-14'0,"-2"3"0,1 2 153,-5-3 0,5 2 304,-2 3 0,3-4 51,2 4 0,3 1-129,0-2 1,2 5-38,-2 0 1,-2-3-95,2 3 0,-2-1 86,-2 4 0,0 0-10,1 0-150,-1 0 1,-1 1-33,-2 3 0,-3 2-120,-5 6 1,0-1-25,0 1 1,-5 4-52,-3 3 0,-3 3-115,-4 1 1,-2-1 111,-2 1 1,2 0-211,1 0 1,4 0 72,-4 0 1,7-4-22,2 0 0,4-5 113,0 1 0,1-6 34,2-2 1,2-3 110,1 4 0,4-6-120,4 2 0,1-3 376,-1-1 1,5 0-118,3 0 1,2 0 34,-2 0 0,2 0-263,-2 0 0,2-3-233,-2-1 0,1 0-135,-5 4 1,1-4-411,-5 0 1,0 0-915,1 4 690,-1 0 1047,1-5 0,-1-1 0,0-5 0</inkml:trace>
  <inkml:trace contextRef="#ctx0" brushRef="#br1" timeOffset="178">12052 12628 7751,'0'-11'522,"0"0"-132,0-1 51,0 6 85,0 1 629,0 5 1,-5 5-942,-3 2 1,-3 5 21,-5 3 1,2 3-80,-5 5 1,4 3-115,-4 1 1,4 5 93,-4-2 1,1 3-134,-1 1 0,-1 2 69,4 2 1,-3-2 7,4 2 0,0 1-150,4-1 0,3 0 33,0-4 0,6-1-74,-2-2 1,3 1 51,1-6 1,0 1 39,0-4 0,5-2 55,2-2 81,4 3-105,0-9 1,0 3 10,1-5 0,-1-3 7,1 0 0,-1-4 39,0 3 1,1-4-30,-1 0 1,1-1-208,-1-2-19,1 0 0,-5 0-788,1 0-203,-6 0-818,3 0-944,-5 0 2938,-5 0 0,4-5 0,-4-2 0,5-4 0</inkml:trace>
  <inkml:trace contextRef="#ctx0" brushRef="#br1" timeOffset="179">12097 13085 7693,'0'-11'1,"0"3"1041,0 1-320,0-1-316,0 2 0,0-1 388,0 4 179,0 1-781,0-3 1,0 6-126,0 3 1,0 3 29,0 4 0,0 0-74,0 1 1,0 1-229,0 2 0,0-6 140,0 2 1,2-2-97,1 2 1,0 0 22,5-4 0,-5 2-141,5-5 1,-4 0 105,3-4 1,-3 3 62,4 1 0,-1 0 98,5-4 1,-1-1 174,1-3 0,-1 1 21,1-4 1,-5 0-69,1 0 0,-2-3 242,2 2-206,2-2 1,-5-1-44,3-1 0,-3 5 164,-5-1-137,5 0 0,-4 1 52,3-1 14,-3 6-366,-1-4 188,0 6-220,0 6 0,0-4 35,0 6 0,1-2 117,3 2 1,-1 2-42,4-3 1,-3 2-95,4-1 0,-4 1 60,3-5 1,-3 3 6,4-3 0,-1 0 150,5-4 1,-1 0-42,0 0 0,1 0 113,-1 0 0,1-1-94,-1-3 0,4 1 123,1-4 1,-1 0-97,-4 0 1,1-2 232,-1 5-122,0-5-7,1 3 31,-1-6-120,-4 6 0,-2 0 191,-5 2-171,0 3-170,0-5 67,5 17 1,-4-4-129,3 8 1,-3-2 42,-1-1 0,0-1-109,0 0 0,0 5-714,0-1 1,0 1 383,0 0 1,4-4-1366,0 3 1914,0-2 0,1-1 0,1-1 0</inkml:trace>
  <inkml:trace contextRef="#ctx0" brushRef="#br1" timeOffset="180">13194 12811 7772,'-12'-11'0,"5"3"445,-1 1 0,4 0-66,-3 0 0,4 0 115,-1 3 164,-2 3-173,5-4 1,-4 6-193,5 3 1,-4 8-57,0 7 0,-1 3-7,1 5 1,3 1 12,-3 2 1,3 3-187,1-2 1,0 1 93,0-2 0,4 2-90,-1-6 1,1 4-107,-4-7 0,4 2-197,0-6 1,1-3-68,-1 0 1,-3-4-1013,3 0 608,-3-6 1,0-1-1694,3-5 1104,-3 0 1302,4 0 0,-10-5 0,-1-1 0</inkml:trace>
  <inkml:trace contextRef="#ctx0" brushRef="#br1" timeOffset="181">12908 13051 7964,'1'-8'295,"3"1"1,3 4 591,4-1-638,0 3 0,1 1 754,-1 0-627,6 0 0,-3 0-32,5 0 1,0 0-108,4 0 1,0 0-308,-1 0 0,1 0-46,0 0 0,4 0-142,-1 0 319,1 0-577,-4 0 1,0 0-739,0 0 0,-2-4 1254,-2 1 0,3-11 0,-5 1 0</inkml:trace>
  <inkml:trace contextRef="#ctx0" brushRef="#br1" timeOffset="182">13422 12994 7772,'-11'0'0,"4"0"715,2 0 1042,5 0 1,4 5-1394,0 3 0,0 2-76,-4 1 0,4 1 152,-1-1 0,2 4-317,-1 0 0,-1 2-100,4-2 0,-4-2-122,1 2 0,1-2 40,-1-2 0,1-1-345,-2-2 194,-1 2 1,4-7-354,-2 4 102,-3-4 0,9 2 429,-3-5-33,4 0 0,0-4 138,1 0 0,-1-3-39,1 3 0,-1-4 47,1 4 1,-1-4-65,0 0 1,-3 2 103,0-2 0,-1 2-70,5-2 1,-5 2 229,1 2 46,-6 3-138,9-4 23,-10 5 0,4 1-188,-5 3 1,4 2-157,0 5-20,-1 1 0,-3-1-333,0 1 0,4-1-189,0 0 0,4-3-1741,-5 0 862,6-1 1553,-7 5 0,8-6 0,-4-1 0</inkml:trace>
  <inkml:trace contextRef="#ctx0" brushRef="#br1" timeOffset="183">13902 13097 7712,'-7'0'1404,"2"-5"-603,5 3-102,0-3 111,0 0-429,0 4 1,2-4 122,1 5 1,4 0-144,4 0 0,1 0-4,-1 0 0,2 0-216,2 0 0,3 0-104,5 0 0,-4 0-153,0 0 0,-2 0 171,2 0 0,2 0-855,-6 0 0,4 0 90,-4 0 0,2-1-864,-2-3 1574,-2 3 0,3-10 0,-4 5 0</inkml:trace>
  <inkml:trace contextRef="#ctx0" brushRef="#br1" timeOffset="184">14404 12937 7751,'0'-12'10,"0"1"1,5 1 273,3 2 0,2-2 121,2 2 446,-1-2-499,6 4 0,-4-3 32,6 5 1,-3-3-1,3 3 1,-5-1-106,1 1 0,1 3-32,0-3 0,-1 3 2,-4 1 0,1 1-47,-1 3 0,-3-2-132,-1 6 1,1-1 112,3 5 0,-4-1-101,-3 1 0,1 4-29,-2 3 1,1-1-103,-4 1 0,-1 0-31,-3 4 0,-2 0-90,-6 0 1,1-1-15,0 1 1,-6 0 56,-2 0 0,1 0-136,-1 0 1,5-4 49,-1 0 0,4-5 119,3 1 0,3-6 6,5-2 232,0-4-46,0 7 0,5-9 250,3 3 1,6-3-16,1-1 0,5 0-62,-1 0 0,3-3-127,1-1 0,1-1-157,2 1 1,-2 1-213,3-4 0,-2 3-174,2-4 0,-7 5-463,3-5 0,-6 5 72,2 0 1,-5-4-1501,1 0 2290,-7 2 0,2-11 0,-4 4 0</inkml:trace>
  <inkml:trace contextRef="#ctx0" brushRef="#br1" timeOffset="185">14964 12549 7764,'-6'-6'255,"2"-1"1,3-3 1068,1-2-664,0 6 1,1 0 160,3 2-347,2 2 0,9 2-145,0 8 1,10 9 405,-3 5 1,9 11-123,-1 9 1,3 4-354,2 3 1,1 0 115,-1 4 0,0-4-17,-8 5 1,-1-5-751,-3 5 0,-5-5 309,-3 4 1,-7-4-745,-4 0 0,-9 2 826,-7-2 0,-4 1 0,-10-5 0,-4 1 0,-6 0 0</inkml:trace>
  <inkml:trace contextRef="#ctx0" brushRef="#br2" timeOffset="186">8637 12115 7923,'0'-7'8,"0"-3"127,0 2 1,6-3 219,6-4 1,4-3 4,7-5 0,5-5 339,2-2 1,6-6-684,6-6 1,1-5 176,-17 19 0,1-1 0,-2 1 0,0-1 37,1 1 1,1-1 0,-2 2-1,1 0-84,2-2 1,1 0-1,-4 1 1,1-2-44,2-2 1,1-1 0,-4 2 0,-1-1-3,1 1 0,0 1 0,-4 3 0,1 1-82,-1-1 1,0 0 0,-1 2 0,0 0 116,22-21 1,-4 3-77,-7 9 1,-3 4-336,-6 4 1,-3 7 21,0 3-2193,-10 4 1817,2 5 1,-14 12 628,-5 11 0,1 9 0,-10 4 0</inkml:trace>
  <inkml:trace contextRef="#ctx0" brushRef="#br2" timeOffset="187">9151 13645 8213,'-12'0'400,"6"0"0,-3-1 261,5-3 0,4-3-192,4-4 0,10-5 57,1-3 0,7-4-72,4-4 0,9-7-184,7-8 0,-20 18 0,1-2-237,2 0 1,0-1-1,1-1 1,0 0 248,2 0 1,1-1-1,2-2 1,0-1-338,1-2 1,1-1-1,0 1 1,1 0 237,0-2 0,1-1 0,-2 1 0,1-1-101,-2 1 1,1-1 0,2-2 0,-1-2 27,-1 3 1,-1 0 0,2 2-1,-1 0-112,-4 3 0,-1 1 0,0 5 0,-2 1-89,-5 1 1,0 0 0,15-15 18,-9 9 1,-3 9-175,-12 6-830,2 4-304,-13 5 1,3 5-115,-8 9 1494,-3 6 0,-14 15 0,-3 1 0</inkml:trace>
  <inkml:trace contextRef="#ctx0" brushRef="#br1" timeOffset="201">11458 11075 7792,'-8'-1'647,"1"-3"18,4 3 335,-7-4 6,9 5 61,-5 0-728,6 0 0,0 5 48,0 2 0,2 7-41,2 2 0,-3 4-140,3-1 0,1 6-72,-1 2 1,3 5 97,-3-2 0,4 2-210,-5-2 1,1 2-27,-4-5 1,4-1-42,0-3 1,0-5-29,-4-3 1,0-2-309,0-2-1482,5 1 941,-4-1-695,4-4 1617,-5-2 0,5-5 0,1 0 0</inkml:trace>
  <inkml:trace contextRef="#ctx0" brushRef="#br1" timeOffset="207">16400 7629 7859,'-5'-6'-98,"4"-4"1,-5 7 33,2-5 933,3 1 0,-8-1-332,5 1 0,-1 3 898,1-4-559,3 6-178,-4-3-103,5 5-182,0 0 1,3 1-169,1 3 0,4-2-16,-4 6 1,1 3-13,-1 4 1,-2 6 11,6-2 1,-6 2-128,2 2 1,1 1-12,-1 3 0,0-2-88,-4 6 0,0-2-173,0 1 1,1 2 101,3-5 0,-3 3-248,3-3 0,-3-4 147,-1-4 1,0-5-313,0 1 0,0-6-66,0-1 547,0-6 0,-5 8 0,-1-3 0</inkml:trace>
  <inkml:trace contextRef="#ctx0" brushRef="#br1" timeOffset="218">3090 16105 7844,'-7'0'1658,"2"1"-1039,5 3 1,0 2-225,0 6 0,0 1 116,0 2 0,1 4-158,3 7 0,-2 4 0,1 4 0,0 5-13,1 3 1,-3 3-75,3 0 1,1 0-67,-1-4 0,-1 4 0,-3-3 0,0 6-8,0 1 1,0 1 0,0-6 76,0-2 1,0-1-80,0-3 1,0-4-45,0 0 0,0-4 10,0-8 1,0 0-210,0-3 1,2-4 47,2-7-896,-3 2-148,4-9 212,-5 4 1,0-6 96,0-3 1,-5-2-390,-3-5 1,-1-1 315,2 1 1,-3-2 812,2-2 0,-2-3 0,-2-5 0</inkml:trace>
  <inkml:trace contextRef="#ctx0" brushRef="#br1" timeOffset="219">2633 16139 7949,'0'-6'0,"0"0"1351,0 2-898,0 2 1,1-4 458,3 2-566,2 3 1,6-4-2,-1 5 1,0-4-75,1 0 1,3-3-27,0 3 1,6 0-29,-2 4 1,2-1-14,2-3 1,5 3-176,2-3 0,3 3 131,2 1 1,0 0 137,3 0 1,-1 0-163,5 0 1,-5 0-95,1 0 0,2 0 86,2 0 0,-2 0 15,-2 0 0,-3 0-17,0 0 1,-2 0-7,-3 0 1,2 0 117,-6 0 1,0 0-76,-7 0 1,1 0-134,-5 0 1,1 0 107,-5 0 1,-3 0-382,-1 0-445,-4 0 81,2 0 0,-5 1 190,0 3 0,-5-3-273,-3 3 0,-2-3-1250,-1-1 1940,-6 0 0,4 5 0,-3 2 0</inkml:trace>
  <inkml:trace contextRef="#ctx0" brushRef="#br1" timeOffset="220">4220 16482 7763,'-11'-5'8,"3"4"-8,1-3 544,4-3 311,-2 6 439,5-9-882,0 9 1,5-4-35,3 5 1,2 0 44,1 0 0,6 0-125,2 0 1,2 0-13,2 0 1,1 0-59,3 0 1,-2 0 3,6 0 0,-5-2-39,5-1 1,-1 1 25,5-2 0,-5 3-68,1 1 1,-2-1 0,1-3 0,2 3-100,-5-3 0,-1 1 22,-3 0 0,-4 1-372,0-1 0,-9-2 69,2 1-722,-3 0 330,-3 4 0,-1-1-558,-5-3 1,-5 3 340,-3-3 1,-2 3-161,-1 1 0,-6 1 998,-2 3 0,-7 2 0,-4 5 0</inkml:trace>
  <inkml:trace contextRef="#ctx0" brushRef="#br1" timeOffset="221">4369 16585 7763,'-12'11'704,"1"1"92,5-6 39,0 4-409,6-9 1,6 6 194,1-4 1,3-1 218,2 1 0,4-1-355,3-2 1,3 0 228,1 0 0,3 0-278,1 0 1,9 0 131,-2 0 1,3 0-146,-3 0 1,3 0-11,-3 0 1,6 0-164,-5 0 0,2 0-27,-3 0 1,-5 0-177,-2 0 1,-4 0 156,-4 0-1845,-3 0 1276,-5 0 1,-9 0-1924,-6 0 1,-10 1 2287,-5 3 0,-8 2 0,-2 6 0</inkml:trace>
  <inkml:trace contextRef="#ctx0" brushRef="#br1" timeOffset="222">8412 15260 7803,'-5'-7'1216,"3"2"-428,-3 0 214,5 4-20,0-4-478,0 5 1,0 5-161,0 3 1,2 2 89,1 1 0,4 1-18,4-1 1,1 6-109,-1 2 1,5 2-82,4 2 1,-3 1-21,2 3 0,4-3-108,4 3 0,5 0 14,-2 0 0,-1 4-116,2-5 0,-5 2-35,5-1 1,-6-7-216,2 3 1,-3-7-144,-1 3 0,-6-5 172,-1 2 1,-4-5-211,0-3 1,-1 1-105,1-6-732,-6 1 108,4-4 554,-9 0 1,4-1 29,-5-3 578,0 3 0,-5-9 0,-1 3 0</inkml:trace>
  <inkml:trace contextRef="#ctx0" brushRef="#br1" timeOffset="223">8846 15260 7759,'0'-12'0,"-2"1"0,-1 0 845,1-1 0,-3 5 184,5-1 541,0 5-567,0-2-521,0 15 0,-5-2-210,-2 7 0,-1 3-89,-3 1 0,2 4-84,-7 4 0,0 1-130,1 2 0,-6 3 5,2-3 1,-2 3 115,-2 2 0,1-1-460,3 0 0,-2-1 92,2-2 0,2-3-145,2-6 0,4-3-9,3 0 0,3-5-216,5 2 1,0-7-1347,0-2 909,0-4 1085,0 2 0,0-5 0</inkml:trace>
  <inkml:trace contextRef="#ctx0" brushRef="#br1" timeOffset="224">8469 15009 7890,'-1'-8'63,"-3"0"0,-3 1 1136,1-5-330,-4 6 137,9-4-639,-4 9 1,10-6-131,2 3 0,5 3 49,3-3 0,3 3 59,5 1 1,4 0-94,4 0 1,2 0-11,1 0 1,-3 0-91,-1 0 1,0 0 62,5 0 1,-2 0-207,-3 0 0,2 0-223,-5 0 1,3-1-268,-3-3 1,-2 3-137,-6-3 0,1-1-2037,-4 1 2654,-1 0 0,-4-1 0,1-1 0</inkml:trace>
  <inkml:trace contextRef="#ctx0" brushRef="#br1" timeOffset="225">9325 15454 7788,'-6'-1'604,"2"-3"0,3 1-174,1-4 0,0 3 301,0-4-423,5 6 1,1-3 153,6 5 0,-1-2-137,1-1 0,-1 1 9,0-1 0,6 1-9,2 2 0,-1 0-54,1 0 1,0 0-224,4 0 1,-4 0-71,0 0 1,-4 0-303,4 0-7,-5 0 1,2 0-1274,-4 0 562,-6 0 1042,-1 0 0,-5 5 0,0 2 0</inkml:trace>
  <inkml:trace contextRef="#ctx0" brushRef="#br1" timeOffset="226">10022 15089 7873,'-4'-12'593,"0"1"0,1-1-456,3 1 1,1 3 394,3 1 0,-2 4-40,6-1 289,-1 3 0,5 1-232,-1 0 0,2 5 24,2 3 0,-2 2-308,2 1 1,2 6-67,-2 2 0,4-1-159,-4 1 1,2 0 106,-2 3 0,-2-4-346,2-3 0,1 2 163,0-2 0,-1-1-882,-4-6 1,4 2-67,1-2 0,-1-3-1624,-4-2 2608,-4-1 0,8 3 0,-2 1 0</inkml:trace>
  <inkml:trace contextRef="#ctx0" brushRef="#br1" timeOffset="227">10536 15077 7835,'-6'-11'1181,"-1"1"-508,3 2-97,3-2-194,-4 8 1,4-3 353,-3 5 1,2 4-331,-6 0 1,0 9-197,-3-2 1,-1 7-96,1-3 0,-4 9 121,0-1 1,-1 4-260,5-1 0,-3 2 40,3 3 1,-3 0-22,6-4 1,-1 1 79,1-1 1,0-3-26,4 2 1,0-5 236,4-2 0,0 0-64,0 4 0,4-2 31,0-2 1,4-1-72,0-3 0,-2-2-66,2 2 0,0 2-44,3-2 1,1-4-188,-1-3 1,-3-2-49,-1 2-391,1-3-1234,3 0 846,-4-4-1909,3 4 1571,-9-10 1278,-1-1 0,-11-11 0,-7 0 0</inkml:trace>
  <inkml:trace contextRef="#ctx0" brushRef="#br1" timeOffset="228">10079 14814 7820,'-10'-15'431,"2"0"0,3 0 643,5 3 0,5 1-751,3-1 0,7 5-115,4-1 1,3 6 269,1-2 1,1-1 72,2 1 0,5 0 52,7 4 0,-1 0-187,5 0 1,0 0-6,3 0 0,1 0-312,0 0 1,-1 0 153,1 0 0,-7 1-355,-4 3 1,-6-2 147,-6 1-969,-6-1 0,-5-1 481,-8 3 1,-6-3-2767,-5 3 3208,-6 2 0,-15 0 0,-1 6 0</inkml:trace>
  <inkml:trace contextRef="#ctx0" brushRef="#br1" timeOffset="229">6299 16105 7494,'-12'0'620,"6"-5"530,1 4-289,5-4 1759,0 5-2251,5-6 0,1 5-103,6-3 0,-5 3-87,1 1 0,0 0 0,3 0 0,1 0-12,-1 0 0,2 0-62,2 0 1,1 1 51,3 3 1,3-3-38,-3 3 0,4 1-125,4-1 0,0 0 21,4-4 0,3 1-17,0 3 0,2-3 58,6 3 0,0-3-62,3-1 0,1 0-166,0 0 0,3-1 114,1-3 0,3 3 84,-3-3 0,8 3-6,-1 1 1,3 0-24,-3 0 1,4 0 24,0 0 0,-29-2 0,0 0-205,29-2 0,-28 2 1,-1 1 193,29 1 1,-28 0-1,0 0 15,32 0 1,-32 0 0,1 0 12,0 0 1,0 0 0,3 0 0,0 0 65,1 0 0,0 0 1,0-2-1,0 0-63,2 0 0,0 0 1,-1-1-1,1 1-218,3 0 1,1 0 0,0 1 0,0 0 212,1-3 0,1 0 0,1 2 1,0 0-1,3-2 1,-1 0 0,-1 3 0,-1-1-65,5-2 1,-1 0 0,-3 2-1,1 0 47,0-2 0,1 1 0,-2 1 1,0 0-66,3-2 0,1 0 0,-2 3 0,0 0-294,3-1 0,1 0 1,0-1-1,-1 1 333,1 0 1,-1 0 0,0 0 0,-1 0 16,2 2 0,-1 0 0,-1 0 1,1 0 0,4 0 0,1 0 1,1-1-1,0-2 18,-2 1 0,0 1 0,2-2 0,0 2-20,0 1 0,0 0 1,1-2-1,0 0-9,3 0 1,0 0 0,-19 1 0,1-1 0,0 0-165,1 1 1,0-1 0,0 1 0,-1 1-1,1-1 1,0 0 131,-1-2 1,1 1 0,0-1 0,0 2 0,0 0 0,0-1-138,2 0 0,0-1 1,1 1-1,-2 1 0,1 0 1,-1 0 162,-1 0 0,-1 0 0,1-1 0,-1 1 0,0 1 0,1-1 30,0 0 1,2-1 0,-2 1 0,0 1 0,-1-1 0,0 1 40,3-1 0,1-1 1,-1 1-1,0 0 0,0 1 1,-1 0-20,0 0 0,0 0 0,0 0 1,0 0-1,-1 0 0,1 0 38,0 0 0,0 0 0,0 0 0,-2 0 1,0 0-1,0 0-23,3 0 0,1 0 0,-1 0 0,0-1 1,0 1-1,-1-1-19,1 0 0,-2 0 0,1 0 0,0 0 0,-1 1 0,0-1 16,-1 0 1,1 0 0,0 0 0,-1 0 0,1 0 0,0 1-11,1 0 0,0 0 0,0 0 1,0 0-1,0 0 0,-1 0-33,-1 0 0,0 0 0,-1 0 0,20 0 1,0 0 24,1 0 0,-1 0 0,-2 0 0,1-1-51,1-1 0,1 0 0,-4 2 0,0-1 14,-2-1 0,0 0 1,-3 1-1,0 1 29,-1 0 0,0 0 0,-3-2 0,-1 0 54,-1 0 0,-1 0 1,-3 0-1,-1 0-41,-4 2 1,-2 0 0,-1 0 0,-1 0 189,-1 0 1,0 0 0,29 0-150,-4 0 1,-8-1 18,-3-3 0,-8 3 530,-4-3 0,-8 3-646,-3 1 1,-8 0 1492,-4 0-1933,-2 0 0,-8 0-405,-5 0 0,-12 0-17,-11 0 0,-6 0-1126,-9 0 1997,-7 0 0,-7 0 0,-6 0 0</inkml:trace>
  <inkml:trace contextRef="#ctx0" brushRef="#br1" timeOffset="230">6196 17201 7758,'-6'-5'2063,"-4"4"-2304,3-9-16,1 9 1706,1-4-364,5 5-177,0 0-502,5 5 1,-3-2-81,6 9 0,0 1 109,3 6 0,0 6-155,1-2 0,-1 6-78,1-2 1,-1 4-120,1 0 1,-1 2-18,0 1 1,1 0-84,-1 1 1,1-1 104,-1 0 1,1-3-141,-1-1 0,-3-5-27,-1 2 0,-3-7 122,4-1-321,-1-5 147,5 3 1,-5-11 5,1-2 0,-6-5 30,2-7 0,-3-1-132,-1-10 0,4-5-29,0-6 1,0-1-116,-4-3 0,0 1-10,0-9 1,-4 4 28,0-4 0,-5 0 88,2-3 0,-2-2-142,1-3 0,-1 2 242,6-5 0,-2 3 36,1-3 0,2 7 136,-1-3 1,0 4-33,-1-4 1,3 3 97,-3 4 1,-1 2 155,1 1 0,-1 8-144,1-4 0,3 9 142,-3-1 1,2 4-64,-2 4 0,3-1-13,-3 5 1,3 0 171,1 3 0,0 1-227,0-1 0,0 1 34,0-1 0,0 5-56,0-1 61,0 1-15,5-5-8,1 1 1,2 4-33,-1 4 0,-3 1 8,4 2 1,-1 0-30,5 0 1,4 0 9,3 0 1,3 0 5,1 0 1,1 0-14,3 0 0,2 0 5,5 0 0,5-1 1,3-3 0,4 3-110,3-3 1,3-1-143,5 1 0,6-3 124,-31 5 1,0 0 0,4-2 0,-1 0-165,2 2 1,-1 0-1,-1-1 1,0-1 116,-1 2 1,0 0 0,28-3 82,-28 3 1,1 0-1,-2 2 1,0-1-2,1-1 1,0 0 0,31 1-28,0 1 1,-33-2-1,0 0 19,3 0 0,-1 0 1,0-2-1,1 1 96,-1 1 1,0 0 0,0-2 0,-1 0-48,0 2 0,-1 0 0,2-2 0,-1-1 1,0 2 1,-1-1 0,31-6-39,-30 4 1,-1 0-1,27-1-1,-2-1 0,-2 2-108,-5-2 1,-4-1 125,-4 5 1,-7-1 106,-1 2 1,-2 1-120,-9-2 1,1 3 400,-9 1 0,0 0-217,-3 0 1107,-1 0-1023,1 0 0,-6 1 342,-2 3-699,2-2 0,-5 4-733,3-2 309,-2-3 1,-4 4 262,-2-5 1,-2 1-1029,-5 3 1,-6-3 39,-2 3 1253,-7-3 0,-4 5 0,-4 0 0</inkml:trace>
  <inkml:trace contextRef="#ctx0" brushRef="#br1" timeOffset="231">6836 16630 8070,'-4'-7'270,"0"-1"353,0 6 58,4-3 353,0 5 1,0 5-714,0 2 0,0 3-14,0 2 0,0 4-104,0 3 0,4-1-213,0 1 0,3 0 44,-3 4 1,4 0 2,-4 0 0,3-1-78,-3 1 1,4-4-345,-4 0-1,1-5-496,-2 2 1,-1-4 403,1 0 1,-1-1-1332,-2 1 1809,0-6 0,0 4 0,0-4 0</inkml:trace>
  <inkml:trace contextRef="#ctx0" brushRef="#br1" timeOffset="232">6641 17099 7864,'-6'0'1622,"1"-5"-937,5 3 1,5-3-82,3 5 0,3 0 160,4 0 0,-1 0-314,5 0 1,4 0-52,4 0 1,5 0-285,-2 0 0,7-4 98,1 1 0,4-3-226,-4 3 1,2 1 95,-5-1 0,2 1-738,-7 2 1,-3 0-86,-5 0 1,0 0-1508,-7 0 1404,-5 0 1,-4 2-1142,-6 1 1984,0-1 0,-11 8 0,-1-4 0</inkml:trace>
  <inkml:trace contextRef="#ctx0" brushRef="#br1" timeOffset="233">6779 17327 7864,'-7'0'2627,"2"0"-1057,5 5-894,0-4 0,0 10-261,0-4 0,4-1-6,0 2 1,0 0-154,-4 3 1,3 2-176,1 2 0,1-2 4,-1 2 1,-3-6-213,3-2-46,2 1 0,-3 2 73,5-2-102,-6-3 0,4-5-36,-2 0-89,-2 0 256,8 0 1,-5-1 51,2-3 1,4 1 15,-4-4 1,0-1 9,0-3 1,-1-1 26,2 1 1,2-1 1,-2 1 1,-2 1 40,2 2 0,-4-2-65,3 2 1,-4 2-125,1-2 55,2 6-17,-5-3 33,9 5 1,-7 0-236,4 0 195,-4 0 0,7 4-97,-2-1 0,-2 5 6,2-4 0,-4 4-66,3-5 19,-4 6 149,7-8 0,-4 8 3,6-5 1,-5 0-95,1-4 96,-1 0 0,5 0 34,-1 0 1,1-4 96,-1 0 1,1-5 75,-1 2 0,0-2-45,1 1 0,-5-2 88,1 3 1,-4 0 199,3 0-214,-4 4 1,3-6-73,-2 5-61,-3 1 1,5 4 26,-6 3 0,0 2 1,0 5 1,0 2-191,0 2 1,0-1 34,0 5 1,0-5-141,0 2 0,3 1-111,1 2 1,0-2-112,-4-2 0,1-2-973,3-2-974,-3 1 2398,9-1 0,-3-10 0,4-2 0</inkml:trace>
  <inkml:trace contextRef="#ctx0" brushRef="#br1" timeOffset="234">7521 16916 9722,'-6'0'1914,"0"1"-1581,6 3 0,0 2 157,0 6 0,4 4-121,0 3 0,1 3-129,-1 1 0,-3 3-207,3 1 1,1 0-176,-1-5 1,1 0-326,-1-3 1,-3 1-38,3-4 0,1-5-1691,-1-3 875,0-6 1320,-4 3 0,0-10 0,0-1 0</inkml:trace>
  <inkml:trace contextRef="#ctx0" brushRef="#br1" timeOffset="235">7441 17121 9384,'5'-6'602,"1"1"-304,6 5 1,0-1 82,4-3 1,1 1-335,6-4 0,4 3-307,0-4 0,4 5-52,0-5 1,-2 4 193,1-3 0,-3-1-1599,4-4 1717,-6 6 0,8-9 0,-4 2 0</inkml:trace>
  <inkml:trace contextRef="#ctx0" brushRef="#br1" timeOffset="236">8218 16608 7873,'-6'-12'0,"-1"1"915,2-1 0,0 5 517,5-1-680,0 5 0,1 0-315,3 6 1,-3 5-109,3 7 1,-3 3-146,-1 5 0,0 4 32,0-1 0,0 6-149,0-2 1,1 2 94,3-1 0,-1 0-494,4-4 0,-4 0-209,1-5 1,1 0-534,-1-3 0,-1-2 247,-3-6 827,0 0 0,5-4 0,2-2 0</inkml:trace>
  <inkml:trace contextRef="#ctx0" brushRef="#br1" timeOffset="237">8023 17099 8346,'-6'-8'1124,"2"0"1,8 6-230,4-2 1,3 3-304,4 1 1,3-4-215,5 0 1,5-3-186,2 3 0,3-4-48,2 4 0,-4-1-163,4 1 0,-4 2 78,7-6 0,-2 6-85,-2-2 0,-5-1-334,-2 1 0,-3-1-648,-1 1 1,-5 3-497,-3-3 1,-6 3-63,-2 1 1565,-4 0 0,-8 0 0,-8 0 0</inkml:trace>
  <inkml:trace contextRef="#ctx0" brushRef="#br1" timeOffset="238">8252 17270 7835,'-12'0'767,"1"0"178,5 5 1,-1-2 993,3 4-1402,3 1 0,-8 3 182,6 1 0,-1-1-259,4 0 0,0 5-112,0-1 1,0 0-252,0-3 1,0-1-143,0 0 0,0 1 126,0-1 0,1-3-54,3-1 0,-2-4-205,6 1 0,-4-3-57,3-1-52,1 0 0,3 0 114,1 0 0,-1-4-20,1 0 0,-1-4 67,1 0 1,-1-3 39,0-5 1,1 4 77,-1-4 1,1 2 82,-1-1 1,0 3 0,1-4 1,-5 5-103,1 3 1,-4 2 444,4 2-83,-6 3 0,7 1 150,-5 7 0,1 5-149,-1 3 0,-3 2-102,3 2 0,1 2-141,-1-2 1,1 0-120,-2 4 1,3-4-737,1 4 0,6-1 443,-6-7 1,6 0-959,-5-4 1,-2-3 102,2 0 1173,-6-6 0,3 3 0,-5-5 0</inkml:trace>
  <inkml:trace contextRef="#ctx0" brushRef="#br1" timeOffset="239">9223 17167 7835,'0'-7'758,"0"-1"1186,0 5-1182,0-2 0,1 5-317,3 0 0,-2 2 198,6 1 1,-4 5-164,3 7 1,-3 3 44,4 5 1,-1 5-175,5 2 0,3 3-90,0 1 0,4 5-63,-4-1 1,4 1 26,-3-1 0,3-2-15,-4 2 0,4-3 0,-4-1 0,4-1-530,-4-2 0,2-3 162,-2-5 1,-6-6-43,2-1 270,-2-4 289,3-5-274,-1-2 0,-4-10 31,-4-3 0,-1-7-418,-2-4 0,0-3 176,0-1 1,-2-2-467,-1-6 1,0 4 158,-5-11 0,2 5-48,-2-6 1,0-2 100,4-5 1,-4-1 45,4-6 0,-1-1-148,1-3 1,3 0 250,-3 0 0,3 2 123,1-2 0,0 7-103,0-8 1,5 9 243,3 0 1,-2 5 132,2 2 1,-1 7 99,5 1 0,-5 1-104,1 6 1,-5-1 52,0 1 0,-1 7-83,-2-3 0,0 3-66,0-3 0,0 4 226,0 0 1,1 1-215,3-1 0,-3-2-70,3 2 1,-3 1-6,-1-1 0,0 5-8,0-1 0,4 2 23,0 2 0,-1-1-2,-3 1 1,0 3 216,0 1 318,0 4-68,6-2-347,-5 5 1,5 0-94,-2 0 1,-1 0 78,4 0 0,1 0 17,3 0 1,1 4-63,-1 0 0,4 3-121,0-3 0,6 0 80,-2-4 0,0 4-27,4-1 0,-3 2 30,7-1 0,-2-2 18,2 1 1,-2 0-2,5 1 1,1-3-53,3 3 1,0-2-3,1 2 0,4-3 9,3 3 0,0-3-105,4-1 0,-2 0-45,9 0 0,-1 0 21,2 0 0,5 0-313,-2 0 0,7-3 411,-3-1 1,-28 1 0,0 1 9,-1 0 1,0 0 0,2 1-1,0 1 12,0-2 0,0 0 0,2 1 1,0-1 49,1 0 0,-1 1 0,0 0 1,0 0-34,-2-1 1,1 0 0,1 1 0,1 0 61,1-1 0,0 0 1,2 1-1,-1 1-50,1-2 1,0 0-1,-1 1 1,1 1-10,-2 0 1,0 0-1,3-2 1,0 0-315,-1 0 1,0 0 0,2 0 0,-1 0 230,-1 2 1,0 0-1,0-1 1,0-1 38,0 0 0,0 0 0,1 0 0,1 0-5,0 2 0,0 0 0,0 0 0,0 0-12,-2 0 1,0 0 0,0 0 0,0 0-13,0 0 1,0 0 0,1 0 0,1 0 2,0 0 0,0 0 0,0 0 0,0 0 35,-2 0 0,0 0 0,-1 0 0,1 0 55,-2 0 0,0 0 1,1 0-1,0 0 33,0 0 0,-1 0 1,-1 0-1,0 0-23,2 0 0,-1 0 0,-3 0 1,1 0-19,0 0 1,0 0-1,1 0 1,1 0-32,0 0 1,0 0 0,-1 0 0,1 0 6,0 0 1,0 0-1,-1 0 1,1 0-20,0 0 1,0 0 0,3 0-1,0 0-74,-1 0 1,0 0 0,2 0-1,-1 0 40,-1 0 1,0 0 0,-1-2-1,-1 0-37,2 0 0,0 0 0,1-1 1,-1-1 90,4 2 0,0 0 0,-1 0 0,-1 0-43,-2 2 1,0 0 0,-1-2 0,-1 0 99,2 0 1,0 0-1,-3 0 1,0 1-27,3 0 0,0 2 0,-1-1 0,-1 0 28,2 0 0,0 0 1,-2-2-1,0 0-55,0 0 1,0 0 0,0 0 0,1 0 5,1 2 0,0 0 0,-2 0 1,0 0 5,0 0 0,0 0 0,-2 0 1,0 0-13,2 0 1,0 0-1,0 0 1,-1 0-5,1 0 0,0 0 0,-2 0 0,-2 0-151,31 0 1,-2 0 195,2 0 1,-32 0-1,0 0 14,28 0 0,0 0 111,-4 0 1,-6 0-71,-6 0 0,0 0 227,-7 0 0,-1 0-195,-7 0 0,-2 0 365,-5 0 0,-5 0-387,-3 0 502,-8 0 1,-3 0-1470,-8 0 0,-8-1-200,-11-3 1,-9 3-2710,-6-3 3755,-10 3 0,6-4 0,-9-2 0</inkml:trace>
  <inkml:trace contextRef="#ctx0" brushRef="#br1" timeOffset="240">9999 16630 7873,'0'-6'14,"0"1"65,0 0 1,0 2 255,0-4 15,0 4 0,0-3-108,0 2 1,1 3 243,3-3 91,-2 3 153,3 1-156,-5 0 0,0 5-358,0 2 1,0 4-6,0 0 0,0 2-168,0 2 1,0-1 47,0 5 1,0-4-60,0 4 1,-4-5-35,0 1 1,0 2-245,4-2 0,1-4-631,3-3 382,-2 0-72,8-2 278,-4-1 236,5-5 1,0-1 7,-4-3 1,3-2 110,-2-6 1,-2 5-94,2-1 1,-4 0 118,3-3 0,-3 0 63,4-1 0,-2 5-29,2-1 0,-2 2-7,-2-2 1,-2-1-74,6 5 1,-5-1 277,0 1-256,4 3 0,-5-4 80,6 5-101,-6 0 1,7 5-13,-5 3 0,1-2-202,-1 2 165,-3-1 0,6 3-270,-4-2-41,-1 2-108,8-3 249,-4 4-23,6-5 0,-5-1 68,1-5 61,-1 0 1,1 0 28,0 0-45,-1 0 1,5-3 5,-1-1 1,1-4 10,-1 4 0,-1-5-118,-2 2 0,2 1 167,-2-2 0,2 2-7,1-2 0,-5-2-31,-2 2 122,3 3 1,-5 0 41,6 5-101,-6 0 213,3 0 1,-3 5 21,1 3 0,-1 2 13,2 1 1,-3 5-202,-1-1 0,1 1-7,3-1-185,-3-2-158,9 9 1,-5-10-648,3 4 0,2-7 34,-2-2 907,-3-4 0,5 7 0,-4-4 0</inkml:trace>
  <inkml:trace contextRef="#ctx0" brushRef="#br1" timeOffset="241">10639 16733 7893,'0'-6'1058,"0"1"1,1 5-282,3 0-380,2 0 0,9 0-201,1 0 0,0 0-10,-1 0 1,3-2-122,5-1 0,-4 1-177,0-1 0,0-3-585,4 3 1,0-2 376,0 1 1,-4 3-1539,0-3 1858,-5-3 0,7 6 0,-3-4 0</inkml:trace>
  <inkml:trace contextRef="#ctx0" brushRef="#br1" timeOffset="242">11130 16505 7700,'0'-12'0,"0"5"0,0-1 825,0 6 1203,0-4-1518,0 6 0,-4 2 7,0 2 1,0 6-150,4 5 0,-1 5-126,-3-1 1,3 4-177,-3 4 0,3-3 37,1 2 1,0-1-365,0-3 1,0 1 243,0 0 0,4-4-831,0 0 0,3-4-926,-3 4-405,0-5 2179,-4 3 0,0-6 0,0 1 0</inkml:trace>
  <inkml:trace contextRef="#ctx0" brushRef="#br1" timeOffset="243">9725 17121 8079,'-11'-5'925,"4"-1"0,2-2-740,5 1 1,2 4 48,1-1 1,4 2 227,4-2 1,6 3 15,2-3 1,-2 3-50,2 1 1,-3-4-154,3 0 1,-2 0-11,3 4 1,1 0-13,-2 0 0,-1 4-1,1 0 1,5 0-78,6-4 0,1 4 58,3-1 1,-1 1 71,9-4 1,4 0-25,3 0 1,3 0-292,2 0 1,-1 0 245,8 0 0,2 0-60,2 0 1,-32 0 0,1 0-133,0 0 1,1 0 0,-2-1 0,1-2 47,-2 2 1,1-1-1,0-1 1,1 0-79,-2 1 0,1 1 0,30-1 13,-30 1 0,-1-1 1,29-3-109,-29 3 0,0 0 1,28-3 43,1 1 1,-6 3 117,-2-3 0,-2 1 36,-2-1 1,1 3 94,-8-3 1,-3 3-28,-1 1 0,-8 0-67,-3 0 1,-4 0-41,-4 0 0,-3 0 221,-4 0-555,-1 0 71,-4 0-485,-2 0 1,-7 0-154,-1 0 1,-5 0-763,-7 0 1,-3 0-704,-5 0 2287,-5 0 0,-1 0 0,-5 0 0</inkml:trace>
  <inkml:trace contextRef="#ctx0" brushRef="#br1" timeOffset="244">9874 17510 8079,'-12'0'0,"1"0"568,-1 0-162,6 0 1083,1 0 899,5 0-2158,5 0 1,-2 0-67,4 0 1,-3 4-112,4-1 0,-6 6-4,2-1 0,1 2 115,-1 1 0,0-3-367,-4 0 0,0-1 99,0 5 0,0-1-120,0 1 1,0-5-247,0 1 209,0-6 1,1 3 1,3-5 0,-2 0 132,6 0 0,-2-1 41,2-3 0,2 2-13,-2-6 1,5 1 102,3-5 0,-1 1-32,-4-1 0,1-3 122,-1 0 1,1 0-64,-1 3 1,-3 2 172,-1 2 1,-3 0 145,4 4 285,-6-5 40,3 8-411,-5-5 1,0 12-51,0 1 1,0 3-121,0 2 0,0-1-117,0 1 28,0-1 0,0 0-463,0 1 53,5-6 0,2 3 160,4-5 0,-3 0-2,-1-4 0,-3 0 103,4 0 1,-1-4 27,5 0 1,-1-5 19,1 2 0,-1 0 114,1 0 0,-1-1-45,0-3 0,1-1 142,-1 1 0,1-1 105,-1 1 143,0-1-101,1 1 1,-2 3 143,-2 1-205,-3 4 0,-4-1 50,3 8 1,-3 3 91,3 4 0,-3 0-161,-1 1 0,0 1-180,0 2 0,0-1 27,0 5 1,-4-1-258,1 1 1,-1-3-1524,4-4 1324,0 4 0,0-3-2462,0 2 1515,0-7 1374,5-3 0,-4-5 0,4 0 0</inkml:trace>
  <inkml:trace contextRef="#ctx0" brushRef="#br1" timeOffset="245">10547 17373 8079,'-11'0'1759,"0"0"0,3 5-1174,0 2 1,5 7-27,-5 2 1,5 0-27,0-1 1,1 2-177,2 2 0,0 1-405,0-5 1,2 4 141,1-3 1,-1-1-741,1-4 0,3 1 92,-3-1 1,5-3-2664,-4-1 1107,0-4 2110,-4 2 0,0-5 0,0 0 0</inkml:trace>
  <inkml:trace contextRef="#ctx0" brushRef="#br1" timeOffset="246">10422 17510 8079,'-7'0'861,"2"0"0,7 0-429,1 0 1,4 0-290,4 0 0,4 0-338,1 0 0,4-2-128,-1-1 1,3 1-443,0-1 1,-3 0 764,0-1 0,1 3 0,2-4 0</inkml:trace>
  <inkml:trace contextRef="#ctx0" brushRef="#br1" timeOffset="247">10742 17441 8079,'-6'7'158,"5"-2"1,-5-5-13,2 0 2207,3 0-1550,-4 5 1,5 1 468,0 5-936,0 1 1,0-1-227,0 1 0,0-1-282,0 1 1,0-5 210,0 1 0,0-4-97,0 3 1,1-4-152,3 1 1,-2-3-281,6-1 0,-4 0 180,3 0 0,-3 0-372,4 0 495,-1-5 1,5-2 119,-1-4 1,-3 3 168,-1 1 0,1 0-105,4 0 0,-1-3 125,0 2 1,0 2 22,-4-2 1,3 6 96,-2-2 1,-2 2 147,2 2-117,-6 0 0,7 2-50,-5 2 0,0 2-100,-4 5 1,1 2-417,3 2 1,-2-2 180,6 2 0,-4-2-1282,4-2 240,-6 1-261,8-1 1414,-3-5 0,4 5 0,0-5 0</inkml:trace>
  <inkml:trace contextRef="#ctx0" brushRef="#br1" timeOffset="248">11118 17464 8079,'0'6'1915,"0"-1"1,2-12-1144,2-1 0,2 1-294,5 7 0,-2-4-378,3 0 1,-4 0 6,8 4 1,-4-4-488,0 1 1,3-1-175,0 4 1,4-4-609,-3 0 0,-1 0-506,-4 4-623,1 0 2291,-6 0 0,4-5 0,-4-1 0</inkml:trace>
  <inkml:trace contextRef="#ctx0" brushRef="#br1" timeOffset="249">11335 17373 8079,'7'-5'618,"-1"-2"-384,-2-4 1,2 3 91,6 1 1,-5-1 4,1-3 0,0 3 219,3 0 0,0 5-33,1-5 0,3 5 81,0 0 1,2 1-112,-2 2 1,-1 0-192,5 0 0,-5 5 4,1 3 0,-2-2-165,-2 2 0,-4 0-150,-4 3 1,3 0 14,-3 1 1,1-1-275,-4 1 0,-5 0-35,-3 4 1,-6-2-285,-1 5 0,-5-2 211,1 2 1,1 3 63,-1-3 1,5 1 197,-1-1 1,4-2-74,3-6 1,-1 1 680,5-1-286,0 1 1,6-5 100,1 1 1,4-6-136,4 2 1,2-3 52,2-1 0,3-1-747,5-3 0,0 2 262,-1-6 0,5 4-898,0-3 1,-4 0 69,-4 0 1092,0-3 0,4 3 0,-1-4 0</inkml:trace>
  <inkml:trace contextRef="#ctx0" brushRef="#br1" timeOffset="250">12557 16847 8079,'-16'-1'0,"-3"-3"0,1-2 757,-1-6 1,5 1-419,-1 0 1,2 3-707,2 0 0,-1 1 589,1-5 0,0 5 289,-1-1 1,5 4-88,-1-3 1,4 3 442,-3-4-492,4 6 0,-3-3 87,2 5-393,3 0 1,-6 0 57,3 0 1,-2 5 6,-5 2 1,-1 5-26,1 3 1,-6-1-189,-2 5 1,-2 0 36,-2 4 0,1 0-87,3 0 1,-1-1 166,5 1 0,1-5 5,6-3 1,-1-2-216,5-2 128,1 1 1,4-1-35,3 1 0,2-6 49,5-2 1,5 1-17,-1-1 0,9 3 7,-1-3 0,6 1 13,-2-1 1,3-1 10,-3 4 1,-1-1-23,-3 2 0,-1 2 79,-3-2 1,-3 2-26,-4 1 1,-5 1 2,1-1 0,-5 1-54,0-1 1,-1 1-4,-2-1 1,-7-1-85,-4-2 0,-2 4 106,-6-4 0,0 5-126,-4-6 0,-3 3 60,-1 2 1,-3-1-132,3 1 1,2-2-146,6-2-427,-3-3-339,9 0-680,2-4 1300,6 4 0,10-9-328,2 0 830,9-4 0,1 1 0,6-4 0</inkml:trace>
  <inkml:trace contextRef="#ctx0" brushRef="#br1" timeOffset="251">12535 17179 7760,'6'0'1559,"4"0"1,-7 0-795,4 0 0,-3 1 102,4 3 0,-1 2-399,5 5 1,-1 6 4,1 2 0,-1-1-324,0 1 1,1-2 65,-1 3 1,1 0-436,-1-5 1,1 4 223,-1-4 0,0 1-847,1-5 1,-1-5-68,1-2 1,-5 1-1786,1-1 1722,-6 0 973,3-9 0,1-2 0,0-4 0</inkml:trace>
  <inkml:trace contextRef="#ctx0" brushRef="#br1" timeOffset="252">12763 17156 7701,'-6'0'1443,"-4"0"1,7 1-943,-5 3 0,1 3-148,-5 9 0,1 1 1,0 6 0,-2 0-575,-2 0 1,2-2 180,-2-1 0,-2 0-279,2-5 1,1 4 305,6-4 1,0-3 12,4-5 0,-5-4 0,2 2 0</inkml:trace>
  <inkml:trace contextRef="#ctx0" brushRef="#br1" timeOffset="253">12797 16642 7821,'7'-19'0,"-4"0"0,4 1 85,0-1 1,4 2 290,0 6 1,0 1 555,1 2 0,-5 2-452,1 2 0,0 3 99,3-3 0,-1 8-136,-2 3 1,1 5-180,-5 3 0,-1 3-71,-3 5 0,0 0-84,0-1 0,0 1-208,0 0 1,0 0 149,0 0 0,-3-2-156,-1-2 0,-4 3-75,4-3 0,-1-1-159,1 1 1,3-9-273,-3 1 181,3-2 365,1-2-152,0-2 299,5-5 0,2 0-123,4 0 1,4 0-129,0 0 0,6-4-171,-2 0 0,1-4-511,-1 5 1,3-5 850,-3 4 0,2-5 0,2 3 0</inkml:trace>
  <inkml:trace contextRef="#ctx0" brushRef="#br1" timeOffset="254">13380 16973 7895,'0'-8'1476,"0"1"-1268,0 4 0,0-3 224,0 2 92,0 3 0,0-3-38,0 8 0,0 3-71,0 9 1,0 1-127,0 6 0,-1 0-40,-3 0 0,2 1-145,-1 3 1,1-3-154,2 2 0,-1-3-565,-3-4 1,3 2 397,-3-6 1,3 0-2243,1-4 426,0-4 2032,-5 3 0,-7-14 0,-5 3 0</inkml:trace>
  <inkml:trace contextRef="#ctx0" brushRef="#br1" timeOffset="255">13197 17133 7895,'0'6'456,"1"-1"-319,3-5 0,0 2 143,7 1 1,0-1-60,8 1 1,0-1 112,3-2 1,3 0-303,1 0 0,0 0-478,4 0 1,-3 0 195,3 0 250,-4-5 0,1-2 0,-4-4 0</inkml:trace>
  <inkml:trace contextRef="#ctx0" brushRef="#br1" timeOffset="256">13894 16619 7874,'0'-11'2592,"0"-1"-1778,0 1-579,5 4 1,-3 2 322,6 5-170,-6 0 0,5 2-231,-3 1 0,-3 4 65,3 4 0,-3 2-297,-1 2 1,0-2 101,0 2 1,-4 1-721,0 0 285,1 4 0,3-7-102,0 2 0,0-6-120,0-2 261,0-4 1,5 2 183,2-5 0,0-1-27,0-3 1,1 1 188,3-4 1,1-1-14,-1-3 0,-1-1 189,-2 1 1,1-1 63,-5 1 1,3 0 328,-3-1-339,5 1 1,-7 1 313,6 2 1,-5 3-267,2 5 38,-5 0 0,0 5-147,0 3 0,0 6-127,0 1 1,3 1-96,1 0 1,1-4-323,-1 3 1,-1-2-554,4-1 1,-3-1 466,4 0 1,-1-3-220,5 0 1,-5-6 702,1 2 0,0 2 0,3 1 0</inkml:trace>
  <inkml:trace contextRef="#ctx0" brushRef="#br1" timeOffset="257">14236 16676 7848,'-6'0'1903,"1"0"-317,5 0-1245,5 0 1,1 0-91,6 0 0,-1 0-21,1 0 1,3-4-148,0 0 0,2 1-185,-2 3 1,1 0-132,3 0 0,2-4-649,-6 0 1,4-1-1672,-4 1 2553,5 3 0,-7-9 0,4 3 0</inkml:trace>
  <inkml:trace contextRef="#ctx0" brushRef="#br1" timeOffset="258">14648 16459 7720,'-7'0'1300,"2"-5"-351,5 4 301,0-4-863,0 5 0,0 5 41,0 2 1,0 9-170,0 3 1,-1 2-181,-3 2 1,3 0-35,-3 0 0,3 0-248,1-1 0,0 0-885,0-3 1,0 1 1087,0-5 0,0 6 0,0-3 0</inkml:trace>
  <inkml:trace contextRef="#ctx0" brushRef="#br1" timeOffset="259">13985 16973 8069,'-11'0'2020,"-1"-5"-1243,6 4-515,-4-4 1,7 5 573,-4 0-450,4 0 1,-3 0 597,2 0-383,3 0-346,-4 0 0,5 1 248,0 3-36,0-3-93,0 4-88,5 0 1,1-4-30,5 3 1,1-3 15,-1-1 1,6 0 28,2 0 1,4 0-71,3 0 0,7 0 2,5 0 1,9-1-50,-1-3 1,5 2-246,2-6 1,2 4 47,-23 1 0,0-1 0,29 0 68,-28 0 0,-1 0 1,29 1-143,-29-1 0,1 0 0,26-2-5,2-2 1,-4-2-60,-3 2 1,0 2-79,-4-2 1,3 4-184,-4-3 1,-3 3-23,-4-4 1,-5 6 144,1-2 1,-8 3 18,-3 1 0,-8 0 66,-4 0 0,-2 0-149,-2 0-503,-4 0-120,3 0-271,-9 0 530,-6 0 0,-6 0 716,-8 0 0,-13 0 0,1 0 0</inkml:trace>
  <inkml:trace contextRef="#ctx0" brushRef="#br1" timeOffset="260">14008 17304 8069,'-18'0'317,"3"0"0,6-4 1343,1 1-138,6-1-607,-3 4-83,5 0-443,0 5 0,0-3 196,0 6 1,4 0-212,-1 3 0,5 4-71,-4 0 1,1 1-160,-1-5 0,-2 1-119,6-1 0,-6 0-124,2 1 0,-1-2 204,1-2-73,-3 2-140,4-4-196,0 0 1,-2-1 91,4-5 1,-3 0-29,4 0 1,-2-5 106,2-2 0,2 0-54,-3 0 0,3-1-9,2-3 0,-2-1 115,-2 1 1,1 0-27,-6-1 1,5 5 44,-4-1 0,0 4-40,-4-4 43,0 6 351,5-3-213,-4 5 286,4 5-290,0 1 0,-2 6-41,4-1 0,-3-5-137,4-2 1,-5 1 86,5-1 1,-4 1-207,3-1 135,1-3 1,4 4-28,-1-5 0,-3-3 69,-1-1 0,1-4 7,3 4 0,-1-5 102,-2 2 1,2 1-103,-2-2 1,1 0 159,-2-3 0,3 3-75,-2 1 1,-2 0 300,2 0-102,-6-3-104,9 3 69,-10 1 186,4 1-469,-5 5 0,0 5 149,0 2 0,0 4-377,0 0 1,0 0 138,0 1 1,-4 3-636,0 0 0,1 1-536,3-5 552,0 0 1,0 1 29,0-1 750,0-4 0,-6-2 0,0-5 0</inkml:trace>
  <inkml:trace contextRef="#ctx0" brushRef="#br1" timeOffset="261">14613 17179 8601,'-11'0'1279,"4"0"1,-1 5-426,4 2 0,0 8-304,4 4 0,0 2-174,0-2 1,0 5-144,0-5 1,0 5-336,0-5 1,0 1-363,0-1 0,4 2-1437,0-6 343,4 0-1478,-1-3 1763,-1-6 1273,-1-1 0,0-15 0,2-3 0</inkml:trace>
  <inkml:trace contextRef="#ctx0" brushRef="#br1" timeOffset="262">14499 17338 8069,'-6'7'1691,"-4"-2"-1153,8-5 1,-2 0-278,8 0 1,3 0-159,4 0 1,2-1-217,2-3 0,-1 3-567,5-3 0,-1 1 473,1-1 1,1 3-153,-5-3 0,2-1-230,-2 1 88,-2 1 1,3 3 178,-4 0 0,-5 0 140,1 0 1,-4-4 142,3 0 720,-4 0 752,7 4-709,-9 0 486,9 0-33,-8 5-336,3 2 0,-1 4-325,-1 0 0,2 1-71,-1-1 0,-3 1-146,3-1 0,1 1 299,-1-1-638,0 0 1,-4 1 123,0-1 1,1-4-11,3-4-264,-3 4-341,4-6 285,0 4 101,2-10 0,4-1 2,1-6 0,-1 2 73,1 2 1,-2-2-225,-3 3 272,8-3 1,-7-1-119,7 4 79,-2 2-33,-2 5 1,-3 0 31,0 0 1,-6 1-60,2 3-230,-3 2 0,1 6-152,1-1-369,-1 0 1,4 0-232,-2-4-914,-3 3 2017,9-3 0,-9-1 0,5-1 0</inkml:trace>
  <inkml:trace contextRef="#ctx0" brushRef="#br1" timeOffset="263">15024 17338 8069,'8'-10'1103,"0"3"0,-5 2 471,5 5-901,0-5 0,3 3-454,0-2 1,1 3-326,-1 1 0,-3 0 113,0 0 1,0 0-130,8 0 1,-4 0-1116,4 0 1,-2 0 371,1 0 865,-8 0 0,14 0 0,-9 0 0</inkml:trace>
  <inkml:trace contextRef="#ctx0" brushRef="#br1" timeOffset="264">15230 17236 8069,'0'-12'723,"0"1"1,6 3-676,6 1 1,-1 0 408,4 0 1,-2-2 674,-2 5 1,2-1-299,2 1 1,-2 3-366,2-3 1,-2 3-71,-2 1 0,-3 4-279,0-1 1,-5 6-245,5-1 1,-5 2 73,0 1 1,-3 5-166,-3-1 1,-4 5 132,-4-1 0,-2 3-178,-2 1 0,1-1-126,-5 1 1,5 0 92,-1 0 0,2-1 200,2-3 1,4-2-54,3-1 1,3-8 258,1 4 0,1-5-30,3 1 0,3-2 75,4-2 1,2-2-249,2 1 1,1-1-222,4-2 1,1-4-898,-2 0 1,-1-1 548,1 1 0,-5 2 659,1-6 0,3-5 0,0-5 0</inkml:trace>
  <inkml:trace contextRef="#ctx0" brushRef="#br1" timeOffset="265">16075 16687 7860,'5'-11'-866,"-4"0"0,6-2 866,-3-2 0,-3 2 0,3-2 0,1 6 0,-1 1 0,-1 1 0,-3-5 0,-5 5 0,-2-1 0,-5 5 0,-3 0 0,-3-2 0,-5 1 0,1 0 0,-1 4 0,0 4 0,0 0 0,1 4 0,3 0 0,-1 0 0,5 3 0,0-2 2664,3 6 1,5-2-499,-1-2-1823,6 6 1,-4-3-338,6 5 1,0-1 1,0 1 0,9 1-135,3-5 0,7 4 38,0-4 1,-1 1-57,1-5 0,0 4-45,3 1 151,-4-1 1,0-4 56,-3 1 1,-6-1 14,3 0 1,-7 2-26,2 2 1,-4-2-5,1 2 1,-4 3-10,-4 1 0,1-1 10,-4 1 0,-5-4-41,-3 4 1,-2-4 0,2 4 0,-3-5-9,-4 2 0,3 0-27,0-1 0,0-3-121,-4-5 0,5-4-497,3 1 0,2-3-107,2-1-1181,4 0 1977,2 0 0,5-5 0,0-1 0</inkml:trace>
  <inkml:trace contextRef="#ctx0" brushRef="#br1" timeOffset="266">16144 16996 10545,'10'5'1247,"-3"3"0,4-2-1050,-4 1 1,2 1-188,-1 3 1,2 1 108,-3-1-148,4 1 0,0-1-965,0 1 0,0-5 468,-4 1 1,3-6-1985,-2 2 2510,-3-3 0,5-1 0,-3 0 0</inkml:trace>
  <inkml:trace contextRef="#ctx0" brushRef="#br1" timeOffset="267">16361 17053 7706,'6'-5'1392,"4"4"-1001,-9-5 0,4 8 136,-5 2 1,-1 6 95,-3 5 0,-2 7-84,-5 0 0,-2 2 132,-2 7 0,1-4-221,-5 3 0,1-3-119,-1 3 0,2-6-409,6-1 1,0 0-274,-1-4 1,5-3-284,-1 0 1,5-7-507,0-2-1460,-4-4 2377,6 2 1,6-20-1,8-4 1</inkml:trace>
  <inkml:trace contextRef="#ctx0" brushRef="#br1" timeOffset="268">16555 16539 7890,'-7'-11'960,"4"-1"1426,1 1-1125,7-1-575,2 6 1,0 1-249,1 5 0,-4 0-141,3 0 0,-3 5-47,4 3 0,-2 3-112,2 4 1,2-1-85,-2 5 1,-3-4 16,-2 4 1,3-3-108,-3 3 1,1-5-19,-4 1 1,-1-2-329,-3-2 0,2 0 38,-6 1 1,0-1 147,-3 1 1,-1-2-22,1-3 0,0 2 68,-1-5-29,1 5 137,-1-3 0,6 2-9,2 0 22,3-6 1,2 5 136,3-4 1,4-1-1,7 1 0,3 0-78,4 1 0,-1-3-178,2 3 0,-7 1 95,7-1 1,-8-1 51,0-3 0,-2 6 0,-1 0 0</inkml:trace>
  <inkml:trace contextRef="#ctx0" brushRef="#br1" timeOffset="269">17891 15660 7775,'0'-12'1004,"0"6"0,0-4-908,0 2 0,-1 2-508,-3-2 806,3 6 1,-6-4 712,4 6 0,0 3-374,-5 5 1,5 1-329,-5 10 1,5 5 23,0 6 1,1 8-44,2 4 1,0-1-47,0 1 1,2-2-217,1 2 1,4 1-95,4-5 1,1-4-210,-1-3 1,-1-2 211,-2 2 0,1-5-884,-6-7 0,5 2-25,-4-6-1030,0 5 836,-4-7 1070,0 3 0,0-9 0,0-2 0</inkml:trace>
  <inkml:trace contextRef="#ctx0" brushRef="#br1" timeOffset="270">18519 15602 7769,'-11'-11'427,"-1"0"0,2 3 1522,3 0-1049,-4 6 1,5-3-368,-5 5 0,-1 0-286,1 0 0,-6 4-44,-2-1 1,2 6 63,-3-1 1,1 3-121,-3 5 0,4-2-116,3 5 0,2-2 106,1 2 0,2 2-57,3-6 0,2 4-253,5-4 1,0 4 82,0-4 1,0 2-100,0-2 0,1-2 71,3 2 1,2 2 26,5-2 0,5 0 48,-1-4 0,7 1 30,0-1 1,1-3 13,4-1 0,1 0 14,-2 0 0,1 4 174,-4-4 1,-4 0-35,0 0 0,-6 1-84,-2 3 1,-5 1-14,-6-1 0,0 4 127,0 0 1,-6 5-76,-5-5 0,-10 5-35,-5-1 1,-6 3-8,2 1 1,-3-4-21,-2 0 0,-2-5-109,3 1 1,2-6-168,10-2 0,4-4-1387,3 1 1174,2-3 0,7-2-2041,2-3 2482,13-3 0,3-9 0,11-2 0</inkml:trace>
  <inkml:trace contextRef="#ctx0" brushRef="#br1" timeOffset="271">19558 15317 8802,'-5'-23'2357,"0"0"-2169,-2 0 1,2 6-482,5 1 803,0 9 290,0 2 1,0 6-99,0 3 1,0 9-274,0 9 1,0 8 148,0 8 1,-4 2-198,0 6 1,-1 3-298,1 1 1,3 3-279,-3-3 1,-1 3 95,1-4 0,-1 5 60,1-5 0,3 10-139,-3-2 0,3 2 36,1-2 0,0-5 6,0-2 0,1-8-251,3-4 1,4-8 57,7-3 0,-1-5-30,5-7 1,0-1-173,4-10 0,0-2-349,-1-6 0,0-2 104,-3-5 0,1-2 775,-4-2 0,-1-3 0,-4-5 0</inkml:trace>
  <inkml:trace contextRef="#ctx0" brushRef="#br1" timeOffset="272">19387 15911 8288,'5'-12'1044,"5"6"-822,6 2 0,4-1 224,-1 1 1,4-3-260,3 3 1,0-5-120,4 1 0,-1 0-586,2 0 0,-2-2 214,-2 2 1,-7 2 303,3-2 0,-8 1 0,2-5 0</inkml:trace>
  <inkml:trace contextRef="#ctx0" brushRef="#br1" timeOffset="273">20312 15168 7770,'0'-11'0,"0"0"781,0-1 1154,0 1-761,0 4-713,0 2 0,-5 10 63,-2 3 0,-1 7-134,-3 4 0,2 8 97,-7 3 1,-1 8-64,-2 4 1,-2 7-95,2 0 0,-2 4-332,2-3 1,1 3 348,-1-3 0,4 3-184,-4-4 1,5 10-120,-2-2 1,8 1 12,0-4 0,5 0 106,0-4 1,6-1-442,5-3 0,3-6 115,5-1 1,0-4 8,3-1 0,3-5 52,-3-2 0,1-4-35,-1-4 1,1-2-251,-4-6 1,0-1-337,-1-2 1,-2 1-1925,2-6 1269,-2 1 1378,-2-4 0,-4 0 0,-2 0 0</inkml:trace>
  <inkml:trace contextRef="#ctx0" brushRef="#br1" timeOffset="274">20438 15979 7735,'-10'-9'0,"2"-2"0,3-3 1149,5 3-561,0 4 44,0 2 585,0 5 1,4 2-615,0 1 1,-1 7-263,-3 6 1,4 3-252,0-4 1,0 5 66,-4-1 0,4-1-152,-1 1 1,5-5 169,-4 1 0,4-2-515,-5-2 0,6-4 121,-1-3 0,2 1-8,1-2 0,1 1-32,-1-4 0,1-4-90,-1 1 0,-3-6 88,-1 1 1,1-2 72,3-1 0,-3-1 270,0 1 1,-5-1 152,5 1 2,-5-1 0,5 1-72,-4 0 108,0 4-32,-4-3-41,5 9 1,-4-3-227,3 8 1,-3 2 104,-1 6 1,0-1-202,0 0 0,0 1-177,0-1 112,0 1 1,6-2 50,1-3 0,3-1 28,2-6 1,-1 0 92,1 0 1,3 0-31,0 0 0,2-4 146,-2 0 1,-1-5-84,5 1 0,-5-2 170,1-1 1,-1-1 15,1 1 0,-2 3 13,2 1 0,-2-1-64,-2-3 0,-3 4 311,-1 4-304,-4-4 0,3 6 25,-2-3 0,-3 4-145,3 4 0,-3 2 87,-1 6 0,-1 3-194,-3 0 0,3 6 52,-3-2 0,3 2-485,1 2 0,0-1-314,0-3 1,0 1-1641,0-5 2454,5 5 0,1-7 0,6 4 0</inkml:trace>
  <inkml:trace contextRef="#ctx0" brushRef="#br1" timeOffset="275">21706 15728 7740,'-12'-16'0,"1"3"668,-1-2 880,1 7-1060,5 3 0,0 6 236,6 3 1,-3 4-288,-1 7 0,-1 8-26,1 7 0,3 10-102,-3 5 0,-1 1-73,1 3 1,0-2-28,4-1 1,0-4-224,0 0 1,0-3-268,0-1 0,5-1-33,3-10 0,-2-2-446,2-6 0,-6-2-41,2-6 1,-1-1-1645,1-2 2445,-3-3 0,-1-5 0,-7 0 0</inkml:trace>
  <inkml:trace contextRef="#ctx0" brushRef="#br1" timeOffset="276">21363 16025 7740,'-6'0'2111,"2"0"-1644,8 0 1,3 0-45,8 0 1,1 0-148,7 0 1,2 0-21,9 0 1,-2 0-57,2 0 1,-2 0-1,6 0 1,-3 0-1102,0 0 0,-6 0 163,-2 0 0,-3 0-339,-1 0 1,-4-4 294,0 0 782,-5-4 0,2 1 0,-5-4 0</inkml:trace>
  <inkml:trace contextRef="#ctx0" brushRef="#br1" timeOffset="277">21957 15945 7722,'-6'0'1889,"0"1"-1103,6 3 1,0 6 65,0 6 0,0 4-374,0-1 0,0 2 31,0 2 0,6-4-276,1 0 1,-1-1-143,2 1 0,-2 3-220,2-3 1,1-3 175,-5 0 1,3-8-378,-3 0-119,0-5-544,1 2 362,-4-5 222,9-5 1,-7-2 190,5-4 1,-5-4 87,5-1 1,-4 1 98,3 4 1,1-5-82,3 1 0,0-4 264,-4 4 0,3-2-43,-2 2 0,2 3 95,2-4 0,-2 7 157,-3 2-40,4 4-407,-5-2 0,1 12-198,1 4 0,-5 4-110,0 4 1,3 3 177,-3-3 1,2-1-623,-1 1 0,-1-4 838,4 4 0,-4-5 0,2 2 0</inkml:trace>
  <inkml:trace contextRef="#ctx0" brushRef="#br1" timeOffset="278">22334 15968 7719,'5'-11'292,"-3"-2"36,6-2 0,0 6 114,3-3 0,0 7 393,1-2 0,1 4-385,2-1 0,-3 2-39,4-2 0,-2 3-353,1-3 1,-2 3 55,2 1 0,1 0-912,0 0 1,-1 3 232,-4 1 565,1 0 0,-1-4 0,0 0 0</inkml:trace>
  <inkml:trace contextRef="#ctx0" brushRef="#br1" timeOffset="279">22825 15728 7719,'5'-11'0,"-3"-5"989,6 1 0,1-1-388,6 0 1,-2 5-59,2 0 0,2-3-12,-2 6 1,4-5 32,-4 6 0,4 0-193,-4 0 0,4 4 16,-3-1 1,0 3-173,-1 1 1,-2 0-13,2 0 0,-2 4-207,-2 0 0,0 9 85,-4-2 1,2 8-210,-5 0 1,-2 6-30,-5 2 1,-4 5-211,-4-2 0,-7 7 168,-5 1 0,-3 0-66,-5-4 0,-2 1-53,3-1 1,2-1-88,1-3 0,7-2 303,1-5 0,6-4-76,2 0 1,0-5 720,8 1 0,-1-2 309,4-1-346,0-1 1,1-3-249,3-1 0,2-4 85,6 1 0,0-3-246,4-1 1,1 0 87,6 0 1,0 0-786,0 0 0,0 0 309,0 0 0,-2-4-1067,-2 0 1,-1-1 270,-3 1 0,-6 3-5,2-3 1,-3-2 1091,0-2 0,-3-2 0,-5-1 0</inkml:trace>
  <inkml:trace contextRef="#ctx0" brushRef="#br1" timeOffset="280">23122 15317 7764,'6'-29'692,"-2"2"0,-2 8 7,2 4 1,-1 7 339,4 4 0,-3 3-360,4 1 0,-1 1 161,5 3 1,1 8-361,2 7 1,4 11 46,7 4 1,4 12-22,4 0 1,-15-18 0,1 2-485,1 1 1,0-1-1,1 1 1,1-1 107,0 0 1,-1 1 0,-3-2 0,-2 0-91,13 28 1,-17-26-1,-2-1-1067,8 31 1,-7 0 104,-8-4 0,-11 4-227,-8 0 0,1-28 0,-5-1 1149,-4-1 0,-3-1 0,-2 1 0,0 0 0,-2-1 0,-1 1 0,-1 0 0,0 1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8.92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13180 11044 8030,'0'-11'-281,"0"-1"0,0 1 661,0-1 0,0 5 267,0-1 315,0 0-153,0-3-379,0 5 0,-2-3 344,-1 5-10,1 0-565,-3 4 1,5 1-103,0 3 1,-4 3 18,1 4 0,-1 7 85,4 5 1,0 5 30,0 6 1,0 0-37,0 0 1,0 4-152,0 0 1,4 6-35,-1-2 0,5-2-149,-4 2 0,3-3 59,-3-1 1,1 0-166,-1-7 1,-3-3-75,3-2 1,-1-5 95,1-2 0,-3-9-495,3 1 141,-3-2-211,-1-2 447,0-2 0,0-7-387,0-1 0,-4-4 145,0-4 1,-3-4-27,3-1 1,-4-4 256,4 1 0,-3-6 351,3-2 0,-5-5 0,3 3 0,-6-5 0</inkml:trace>
  <inkml:trace contextRef="#ctx0" brushRef="#br0" timeOffset="1">13123 11124 8030,'0'-6'459,"0"1"1054,0 5-1045,5 0 1,1 1-17,5 3 0,1 2-53,-1 5 1,6 2 129,2 2 0,1-1-71,-1 5 0,3 0-228,-3 4 0,2 1-200,2 3 0,0-3 108,0 3 1,-2-3-168,-2-1 0,3-4 47,-3 0 1,-2-5 1,-2 1 1,-1-2 26,1-2 0,-2-3-19,2-1 1,-6-3 166,-2 4-33,1-6 111,-2 3 0,1-5-75,-4 0 1,-1-1 144,2-3 1,-4 2-96,-4-6 0,1-3-198,-4-5 1,0-4 60,0 1 0,-2-4-7,5-3 0,-5-2-204,1-3 1,2-2 63,-2 3 1,6-3-365,-2-2 1,3 1 162,1 0 1,0 3-315,0 1 0,0 3 74,0-3 1,1 5-67,3-2 1,-3 4 101,3 4 0,-3-1-36,-1 4 1,2 5-305,1 3 322,-1 6-151,3-3 0,-5 6 183,0 3 0,1 6-217,3 5 0,-2 6 644,6-2 0,5 7 0,4 3 0</inkml:trace>
  <inkml:trace contextRef="#ctx0" brushRef="#br0" timeOffset="2">13808 11341 7887,'-4'-8'1289,"0"1"-72,0-1-817,-1-3 1,3 1 412,-6 2 0,4 3 168,-3 5-210,4-5-543,-7 3 1,4 6-143,-6 8 1,2 3 13,3 0 1,-4 4-85,4 8 1,2-3-125,1 3 0,3 1 126,1-2 0,0 1-338,0-4 0,1-1 118,3 1 0,2-4-33,5 0 1,5-6 65,-1-1 0,4-2 122,-4-7 1,7 1 54,1-4 1,-1-5 95,5-2 0,-3-4 60,-1 0 0,-1-2-105,-3-2 0,-3 1 30,-4-5 1,-2 4-39,-3-4 0,2 1-118,-5-1 1,-1-3-111,-7 3 0,-3-2-225,-4-2 0,-2 0 106,-2 0 0,-3 4-74,-5 0 1,-1 5-302,-2-1 0,3 4 174,0 3 0,1 3-18,7 5 1,0 0 154,4 0 0,0 5-714,4 3 1074,2 2 0,5 1 0,0 1 0</inkml:trace>
  <inkml:trace contextRef="#ctx0" brushRef="#br0" timeOffset="3">14116 11329 7876,'0'-11'1511,"0"0"-488,0-1 87,0 6-376,0 1 53,0 5-543,0 5 1,0 1-199,0 6 0,0 4 68,0 3 0,4-1-124,0 1 1,3 0-36,-3 4 1,0-4 81,-4 0 1,4-5-861,0 1 291,-1-2 178,-3-2 488,0 1 365,0-6-372,0-1 0,0-6 109,0-3 0,0-2 129,0-6 1,-3 1-29,-1-1 0,0 0-158,4-4 1,4-1 18,0-6 0,5 0-265,-2 0 1,3 0-143,2 0 1,-5 1-173,1-1 0,0 5-22,3 3 1,0 2-230,1 2 0,-1 4-597,1 4 0,-1 1 95,1 2 1134,-1 5 0,0 7 0,1 6 0</inkml:trace>
  <inkml:trace contextRef="#ctx0" brushRef="#br0" timeOffset="4">14413 11329 7853,'-5'-11'412,"4"0"137,-4-1 1,5 5 655,0-1-350,0 5-71,0-2-239,0 5-233,0 5 1,4-2-127,-1 5 1,5-1-103,-4 5 1,3 0 29,-3 4 1,0-4-175,-4 3 0,0-1-383,0 2 0,0-4 266,0 4 0,0-8-550,0 0 481,0 0 1,1 2-209,3-3 215,-3-1 299,4-6-123,0 0 0,-2-2 119,5-2 0,-5 2 98,5-6 0,-2 1-35,2-5 1,2 1 82,-2-1 0,-3 1-32,-1 0 0,1-5 19,-1 1 0,3 4-62,-3 3 0,1 2 132,-1-2-7,-3-2-57,4 9-223,-5-4 0,1 5 80,3 0 1,-2 5-180,1 2 0,2 0 109,-1 0 1,1 1-168,-1 3 0,-1 1-24,4-1 0,0 1-24,0-1 0,3 0 86,-2 1 1,2-5-97,2 1 239,-1-5-201,0 2 399,1-5-139,-1 0 1,-1-2 75,-2-1 1,1 0 37,-5-5-34,5 1 0,-4-5-68,2 1 1,3 0-31,-2-1 0,-2 1 11,2-1 1,-2 5-10,2-1 0,1 0 249,-5-3-122,5 0 282,-8-1-287,9 6-123,-9 1 0,4 6 13,-5 3 1,-1 4-102,-3 7 0,3-1-253,-3 5 1,-1-4 143,1 4 1,0-4-282,4 4 1,0-5 185,0 1 1,0-2-893,0-1 1,2 2 21,2-3 1124,2 3 0,5-8 0,1 6 0</inkml:trace>
  <inkml:trace contextRef="#ctx0" brushRef="#br0" timeOffset="5">15155 11341 7908,'0'-12'336,"0"1"1,-3-2-49,-1-2 1,-1 2 69,1-2 0,1 1 51,-4-1 1,3 2 191,-4-2 0,5 6-134,-5 2 0,4 4-185,-3-1 0,-1 3-253,-3 1 1,-1 5 80,1 3 1,-1 3-191,1 4 1,-1 2-56,1 2 1,0 2-117,-1-1 1,6 1 116,2 2 1,3-2-125,1-1 1,0 0-124,0-5 1,1-1-112,3-6 304,2 2 1,6-9 48,-1 3 0,2-3 238,2-1 1,-2-4-89,2 1 0,-2-6 166,-2 1 1,0-1 22,1 2 0,-5-4-37,1 4 159,0-3-202,-2-2 0,0 2 260,-2 2-217,-3 3-155,4 5 20,-5 0 0,-3 5-142,-1 3 1,-4 2 57,4 2 0,-3-1-93,3 0 1,0 5 42,4-1 1,0 0 92,0-3 0,0-1-230,0 0 1,4-3 34,0 0 0,5-5 52,-2 5 1,3-5 109,2 0 1,-1-3 117,1-3 0,-1-4-100,1-4 1,0-1 124,4 1 0,-4-2-80,3-2 0,-2-1-24,-1-3 0,-1-3 116,0 3 1,-3-3-88,0-1 1,-6 1 156,2-1 1,-3-4-99,-1 1 1,0-2 132,0 1 1,0 2-55,0-6 0,0 4 74,0-3 0,0 5 6,0-2 1,0 0-75,0 4 1,-4 3 95,1 9 0,-2 1 37,1 2-141,2-2 0,-4 10 22,2 0 0,3 6-324,-3 9 1,3 4 15,1 8 0,0 2 39,0 6 1,0-4-57,0 4 0,5 0 60,3 7 0,-2 1-229,2-5 0,-1 2 83,5-2 1,-6-4 79,-2 0 0,1-5 84,-1-6 0,1-1-2,-1-3 0,-3-3-92,3-4 0,-3-1-154,-1 0 1,0-3-1078,0 0 473,0-6-675,-5 3 871,4-5 723,-5-5 0,12-1 0,0-6 0</inkml:trace>
  <inkml:trace contextRef="#ctx0" brushRef="#br0" timeOffset="6">15727 10816 7829,'0'-12'876,"0"1"-116,0-1-385,0 1 1,0 3 381,0 1-290,0 4 1,0-1-203,0 8 0,-2 4-53,-2 7 1,-2 4 170,-5 8 1,-1 3-55,1 8 0,-1-1-33,1 5 0,0-4-82,-1 4 0,2-2-111,2 2 0,-2 3 83,3-3 0,2 2-443,1 2 0,2-1 186,2 1 0,0-5-62,0-3 1,0 0-355,0-4 0,0 2 231,0-10 1,6-3-197,1-4 1,0-4 125,0 4 1,-1-8-89,2 0 1,2-6-37,-2 3 0,-2-6 52,2 2 0,-1-3-131,5-1 1,-5-1-765,1-3 1293,0-2 0,3-6 0,1 1 0</inkml:trace>
  <inkml:trace contextRef="#ctx0" brushRef="#br0" timeOffset="7">15886 11033 7893,'-11'0'0,"0"-4"1339,-1 0-561,6 0-65,1 4-362,5 0 0,-5 5 115,-3 3 0,2 8-87,-2 7 0,0 4-181,-3 3 1,1 7 125,2-3-108,-2 3-225,9-3 225,-4 1-502,0 4-175,3-9 339,-3 9 61,5-20 162,5 7-737,2-13 469,4 3 1,1-9 124,-1-3 1,4-3-129,1-1 544,4-5-148,-2-2-211,-1-4-34,5-6-134,-4 5 467,-1-10-191,5 4 0,-9-6 240,2-2-185,-7 2 0,0-8-138,-4 5 0,0-5-124,-4 2 0,0-3-210,0-1 1,-5 1 129,-3 2 0,-3 3-318,-4 6 1,2 4 209,-2 3 0,-2 7-97,2 4 1,-4 3 55,4 1 0,0 6-122,3 6 1,1 0-99,-1 7 1,5 0-423,-1 4 955,6 5 0,-4 1 0,6 6 0</inkml:trace>
  <inkml:trace contextRef="#ctx0" brushRef="#br0" timeOffset="8">16069 11467 7774,'0'6'584,"0"4"-402,5-9 1,-3 9 768,1-2-599,-1 2 0,-2 2 264,0-1 1,0 4-200,0 1 0,0 3-354,0-4 1,-4 1 80,0 0 1,-1-3-427,1 7 0,3-7-54,-3 3 0,1-4-831,0 0 632,1-6-323,-3 4-665,5-8 1523,0-2 0,5-7 0,2-4 0</inkml:trace>
  <inkml:trace contextRef="#ctx0" brushRef="#br0" timeOffset="9">16332 10941 7849,'-7'-6'594,"2"1"-397,5 5 1,0 1 62,0 3 793,0 2-632,0 11 0,0 2 405,0 7-413,-5 4-127,4 4 0,-4 4 277,5 0-352,0 5-663,0-7 448,0 3 82,0-5 0,0-1 1,0-2-255,0-3 189,0-6 1,0 0 259,0-3-891,0-2 418,0-11 1,0 4-671,0-2 1121,0-3-612,0 0-616,0-5 0,-5-10 1,-1-3-1</inkml:trace>
  <inkml:trace contextRef="#ctx0" brushRef="#br0" timeOffset="10">16457 10758 7817,'-6'-11'23,"1"0"1469,5 4-946,0-3 0,0 10-64,0 0 0,0 5 290,0 7 1,1 5-307,3 6 1,-1 1 122,4 7 0,1 3-197,3 4 0,1 5 79,-1-1 1,1 1-78,-1-1 0,-1 3-337,-2-4 0,1 0 4,-6 1 0,3-5-70,-3 1 0,-1-3-354,1 0 0,-1-5-97,-2 1 0,-2-6-942,-1 2 0,-4-3 601,-4-2 0,-6 0 801,-2-3 0,-2 3 0,-2-5 0</inkml:trace>
  <inkml:trace contextRef="#ctx0" brushRef="#br0" timeOffset="11">15487 12083 7825,'-7'0'-20,"2"-5"413,5 4 27,0-4 2480,0 5-2643,5 0-308,-3 0 68,8 0 0,-8 0-76,6 0 147,-6 0-54,4 0 0,-5 0 25,3 0 13,-3 0 84,4 0-108,0 0 1,-2 0 136,4 0 0,-3 0-117,4 0 1,-5 0 101,5 0 0,-4 0-62,3 0 1,-3 0 129,4 0-84,-1 0 44,5 0-157,-1 0 0,-3 0 152,0 0-68,-6 0 7,8 0 2,-3 0-93,4 0 1,0 0 5,1 0 0,-5 0 7,1 0 9,0 0 1,3 0-97,1 0 1,-5 0 78,1 0 0,-2-1-157,2-3 125,2 3 0,-4-5-11,6 6 0,-5 0 7,1 0-1,-1 0-2,5 0 0,-1 0 5,1 0 1,-5 0-33,1 0 0,-4 0 44,3 0-66,1 0 8,3 0 0,1 0-9,-1 0 1,-3 0-6,-1 0 1,-3 0-11,4 0 0,-4 0-4,3 0 14,1 0 36,3 0-47,1 0 88,-1 0 0,1 0-49,-1 0 0,-3 0 58,-1 0 1,-3 0-31,4 0 0,-1-1 3,5-3 0,-5 3 5,1-3-16,0 3 0,3 1-14,0 0 0,-3 0 13,0 0 0,-5 0-101,5 0 32,-5 0-8,7-5 2,-4 4-22,6-4 69,-1 5 0,0 0 2,1 0 0,-5 0 16,1 0-14,0 0 1,3 0-1,0 0 0,-3 0 27,0 0 1,-4 0 5,3 0 0,-3 0 48,4 0-67,-1 0 0,5 0 194,-1 0-180,0 0 1,1 0 41,-1 0 0,1 0-31,-1 0 1,-3 0-21,-1 0 1,1 0 22,3 0-10,1 0-1,-1 0-32,1 0 0,-5 0-47,1 0-8,-1 0 79,5 0-16,-6 0 11,4 0-30,-8 0 27,8 0-1,-4 0 1,2 0-21,-1 0-3,1 0 20,3 0 1,1 0 15,-1 0 0,-3 0-25,-1 0 0,-3 0-9,4 0 49,-6 0 87,9 0 0,-9 0-104,6 0 0,-6 0 19,8 0 1080,-8 0-388,8 0-410,-9 0-316,9 0 171,-8 0-438,3 0-1959,-5 0 2241,-5 0 0,-7-5 0,-6-2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7:46:20.41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1359 3815 8051,'-8'-8'0,"1"0"668,4 6-195,-2-3-241,5 0 155,0 3 144,0-3-154,0 5-68,0 5-136,0 2 1,0 9 330,0 3-223,0 3 0,0 4-68,0 1 1,0 5-1,0-2 1,4 3-137,0 2 0,0 0 93,-4 3 1,0-2-252,0 2 0,0-3 127,0 0 0,0-2-191,0-3 0,0-2-3,0-5 0,0-5 44,0-3 1,3-3 15,1 0 1,0-5-242,-4 1-677,0-5 385,0 2-658,0-5 835,0-5 0,0 2-397,0-5 0,-4 1 841,0-5 0,-4-4 0,1-2 0</inkml:trace>
  <inkml:trace contextRef="#ctx0" brushRef="#br0" timeOffset="1">1233 4066 8051,'0'-12'0,"0"1"480,0 0-182,0-1 0,0 1 112,0-1 0,2 6-129,2 2 1,-3 2 284,3-2 0,2 3-105,2-3 1,3 2-12,4 2 1,4 6-60,8 1 0,0 5-103,7 3 1,-2-1-259,6 5 1,-2 0 80,2 4 0,2 1-218,2 2 1,-3-1 120,-5 1 0,3 2-179,-3-1 0,3-1 50,-6-3 0,-3-1-124,-2-3 0,-3 1 104,-4-5 1,1-1 127,-4-6 1,-1 1 16,-4-5 0,1 1 308,-1-1-802,-5-3 218,-1 4-1,-5-5 0,0-5 81,0-3 1,-5 2-1029,-2-2 0,-7 1 22,-1-5 1192,-1 1 0,0-6 0,-2 0 0</inkml:trace>
  <inkml:trace contextRef="#ctx0" brushRef="#br0" timeOffset="2">1930 3917 8051,'0'-17'653,"0"0"-371,0 6 1,0-1 223,0 1 0,0 3 299,0 1 243,0 4-138,0-2-631,0 5 1,1 6-156,3 6 0,-1 0 91,4 7 1,-3 4-248,4 4 1,-6 6 96,2 1 0,1 0-398,-1 5 0,1-4 184,-1-1 0,-3 1-299,3-1 0,-2-5 182,2-2 1,-2-3 65,1-1 0,-1-6-105,-2-1 0,1-4-271,3 0-1003,-3-1 513,4 1-26,-5-6 1092,0-1 0,-5-5 0,-1 0 0</inkml:trace>
  <inkml:trace contextRef="#ctx0" brushRef="#br0" timeOffset="3">2181 4009 7975,'0'-12'680,"-5"6"1045,4-4-1168,-4 9 1,5-3 79,0 8 0,0 3-34,0 8-569,0 3 53,0 5 0,0 5-85,0 2 30,5 3 0,-2 2-30,4-1 1,1-4-180,3 1 0,4-6 25,1 2 0,4-4 76,-1-4 0,1-3-21,-1-4 0,3-2-44,-3-3 1,3-2 301,0-5 1,1 0-28,0 0 0,-4-5 84,0-2 1,0-5 85,4-3 0,-1 1-125,-3-5 0,1 0 68,-5-4 0,0-3-59,-3-1 0,-2-5 153,-2 2 1,0-3-106,-4-1 1,0 1-463,-4 2 0,-5-1-98,-3 6 1,-2 0-329,-1 7 1,-1 3 68,1 4 1,3 5-1587,1-1 2169,-1 6 0,-3 7 0,-1 7 0</inkml:trace>
  <inkml:trace contextRef="#ctx0" brushRef="#br0" timeOffset="4">2924 3917 7972,'0'-11'2006,"0"0"-1524,0 4 113,0 2 243,0 0 545,0 4-1209,0-4-7,0 5 1,0 5-58,0 2 1,0 7 126,0 2 1,0 5-285,0 2 0,0 0 122,0 3 1,0 2-443,0-1 0,0 1 186,0-1 1,0-3-240,0 2 1,0-5 149,0-2 1,0-5 140,0 1 0,4-2 402,-1-2-254,1 0 203,-4 1 0,1-2-55,3-2 1,-2-2 130,1-2 0,4-3-64,0 3 1,3-3 113,2-1 1,-1 0-184,1 0 1,3 0-92,0 0 1,5 0-48,-1 0 0,3-1 74,1-3 0,0 1-574,0-4 1,-1 3 233,1-4 0,0 2-896,0-2 1,-5 0 502,-3 4 1,1-4-1522,0 4 2153,-6 1 0,0-3 0,-4 0 0</inkml:trace>
  <inkml:trace contextRef="#ctx0" brushRef="#br0" timeOffset="5">3483 3849 7929,'0'-7'1091,"0"-3"514,0 9-382,0-4-54,0 5-959,0 10 1,0-1 8,0 10 1,2 5-80,1 7 1,-1 2 106,2 1 0,-3-2-310,-1 2 0,1-4 109,3 5 1,-3-2-215,3-7 1,-3 1 21,-1-4 1,0 0-20,0-1 0,4-4 243,0-3 1,1-3-60,-1-5 1,-2 2 255,6-5 1,-4 4-58,3-4 0,1-1 55,3-3 1,1 0-20,-1 0 1,4 0 147,1 0 1,3-1-617,-4-3 1,5 3 173,-1-3 0,-2-1-826,-2 1 0,1-3 464,0 3 1,-1 0-1108,-4 4 0,-3 0 53,0 0 1456,-1 0 0,5 0 0,-1 0 0</inkml:trace>
  <inkml:trace contextRef="#ctx0" brushRef="#br0" timeOffset="6">4191 3929 7885,'-5'-7'2552,"4"-3"-1247,-3 3-544,3-3-119,1-2-273,0 6 1581,0-4-823,0 8-2057,0-3 728,0 5-1183,5 5 1,-2 2 193,4 4 1,-4 4-1538,1 1 2728,2 4 0,-5 3 0,4 6 0</inkml:trace>
  <inkml:trace contextRef="#ctx0" brushRef="#br0" timeOffset="7">4249 4237 16138,'0'8'-122,"0"-1"1,0-3 313,0 4 0,0-4-1916,0 3 1,0-3 1723,0 4 0,5-1 0,1 5 0</inkml:trace>
  <inkml:trace contextRef="#ctx0" brushRef="#br0" timeOffset="8">1325 4705 7978,'-7'0'851,"2"0"-58,5-5-467,0 4 0,9-4 486,3 5 0,12-4-180,2 0 0,13-1-14,6 1 1,6 2-508,6-6 1,-24 6-1,0 1 79,1-3 1,1 0 0,2 2 0,2 1 2,-1-1 0,0 1 1,2-1-1,0 1-81,1-1 0,2 0 0,2 2 1,1-1-362,3-1 1,1 0-1,0 1 1,0 1 374,0 0 0,-1 0 1,2-1-1,0 1-71,-2-2 0,1 0 1,0 1-1,1-1-20,1-2 0,-1 1 0,0 1 1,1 1-84,-1-1 1,1 0-1,-3 0 1,-1-1 30,0 1 0,-1 0 1,0-1-1,-1-1 65,0 2 0,-1 0 0,-4-2 0,0 0-106,-3 2 1,0 1-1,24-3 135,-5 4 0,-9 0 208,-2 0 1,-5 0-105,-7 0 1,-5 0 22,-2 0 0,-7 0 648,-1 0-638,-5 0 789,2-5-1057,-9 3 0,-3-3-997,-8 5 0,-4 0 396,-7 0 1,-8 0 654,-7 0 0,-3 0 0,-2 0 0</inkml:trace>
  <inkml:trace contextRef="#ctx0" brushRef="#br0" timeOffset="31">1645 5585 7998,'-4'-8'-224,"0"1"0,0 3-44,4-4 1218,0 6-142,0-3-311,0-1 1,1 5-100,3-3 1,-2 9 39,1 7 1,-1 4-124,-2 7 1,0 5-109,0 3 0,0 7-303,0 4 1,-2 2 112,-1 2 0,-4 3-216,-4 1 1,-1-1 214,1-3 1,0-1-368,-1 1 1,1-5 164,-1-3 0,5-8-123,-1-3 0,5-4-136,0-4 0,1-3-118,2-4 1,0-5-1002,0 1 1066,0-5 0,5-5 498,3-9 0,7-6 0,3-6 0</inkml:trace>
  <inkml:trace contextRef="#ctx0" brushRef="#br0" timeOffset="32">1713 5642 8250,'-5'-12'682,"-1"1"0,-1 3-265,4 1-72,1 4 1016,2-2-890,0 5 1,5 7 125,3 4 1,3 5-158,5 7 0,1 5-122,6 3 0,4 7-51,0 4 0,-1-2-327,-3 2 1,4-1-294,-1 1 1,1 1 53,-4-5 1,-4-5-159,0-7 0,-5-1 238,1-3 1,-2-4-440,-2-3 1,-1-2-113,-2-1-1532,2-1 1197,-9 0 1181,-1 1 1,-6-1-1,-5 1 1</inkml:trace>
  <inkml:trace contextRef="#ctx0" brushRef="#br0" timeOffset="33">1645 6167 8059,'5'-11'793,"2"-1"1,5 5-683,3-1 0,3 2-191,5-2 1,4-2 357,4 2 1,2-2-90,1-1 0,0-1-595,1 1 1,-1 1 54,0 2 1,-1-2-81,-2 3 1,0 0 430,-4 0 0,5-6 0,-3-5 0</inkml:trace>
  <inkml:trace contextRef="#ctx0" brushRef="#br0" timeOffset="34">2330 5733 8050,'-12'-5'1401,"2"3"-700,3-6-372,2 0 0,3 2 113,-1 2 1339,1 3-1221,-3 1 1,5 6-186,0 6 0,0 0-89,0 8 0,0 4-55,0 6 1,0 3-244,0 1 0,4-2 80,0 2 1,3-1-248,-3 9 1,0-9 148,-4 1 1,4-11-186,0 0 0,3-6 181,-3 2 0,5-7 192,-1 0 1,0-1-195,0-3 0,2-3 63,-2-1 0,6-3-209,1-1 1,1 0 103,0 0 1,1 0-352,6 0 0,-4 0 157,0 0 0,0-4-888,4 0 1,-5-3 146,-3 3 1,2-4 1012,-2 4 0,5-9 0,-2 0 0</inkml:trace>
  <inkml:trace contextRef="#ctx0" brushRef="#br0" timeOffset="35">3015 5733 7938,'0'-11'3233,"0"5"-2935,0 0 1,0 8-16,0 2 0,0 2-105,0 5 0,0 6 64,0 2 1,1 7-85,3 5 0,1 2-30,3 1 0,1 0 40,-5 1 1,4 3-502,0 0 0,-3-5 40,-1-7 0,1-5-576,-1-2-588,0-5 633,-4 2-1422,0-4 2246,0-6 0,-11-1 0,-1-5 0</inkml:trace>
  <inkml:trace contextRef="#ctx0" brushRef="#br0" timeOffset="36">2798 5813 7933,'0'-11'709,"0"-1"88,0 1 1,5 0 670,3-1-985,2 1 0,6 3 71,3 0 0,4 1-158,4-5 1,6 5-372,5-1 1,5 2 68,-1-2 1,2-1-1039,2 6 1,-5-1 239,-3 4 704,2 0 0,1 0 0,5 0 0</inkml:trace>
  <inkml:trace contextRef="#ctx0" brushRef="#br0" timeOffset="37">4203 5562 7986,'-6'0'1395,"0"0"0,8 0-2143,2 0 439,-3 0 1198,4 0-339,0 0-217,-4 0-310,9 0 0,-7 4-353,5 0 1,-6 6-506,2 1 1,1 2 834,-1 6 0,0-5 0,-4 2 0</inkml:trace>
  <inkml:trace contextRef="#ctx0" brushRef="#br0" timeOffset="38">4340 5962 8042,'-6'0'4517,"1"0"-1597,5 0-3515,0 5 0,1-3 340,3 6 1,-2-2 254,6 2 0,-6 7 0,3-2 0</inkml:trace>
  <inkml:trace contextRef="#ctx0" brushRef="#br0" timeOffset="39">1884 6704 8046,'-25'-1'0,"2"-3"1891,3-2-1298,14-6 0,0 5 43,6-1 0,2 5-133,2 0 1,3-2-74,8 1 1,3-4 137,5 4 0,6-5-144,5 2 1,6 0 13,5 0 0,10 3-524,2-4 1,-21 5 0,2-1 299,-1-2 0,2 0 1,6 1-1,1-1-310,1 0 1,1 1-1,4-2 1,1 1 146,-1-2 1,2 1 0,4 0-1,0 1-341,-1-1 1,0-1 0,-2 0 0,0 1 255,-3 1 0,-1 0 1,-3-1-1,-1 0 95,-5 3 1,0 1 0,1-2 0,-1 1-177,-6 0 1,0 0-1,1-1 1,0 1 121,24 0 0,-5 1 259,-7 3 1,-7 0-859,-4 0 0,-8 0 767,-3 0 0,-4 0-2371,-4 0 0,-4 1 2196,-7 3 0,-3 2 0,-5 5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1T07:30:10.794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1884 14664 8019,'-6'-5'20,"1"-1"279,0 0 187,4-5 290,-9 5-150,3 0-115,-4 1-302,-1 5 0,1 5-1,-1 2 1,1 5-54,0 3 1,-1-1 102,1 5 0,-1 0-156,1 4 0,0 0 93,-1 0 0,1 5-137,-1 2 1,1-1 46,-1 2 1,2-1-170,3 4 1,-2-1-5,5-2 0,0 2 59,4-3 1,0-2-101,0-1 1,0-3 94,0-1 1,1 0-225,3-1 1,3-4 41,4-3 1,0 2 107,1-2 0,-1-1 71,1-6 1,-1 2 9,1-3 1,-1-1 9,0-3 0,1 2 17,-1-1 0,4 0 96,1-4 0,4-1-69,-1-3 1,3-2 76,0-6 0,5-4-58,0-3 0,-1-3 102,-3-1 0,1-1-84,3-2 1,-7 0 14,3-4 0,-8 4 32,1 0 0,-5-4-52,-3 0 0,-3-3-74,-5-1 0,-2-1 78,-1 1 1,-4-4-102,-4 0 1,-6-1 35,-2 1 0,-4 2-208,-3-2 0,-3 4 69,-6 3 1,1 9-88,0 6 1,3 5-113,1 3 1,8 4 99,0 8 0,3 4-672,-1 7 1,5 7-11,8 4 902,2 11 0,10-6 0,1 8 0</inkml:trace>
  <inkml:trace contextRef="#ctx0" brushRef="#br0" timeOffset="1">2330 15407 8237,'-5'-7'-339,"4"-3"0,-6 9 2096,3-3-534,3 3 16,-9-4-372,4 4-589,-1-5 0,1 8 69,2 2-329,3-3 1,-4 9 10,5-2 0,0-2 173,0 2 1,4-1-756,-1 5 0,2-2 280,-1-3 0,-1 4-835,4-4 0,-3-1 84,4 2 1024,-6-5 0,9 7 0,-5-4 0</inkml:trace>
  <inkml:trace contextRef="#ctx0" brushRef="#br0" timeOffset="2">2650 14790 8210,'0'-11'-184,"-4"-1"246,0 1 1,0-1 180,4 1 0,-1 3 25,-3 1 0,2 0 300,-6 0-303,5-3 0,-7 7 32,3-5 1,0 6-137,0-2 0,-1 3 99,-3 1 1,3 4-94,0-1 1,1 6 81,-5-1 0,1 3-188,0 5 1,-1 1 96,1 6 1,3 4-141,1-1 0,-1 6 28,-4-1 0,6 2 37,2 1 1,-1 4-158,1 0 1,1 0 49,3-4 0,3-3-177,1-1 1,5-3 56,-1 3 0,3-5-79,4-3 0,-2 0 41,2-7 0,3-1 106,1-6 0,3-3 45,1-5 1,3-1 14,1-3 1,5-4-23,-2-7 1,2-2 11,-2-2 1,-2-2 136,-5 2 1,-1-4-120,-3-4 1,-3 3 82,-5-3 0,-4 3-122,-3 2 1,-4-5-12,-4 0 1,-4-3-50,-7 3 0,-3-5-170,-5 2 1,-3 1-47,-1-2 0,-5 6 135,2-2 0,2 8-310,1 4 0,4 6 134,4 2 0,3 4-636,5-1 584,-1 3 1,6 2 415,2 3 0,3 2 0,1 6 0</inkml:trace>
  <inkml:trace contextRef="#ctx0" brushRef="#br0" timeOffset="3">2901 14676 8386,'-12'-15'-418,"1"-1"353,5 1 199,1-1 0,5 3 417,0-2 641,5 2-411,-4 7-527,4-4 0,-4 8 25,3-2-59,-3 8 0,4 3-128,-5 4 0,2 0 78,2 1 0,-3 1-143,3 2 0,-3 1 39,-1 3 0,4 3-155,0-3 0,-1 1 17,-3-1 1,0 2 117,0-6 1,0 4-153,0-4 1,0 0 98,0-3 0,0-5-210,0 1 224,0 0 1,2-1-291,1 1 272,-1-6 1,4 7-3,-2-5 1,-2 0 127,6-4 1,0 4-126,3-1 0,-2 2 67,2-1 1,-2-1-45,6 4 1,-1-3 3,2 4 1,-2-4-32,5 3 0,-5 1-6,1 3 1,-3 1-43,0-1 1,-1 2-20,1 2 1,-6-2 59,-2 2 1,-3 3-26,-1 1 1,-5 2 47,-3 2 0,-3 0-27,-4 0 1,-3 4 40,-5-1 0,-1-3-36,-3-4 1,3-1 2,-2 1 1,2 1-38,1-5 0,5-3-14,3-5 0,2-3-157,2 4 1,3-6-16,0 2-1097,6-3 907,-3-6 0,5-1-310,0-5 1,1 3 739,3 0 0,2-4 0,6-6 0</inkml:trace>
  <inkml:trace contextRef="#ctx0" brushRef="#br0" timeOffset="4">2855 14676 8156,'-23'-23'166,"6"5"1,1 2 75,9 4 1,2 1-123,5-1 0,0 1 466,0 0-292,0-1 0,1 2-141,3 2 1,3-2 119,9 3 0,1 0-215,6 0 1,5 3 140,3-4 0,-2 4-229,1-3 1,1 3 17,3-4 1,-4 5-180,1-5 1,-6 5-109,2 0 0,-8 1-298,-4 2 1,2 0-55,-2 0 1,-4 2 650,-3 1 0,0 4 0,3 4 0</inkml:trace>
  <inkml:trace contextRef="#ctx0" brushRef="#br0" timeOffset="5">3438 15018 8341,'-8'-3'-231,"0"-1"0,5 0 257,-5 4 0,5-1 393,0-3 326,1 3-466,-3-4 0,4 3 361,-3-1-96,3 1-273,1-3 1,1 1 336,3 1-337,2-1 0,6 4-205,-1 0 0,1-2 156,-1-1 0,2 1-180,2-1 0,-1 1-31,5 2 0,-1 0-167,1 0 1,2-1 110,-2-3 0,3 2-144,1-6 0,3 4-195,1-3 0,-4 0 167,-4 0 0,-4 0-445,4 4 1,-9 1-176,2-2-754,-3 3 465,-3 1 1126,-1 0 0,-15 0 0,-3 0 0</inkml:trace>
  <inkml:trace contextRef="#ctx0" brushRef="#br0" timeOffset="6">3472 15213 8251,'-6'-5'927,"-5"3"-46,10-3-487,-4 5 0,6 0 84,3 0 1,-1 0 56,4 0 0,5-4-208,3 1 0,5-5-71,-1 4 1,3-3 10,1 3 1,1-5-268,2 1 0,0 2 116,4-2 1,-4 4-543,0-3 0,-3 4 23,-4-1 1,-2-1-773,-6 2 1175,1-1 0,-1 9 0,0 1 0</inkml:trace>
  <inkml:trace contextRef="#ctx0" brushRef="#br0" timeOffset="7">3529 16309 7433,'-11'-4'456,"-1"0"0,5-1 84,-1 1 0,4 2 457,-3-6-85,4 6 328,-7-3-612,9 5-68,-4 0 1,13 0-239,4 0 1,2 0-163,-3 0 1,4 4 106,1-1 0,4 1-94,-1-4 0,3 4-23,0 0 1,5 0-196,0-4 1,3 0 86,-3 0 0,5-4-225,-2 0 0,2-5-149,-2 1 1,-2 3 167,-5 2 1,-1-2-631,-3 1 1,-3 0-1,-5 4-13,1 0 0,-5 0-86,1 0-1289,-5 0 2182,-3 5 0,-7 1 0,-4 6 0</inkml:trace>
  <inkml:trace contextRef="#ctx0" brushRef="#br0" timeOffset="8">3518 16572 8348,'-12'-5'1565,"6"3"-841,1-3 0,10 1-72,2 1 0,9-1-87,3 4 1,4-1 101,3-3 1,0 2-288,4-1 1,1-2-103,3 1 0,0-1-476,0 1 0,1 1 246,-1-4 0,-1 4-1039,-3-1 0,2 2-215,-5-2 1,-1 3-2191,-3-3 3396,0 3 0,0 6 0,0 1 0</inkml:trace>
  <inkml:trace contextRef="#ctx0" brushRef="#br0" timeOffset="9">4546 16138 8291,'-4'-12'-625,"0"1"1,0-1 762,4 1 1,0 0 609,0-1 1,0 1-39,0-1 1,-4 5 242,0-1-125,1 6-488,3-4 0,0 8-40,0 2 1,0 7-15,0 8 1,3 9 31,1 6 0,4 2-261,-4 6 0,5-1 132,-2 5 1,0 0-345,0 0 0,-3-2 112,4-2 1,-5 1-178,5-5 0,-4-4 96,3-3 0,-4-7-216,1-1 1,1-2-289,-1-6 211,-1 6 0,-1-9-830,2 4 831,-3-9 0,5 2-1399,-2-5 731,-3 0 693,4-4 0,-5-5 391,0-3 0,0-2 0,0-1 0</inkml:trace>
  <inkml:trace contextRef="#ctx0" brushRef="#br0" timeOffset="10">4454 16229 8291,'0'-18'0,"0"-3"135,0 2 1,0-3 350,0-1 0,9 0 8,2 1 0,3-5-164,-2 0 0,4 3 165,3 1 0,3 7-149,1-7 1,5 6-166,2-2 1,-1 9 19,2-1 1,-5 7-1,5 0 1,-2 3-54,2 1 0,-4 5-146,-4 3 0,-1 2-211,-3 1 1,-3 10 128,-4 1 1,-2 4-124,-2-3 0,-3 1 71,-5 2 1,-2-1-1,-1 1 1,-9 2 55,-7-1 0,-6 1 48,-2-2 1,-6-3-64,-1 0 0,0 0-117,-4-4 0,7-3-236,4 0 0,5-5-131,3-3-1145,2 2 1152,11-9 1,2 4-673,8-5 1240,2 0 0,11-5 0,0-1 0</inkml:trace>
  <inkml:trace contextRef="#ctx0" brushRef="#br0" timeOffset="11">5391 15864 8371,'0'-17'0,"0"3"33,0-5 0,1 5 231,3-1 0,1 2 300,2 2-301,-2-1 1,-5 5 892,0-1-292,0 6-536,0-3 0,-5 6-78,-2 3 1,-5 6-127,-3 5 0,-3 9 61,-4-1 0,-1 9 33,0 2 0,4 7-107,0 8 0,1-1-182,-1 6 0,2-1 35,6 4 1,5-4 26,2 1 0,3-2-116,1 1 0,1-2-1,3-6 0,6 0-122,5-3 0,4-3 160,-4-5 1,6-1-153,-2-2 0,2-2 39,2-3 0,0-5 111,0 2 1,-2-4-227,-2 0 0,-1-3 141,-3-4 0,-2-5 342,2 1 1,-2-4-269,-2 3 0,1-4 87,-1 1 0,-3-2-369,0 2 1,-5-3-965,5 3 1347,-6-3 0,4-1 0,-6 0 0</inkml:trace>
  <inkml:trace contextRef="#ctx0" brushRef="#br0" timeOffset="12">5916 15966 8316,'-4'-11'3,"0"0"0,-1-1 80,2 1 254,1-1 0,-4 2 212,2 2-82,3-2 0,-6 9 177,4-3-211,1 3 0,-4 6-121,2 3 0,2 7-16,-6 4 0,6 8 6,-2 3 0,2 6-33,2 5 1,0 3-229,0 9 0,0-7 118,0 3 1,4-8-367,0 4 0,4-3 152,-4 0 0,3-8-283,-3-7 1,4-3 35,-5-1 1,5 0-100,-4 0 1,3-6 42,-3-1 1,4-4-8,-4 0 1,3-1-670,-3 1 0,5-5 352,-1 1 1,-2-4 681,1 3 0,-4-4 0,2 2 0</inkml:trace>
  <inkml:trace contextRef="#ctx0" brushRef="#br1" timeOffset="13">6327 15966 8197,'-6'-5'0,"-3"3"0,5-6 0,0 4 223,4-3 0,-3 3 438,-1-4-194,-5 1 1,8-1 278,-3 0-223,2 6-285,-3-3 1,4 6 7,-3 3 0,3 4-126,1 7 1,0 4 70,0 7 0,0 0-157,0 4 0,4 5 17,0 3 0,-1 0-212,-3-4 1,4 4-52,0 0 1,4 0 84,-4-4 0,1 1-24,-2-1 0,-1-5 96,1-2 0,3-3 0,-3-1 0,1-2-14,-4-2 0,0-2 5,0-6 0,1 1-252,3-1-53,-2 1 1,4-6-1168,-2-2 1047,-3-3 1,5-1-1111,-2 0 1599,-3 0 0,4-5 0,-5-1 0</inkml:trace>
  <inkml:trace contextRef="#ctx0" brushRef="#br1" timeOffset="14">6293 16103 8194,'-12'-17'-188,"6"-1"188,2 3 0,3 2 761,1-2 0,0 2 368,0 2-419,5-1 0,1 6-261,6 2 1,3 3 20,0 1 0,6 6-275,-2 6 1,2 4-103,2 7 1,0 5-12,0 2 0,1 7 99,3 1 1,-3 4-375,2-4 1,-5 0 173,-2-4 1,-2-3-241,2-1 0,2-4 137,-6 0 1,4-5 74,-4-2 1,0-5 56,-3 1 1,-1-2 16,1-2 1,-1-1 164,1-2 0,-5 1-90,1-6 0,-4 1 288,3-4-229,-4 0 0,2-1 162,-5-3 0,0-2-46,0-6 0,0-4-84,0-3 0,0-4-70,0-4 1,0-2 3,0-5 0,-1-7-238,-3-4 1,2-2 65,-1-7 1,1 2-233,2-1 0,0 2 269,0 6 1,4 0-272,0 3 0,0 4 57,-4 8 1,0 3-319,0 8 56,0-2-432,0 8-438,0 1-526,0 7 95,0 16 1785,0 6 0,0-3 0,0 1 0</inkml:trace>
  <inkml:trace contextRef="#ctx0" brushRef="#br1" timeOffset="15">7184 16275 8202,'0'-18'0,"0"1"351,0 6 1,0 0-105,0-1 0,0 1 164,0-1 1,0 5-19,0-1 0,-2 6-86,-1-2 0,0 1-118,-5-1 1,1 3 30,-5-3 1,0 8-184,-3 4 0,-2 6 140,-2 1 0,-3 9-153,3-1 0,4 4 19,4-1 0,1 2-263,6 3 0,0 0 124,4-4 1,1 0-273,3-5 0,7 0 151,9-3 0,-3-2 7,2-6 0,0-1 83,4-2 1,0-3 37,0-5 1,0 0 278,0 0 0,-4-5-101,0-3 0,-5-2 346,1-1 1,-6-5-155,-2 1 0,-4-1-11,1 0 1,-3 0-233,-1-3 0,-6-3-200,-6 3 0,-1 1 88,-6-1 1,4 0-207,-4-3 1,0 3-610,-4 0 1,6 5 398,1-2 0,4 5-1347,0 3 1837,6 3 0,1 5 0,5 0 0</inkml:trace>
  <inkml:trace contextRef="#ctx0" brushRef="#br1" timeOffset="16">7446 16263 8202,'-5'-6'0,"4"-4"115,-3 2 369,3 3 237,1-5-175,0 9 0,0-3-278,0 8 1,0 2-23,0 5 1,4 1-26,0-1 1,3 5 40,-3-1 1,1 4-163,-1-4 1,-3 4 64,3-4 1,-3 1-171,-1-5 0,0 0 71,0 1-196,0-1 1,0-3 18,0-1 195,0-4 0,-1 2 44,-3-5 0,2 0-67,-6 0 0,4-5 126,-3-3 0,0-2 41,0-1 1,-2-4 129,5-1 1,0-8-157,4 1 0,0-3-53,0-1 0,1-1-281,3-2 94,8-8 0,5 11 148,6-7-285,0 12 0,0-3 94,0 10 0,5 1-499,2 6 0,-1 3-154,2 5 0,-2 5 734,1 3 0,-7 2 0,-6 1 0</inkml:trace>
  <inkml:trace contextRef="#ctx0" brushRef="#br1" timeOffset="17">7846 16229 8202,'0'-18'-282,"-4"4"-71,1 3 1,-1 6 1015,4-7 0,0 4 441,0-4-56,-5 6-668,3-4 1,-4 8-44,2-1 1,3 4-92,-3 6 1,3 2-192,1 10 0,4 0 71,-1 4 1,3-2-98,-3 1 1,0-3 76,5 4 1,-5 0-79,5-4 1,-4-2-222,3-2 0,-3-2 25,4-2 26,-6 0 1,3-3-17,-5 0 123,5-6 55,-3 3 1,7-6 37,-6-3-55,6-2 0,-4-6 10,3 1 1,2 0-28,-2-1 0,-2-3 29,2 0 1,-6-1-37,2 5 0,1 0 62,-1-1 1,0 5 43,-4-1-29,5 5 0,-4-3 73,3 2-240,-3 3-323,-1-4 398,0 15 1,4-2 27,0 7 0,5-2-122,-2-2 0,3-1 82,2-2 1,-1 1 32,1-6 1,-1 5 6,1-4 1,-1 0 17,0-4 1,5 0 5,-1 0 0,0-4 20,-4 0 1,1-4 47,-1 5 0,5-6-79,-1 1 1,0-2 143,-4-1 0,1-1-78,-1 1 0,1-1 14,-1 1 0,-1-4 0,-2-1 0,2 2 275,-2 7-295,-3-3 1,4 7 6,-6-4 1,2 4-230,-1-1 0,-2 8 139,1 4 1,-1 3-114,-2 4 1,3 3 82,1 5 1,0-2-381,-4-2 1,1 3-78,3-3 1,1 1-252,3-1 1,3 2-937,1-6 1692,-1 0 0,11 2 0,-5 0 0</inkml:trace>
  <inkml:trace contextRef="#ctx0" brushRef="#br1" timeOffset="18">8805 16252 8225,'0'-17'0,"0"0"270,0-6 1,0 4 447,0 0 0,0 5-161,0-1 0,-5 2 47,-2 1 0,0 6-237,0 2 1,-1 3-88,-3 1 1,-4 1-315,-1 3 0,-3 4 113,4 7 1,-5 1 15,1 3 0,2 3-78,2-3 0,2 1-234,2-1 1,5 2 29,2-6 0,-1 4-188,1-4 0,0 0 8,4-3 1,4-5 106,0 1 1,5-2 5,-2 2 1,3-2 76,2-2 1,-1-3-22,1 3 1,-1-2 120,0-2 1,1-2-62,-1-2 225,1-2 1,-1-5-109,1-1 0,-5 1 233,1-1 0,-4 1 68,3 0-53,-4-1 0,3 2 169,-2 2-112,-3 3-108,4 5-89,-5 5 0,-4 6-47,1 4 1,-2 5-38,1-1 1,2-1-1,-1 1 1,1 0 48,2 4 0,0-4-227,0 0 1,5-5 54,3 1 0,2-2-99,2-2 1,0-5-121,4-2 0,-4-2-124,3-2 1,2 0-38,-2 0 1,4-2-30,-4-2 529,1 3 0,0-9 0,2 4 0</inkml:trace>
  <inkml:trace contextRef="#ctx0" brushRef="#br1" timeOffset="19">9251 15806 8115,'-12'-11'409,"1"0"1,5 3 393,2 0-512,-2 6 0,3-2 193,-5 8 1,6 2-81,-2 6 1,3 4-119,1 3 1,0 12-74,0 3 0,0 8-1,0 0 1,-1 7-179,-3 4 0,2-2-22,-1-1 1,1-7-49,2-1 0,-3-7 64,-1-1 1,0-1 48,4-6 1,0-1 5,0-7 0,0 1-171,0-5 1,0 0-71,0-3 0,1-2-537,3-3-576,-3 4 580,9-10 0,-4 5 691,1-2 0,3-3 0,-3 4 0</inkml:trace>
  <inkml:trace contextRef="#ctx0" brushRef="#br1" timeOffset="20">9696 15727 8152,'0'-12'0,"0"1"202,0-1 1,0 5 341,0-1 347,0 0-24,0 2-526,0 1 1,-1 6-54,-3 3 0,-2 5 0,-6 10 0,1 3-97,0 12 0,-6 0 50,-2 12 1,-2-2-99,-2 9 1,5-3-77,3 3 1,2-3 14,2 3 0,4-5-24,3 2 0,4-7-178,4-1 1,3-8-1,4 4 1,0-10 90,1 3 1,3-2-249,0-3 0,4 0 123,-3-7 1,0 1-82,-1-5 0,-2 1 4,2-5 0,-2-1 257,-2-2-750,1 2-659,-1-4 339,1 1 1044,-1-2 0,0 0 0,1 1 0</inkml:trace>
  <inkml:trace contextRef="#ctx0" brushRef="#br1" timeOffset="21">10005 16103 8152,'-12'-17'583,"1"-5"1,-1 9 313,1-2-418,5 2-44,1 7 111,-1 1 0,0 15-136,-5 5 0,3 7-193,1 5 1,0 2-7,0 5 0,-2 4-93,5 0 0,0-1-194,4-7 1,5 2 118,3-5 0,3-2-97,4-6 0,3-2-16,5-6 0,0-4-113,0-4 1,3-1 61,1-2 1,0-5 121,-5-3 0,1-3 92,0-5 1,0 2 159,0-5 1,-5 0 141,-3-4 0,-4 1-105,-3-1 1,-3 0-286,-5 0 0,0-1 102,0-3 1,-9-1-243,-2-2 0,-7 2-230,3 5 0,-4-2-319,3 2 1,-4-1 142,1 9 1,3 4-422,0 8 0,0 1 71,1 2 0,3 5 349,5 3 0,4 7-480,-1 4 1022,3 3 0,1 6 0,0 1 0</inkml:trace>
  <inkml:trace contextRef="#ctx0" brushRef="#br1" timeOffset="22">10347 16423 8416,'-6'-6'1973,"1"1"-1269,5 5 0,0 1-72,0 3 0,0 2-194,0 6 0,0 3-336,0 0 1,0 5 24,0-1 1,-1-1-86,-3 1 0,3-1 66,-3 1 0,2 1-245,2-4 1,0-1-595,0-4 1,0 1 33,0-1-1125,0 0 737,0 1 1085,0-1 0,0 1 0,0-1 0</inkml:trace>
  <inkml:trace contextRef="#ctx0" brushRef="#br1" timeOffset="23">10713 15886 8337,'-12'-29'291,"6"3"477,2 7-427,3 2-103,1 6 474,0 4 0,-1 9-213,-3 9 1,3 7-130,-3 8 1,1 4-96,-1 4 0,3 4-228,-3 0 1,3 4-97,1-4 0,0 4-117,0-4 1,1-5 147,3-6 1,-3-3-171,3-2 0,1-2 45,-1-1 0,1-9 69,-1 1 0,-3-2-379,3 2 1,-3-3-137,-1 0-1279,5-1 1868,-3 0 0,8 3 0,-4-4 0</inkml:trace>
  <inkml:trace contextRef="#ctx0" brushRef="#br1" timeOffset="24">10850 15669 8313,'0'-22'206,"-4"4"309,0 3 1106,0 7-523,4 3-545,5 5 1,-2 9-167,5 2 1,-1 8-81,5 0 1,4 8-67,3 3 0,-1 7 16,1 1 0,0 4-87,4-4 0,-2 5-318,-2-1 0,-2 3-210,-6 0 1,3-3 235,-2 0 1,-3-1-283,-9 1 1,0-3 182,0-5 0,0 2-33,0 2 0,-5-3-31,-3 3 1,-3-2 66,-5-2 0,2 0 15,-5 1 1,0-6 25,-4-2 1,1-3-367,-1-2 0,4 0 152,0-3 0,5-2 391,-1-6 0,-1-1 0,5-2 0,2-3 0</inkml:trace>
  <inkml:trace contextRef="#ctx0" brushRef="#br1" timeOffset="25">11615 15932 8359,'-11'-5'80,"3"-1"174,0-6 0,6 5 72,-2-1 1,1 2 198,0-2-63,1-2 1,-3 7 217,5-4 166,0 4-567,0-2 0,2 6-124,1 3 0,2 3 16,3 4 1,6-3 57,-3-1 0,9 1-139,-1 3 1,2-3 78,2-1 1,1 0-42,3 0 1,1 2 42,2-5 1,3 5-129,-2-1 0,0 1 34,0-2 0,-3 2-180,-6-5 0,0 5 89,-3-2 1,1 0-143,-4 0 1,-1-3 78,-4 4 1,-1-4 63,-2 3 1,-2-4-67,-2 0 0,-3 0 77,3 1 44,-2-3 34,-2 4 0,-6-4 166,-1 3 1,-3-2-187,-2 1 0,0 2 27,-4-1 0,-1 4-105,-6-4 0,-1 4 83,-3 0 0,-2-2-123,-5 2 0,2-4 106,-2 3 0,6 1-128,-7 4 0,9-2-10,-1-3 0,4 2-4,4-5 0,3 4-520,4-5 383,6 1 0,1-3-790,5 3 1,1-2 419,3 1 1,7 2-1843,8-1 2447,-2 0 0,-1 1 0,-4 1 0</inkml:trace>
  <inkml:trace contextRef="#ctx0" brushRef="#br1" timeOffset="26">12643 15624 8212,'-6'-12'-320,"0"1"0,5-1 128,-3 1 0,3 3 963,-3 1 1,3 3-126,1-4 0,-4 5 618,0-5-820,1 5 0,3 0-22,0 6 0,-4 9-70,0 7 1,-1 4-90,1 3 0,3 7-169,-3 5 1,2 2 117,-2-2 0,2-3-145,-1 3 1,1 2-82,2-2 1,0-1-217,0-7 1,5 2 30,3-5 1,2-1-123,2-3 1,-1-5 41,0-3 1,1-2 68,-1-2 0,1-1-80,-1-2 1,1-2-185,-1-2 165,0-3 1,1 4-203,-1-5 0,-3 0-276,-1 0 1,-4-1 150,1-3 0,-3 2-347,-1-6 983,0 6 0,-5-9 0,-1 5 0</inkml:trace>
  <inkml:trace contextRef="#ctx0" brushRef="#br1" timeOffset="27">12449 15966 8212,'-7'-5'766,"2"3"-421,5-6 0,5 4-87,3-3 1,3 4-11,5-1 0,-1 2 113,8-2 1,-2 3-174,10-3 1,-1 1-120,4 0 1,-1 0-357,-2-5 1,1 6 230,-6-2 1,3-1-1008,-6 1 0,1 0 88,-8 4 975,-1 0 0,-4 0 0,1 0 0</inkml:trace>
  <inkml:trace contextRef="#ctx0" brushRef="#br1" timeOffset="28">13294 15681 8327,'0'-18'0,"0"2"305,0 4 653,5 1 67,-4-1-191,4 1-254,-5 5 1,-3 3-129,-1 11 0,-5 1-170,1 10 1,2 5-72,-2 6 0,1 3-95,-5 1 0,1 4-14,-1 1 0,-3 5 94,0 2 0,-5-1-765,1 5 0,-3-3 449,-1-2 0,2 0-571,2-3 0,-2-4 320,6-8 0,0-2 47,3-5 1,5-5 152,-1-3 0,6-2-13,-2-2-285,3-5-243,1 5 5,0-10 1,1 4 706,3-5 0,2 0 0,5 0 0</inkml:trace>
  <inkml:trace contextRef="#ctx0" brushRef="#br1" timeOffset="29">13385 15978 8309,'0'-12'936,"0"1"-205,0 0-524,0 4 0,0 7 132,0 8 0,0 3 146,0 4 1,0 3-334,0 5 0,-4-4 81,1 0 1,-1 0-111,4 4 0,-4-1-5,0-3 1,0 1-216,4-5 0,0 0 4,0-3 0,0-1-142,0 1 1,-3-5 1,-1 1-53,0-6 543,4 3 642,0-5-855,0-5 1,5 3 11,3-6 1,2 6-38,1-2 1,2 3-28,2 1 1,-1 0-63,5 0 1,-4 5 53,4 2 0,-1 0-178,1 0 0,-2 1 107,-6 3 1,2 1-64,2-1 1,-6 1 41,2-1 1,-7 2-147,0 2 0,-3-2 200,-1 2 1,-1 1 1,-3 0 1,-6 3 97,-5-4 1,-7 1-76,-1 0 1,-1-4-188,-6 3 1,4-2 156,0-1 0,-2-1-164,1 0 1,1-3-162,3 0 1,0-6-365,0 2 0,5-3 748,3-1 0,2 0 0,2 0 0</inkml:trace>
  <inkml:trace contextRef="#ctx0" brushRef="#br1" timeOffset="30">13374 16035 8236,'-7'-12'104,"-1"1"208,4 0 417,0-1 200,9 1 1,0 3-237,3 1 1,6 4-242,-3-1 0,8 3-138,0 1 1,3 0-182,1 0 0,3 0-253,1 0 1,3-1 129,-3-3 1,0 3-111,-4-3 0,-2 3-1364,-2 1 1,-2 0 1463,-6 0 0,0 0 0,1 0 0</inkml:trace>
  <inkml:trace contextRef="#ctx0" brushRef="#br1" timeOffset="31">11261 15612 8442,'1'-7'-256,"3"-1"0,-3 0 255,3-3 1,-1 1 274,0 2 45,-1-2 1,3 4 134,-5-6 1,0 5 182,0-1 304,0 6-171,0-3-229,0 5-358,5 5 0,-3 6 87,6 8 1,-4 4-231,3 4 0,-3 3 140,4 8 0,-4-1-98,3 5 1,-4-2-177,1 2 1,-3 3 68,-1-3 0,4 3-181,0 5 0,-1-3-75,-3 2 1,0-2 92,0-1 1,0-4-31,0 0 0,0-4 42,0 3 0,0-8 112,0 2 0,0-7-9,0 2 0,0-5 155,0 2 1,-1-3-145,-3-1 0,3-1 264,-3-3 0,3 1-106,1-5 0,-4 2 367,0-2 0,0-2-242,4 2 1,0-6 81,0-2-187,0 1-3,0 3-247,6-4-679,-5-2-866,4-5 1679,0 0 0,-4 5 0,4 1 0</inkml:trace>
  <inkml:trace contextRef="#ctx0" brushRef="#br1" timeOffset="32">13899 15510 8190,'0'-12'0,"0"1"0,-4-1-125,1 1 0,-5-1 215,4 1 1,-5 0 229,2-1 1,0 1 0,0-1 0,3 5 685,-4-1-218,6 0-493,-3-3 0,5 3 659,0 1-588,0 4 1,1-2-9,3 5 1,2 1-16,6 3 0,0 6-31,3 6 1,-1 5-98,5 2 0,0 1 31,4 7 0,1 0-60,3 7 1,-2-1 74,6 5 0,-2 0-501,2 4 1,0-1 277,-4 1 1,-4 1-292,-4 2 1,-9-5 151,1 1 0,-7-2-426,0 3 1,-3 0 221,-1 0 1,-5-6-85,-2-2 0,-4-2 94,0-2 0,-4 0 93,0 1 1,-5-6 26,5-3 1,-4-2 27,4-1 0,0-1 365,3-3 1,1-1-238,0-3 1,0-2 97,4 2 1,-2-6-206,5-2 0,0-3-104,4 4-419,0-6 1,-4 5-196,1-4-646,-1-1 741,4 3 749,0-5 0,-5 5 0,-2 1 0</inkml:trace>
  <inkml:trace contextRef="#ctx0" brushRef="#br1" timeOffset="33">1873 17531 8204,'-11'-11'0,"4"3"0,2 2 454,0 1-269,4-4 1,-4 6 87,5-4 0,1 0 273,3 0 142,-3-4-80,4 10-260,0-4 0,-2 5 207,4 0-270,-4 0 0,3 3-7,-2 4 0,-3 1-100,3 7 0,-3 3 84,-1 1 1,0 6-158,0 2 1,0 8-8,0 0 1,0 5 31,0-2 1,0 0-57,0-3 1,0 4-193,0 3 0,4-3-45,0-1 1,4-2 91,-5-2 1,6-3-151,-1-1 1,-2-6 58,2-1 1,0-1-298,3-7 297,0 0 0,1-5 59,-1-2 1,-3-2-190,-1-2 56,-4-3 0,7 4-23,-2-5 1,-2-1 78,2-3 0,-1 2-361,5-6 0,-1 0-40,1-3 0,-1 3-169,0 1 0,1-1 750,-1-3 0,6-6 0,1-1 0</inkml:trace>
  <inkml:trace contextRef="#ctx0" brushRef="#br1" timeOffset="34">1827 17919 8242,'-11'-11'0,"1"3"1263,2 1-497,3 4-505,5-7 240,5 9 0,1-6-109,6 4 0,-1 1-121,1-1 1,4-3-6,3 3 1,7-2-232,0 1 0,2 1 159,-1-4 1,-4 4-267,0-1 1,-1-1-306,-3 1 1,-2 1-434,-2 3 1,-2 0 137,-2 0 0,1 0 672,-1 0 0,1 0 0,-1 0 0</inkml:trace>
  <inkml:trace contextRef="#ctx0" brushRef="#br1" timeOffset="35">2638 17394 8451,'0'-11'1266,"0"-1"-529,0 1 294,0 4-435,0 2 1,-1 5-180,-3 0 0,3 5-25,-3 3 0,-1 7-6,1 4 0,-5 4-34,2 4 0,0 2-20,0 5 0,-1 7 8,-3 4 0,-1 2-236,1 7 0,3-5-390,1 5 1,-1-2 7,-3 1 1,-1-1 205,1-3 0,-1-2-184,1 3 1,1-8 122,2-4 0,-1-4 45,5-4 1,1-2-29,3-5 1,0-5 43,0-3 0,0 2-247,0-2 1,0-4 100,0-3 1,0-4-433,0 3-55,0-4-1283,0 2 1292,0-5 0,5-10 0,1-3 1</inkml:trace>
  <inkml:trace contextRef="#ctx0" brushRef="#br1" timeOffset="36">2912 17657 8375,'-11'-13'579,"1"-2"-72,2 7 661,3 3-928,5-5 100,0 9 763,0-4-720,0 15 0,0-1-327,0 10 1,0-4 157,0 4 0,0-1-87,0 1 1,0 1-49,0-5 0,0 0 142,0-3 1,0 3-426,0 0 113,0 1 0,0-5-317,0 0 261,0 1 0,-1-2-79,-3-2 163,3 2-40,-4-9 97,5 4 10,0-5 84,0 5 1,6-4-79,5 3 1,2-3 198,6-1 1,-4 0-142,4 0 1,0 0-54,4 0 0,0 2-11,0 2 0,-1-2-5,-3 6 0,2-2-114,-2 2 1,-1 2 137,1-3 1,-6 7-115,-2 2 1,-1 0 51,-6-1 0,4-1-13,-5 5 0,1-3 45,-4 3 1,-5-4 3,-2 4 1,-5-4-33,-3 4 1,1-5 3,-5 1 1,0-2-64,-4-2 1,0-3-7,0 0 1,4-6-185,0 2 0,2-3 71,-2-1 0,-2 0-789,6 0 0,1-1 1002,6-3 0,-2-2 0,4-6 0</inkml:trace>
  <inkml:trace contextRef="#ctx0" brushRef="#br1" timeOffset="37">2901 17600 8169,'-24'-18'0,"2"3"235,11 7 0,4-2 631,4 2 659,1 3-935,2-5 0,0 7 11,0-4 0,11 4-272,4-1 0,5 3-42,3 1 1,4-4-70,-1 1 0,5-1 25,-5 4 1,5 0-107,-5 0 1,2 0 19,-1 0 0,-4 0-37,0 0 0,-2-2-31,-6-1 1,4 1-363,-3-1-358,-1 1-865,-4 2-1626,-4 0 3122,-2 0 0,-5 5 0,0 2 0</inkml:trace>
  <inkml:trace contextRef="#ctx0" brushRef="#br1" timeOffset="38">3757 17851 8100,'-11'0'20,"0"-5"1,4-2 98,3-4 0,3 0 131,1-1 0,0 1 16,0-1 0,0 1 141,0-1 0,4 1-48,0 0 0,3 3-27,-3 0 0,5 1-96,-1-5 0,-2 1 0,2-1 0,-1 1-56,5 0 1,-5 4 16,1 4 1,0-3-176,3 3 0,4-1 133,0 4 1,4 0-131,-3 0 1,3 1-25,-4 3 1,5-2-174,-1 6 0,-1-4 103,1 3 0,-4 1-71,4 3 1,-3-3 59,3 0 0,-4-1 41,4 5 0,-5-5-21,1 1 0,3-5 50,1 0 0,-1-1 1,1-2 1,-5 0 21,1 0 0,-2 0 2,-2 0 0,0 0-14,1 0 0,-5 0 6,1 0-129,-5-5 1,5 2 113,-4-5-553,0 6-241,-4-8 282,-5 3 1,2-3-350,-4 3-188,4 1 24,-2 6 1033,5 6 0,-5 0 0,-1 5 0</inkml:trace>
  <inkml:trace contextRef="#ctx0" brushRef="#br1" timeOffset="39">3974 18045 8100,'-17'-11'452,"-4"0"735,6 4-893,5-3 0,1 3-213,5-4 0,-1 3 514,1 1 0,2 3-152,-6-4 1,6 4 423,-2-3-315,3 4-351,1-7 0,0 8 2,0-6 1,3 4-96,1-3 1,5 4 269,-1-1-270,2 3 1,5-3-235,0 0 0,2 0 50,-2 4 0,-1 0-93,5 0 0,-1 0 33,1 0 1,2 0-10,-1 0 0,1 0 5,2 0 1,-1 2-105,-3 2 1,1-3 58,-5 3 1,0 1 97,-3-1 0,-1 3-190,1-3 174,-1 5 1,0-4-15,1 3 1,-5 0-114,1-4 126,0 5 1,3-4-1,1 3 150,-1-3 1,0-5 15,1 0 1,-1 0-83,1 0 1,-1 0 39,0 0 1,-3-4-51,0 0 1,-5-1-207,5 1 0,-5 2-242,0-6 1,0 6-1154,1-2 1053,-3-2 578,4-1 0,-5 1 0,0 1 0</inkml:trace>
  <inkml:trace contextRef="#ctx0" brushRef="#br1" timeOffset="40">4865 17542 8100,'-6'-17'346,"1"0"694,0 6-297,4-1 182,-5 1-506,6 5 1,2 7-136,2 10 1,-3 7 18,3 9 0,1-1-67,-2 9 1,1-2 6,-4 8 1,4-2-64,0 2 0,0-3-160,-4 4 0,0-4-33,0 4 1,0-9-276,0 2 1,0-9-6,0 1 0,0-7 158,0-1 1,1-6-7,3-2 1,-3 1 49,3-5 1,-2-2-194,2-1 1,-3-1-902,3 1-638,-2-3 1823,3 4 0,1-5 0,5 0 0</inkml:trace>
  <inkml:trace contextRef="#ctx0" brushRef="#br1" timeOffset="41">5117 18102 8782,'-7'-5'3891,"2"4"-2911,5-4-338,0 5-440,0 5 213,0-4-1459,5 9 1,-4-7 219,3 4 824,3-4 0,-6 7 0,4-4 0</inkml:trace>
  <inkml:trace contextRef="#ctx0" brushRef="#br1" timeOffset="42">5585 17737 8118,'5'-12'-153,"0"1"51,3-1 0,2-3 322,-3 0 1,2-4 38,-1 4 1,1-4 180,-5 3 0,3-4-105,-3 1 1,1 1-6,-1-1 1,-3 1-93,3-1 1,-3-1 146,-1 5 0,-4 0-86,1 3 0,-6 1-27,1-1 1,-6 5-65,-1-1 0,-2 6-147,2-2 1,1 3-165,-5 1 0,0 2 130,-4 6 0,4 1-34,0 10 0,0 1-13,-4 7 0,2-2-212,2 5 0,-2-4 2,6 0 1,5 2 6,6-1 1,3 0 103,1-5 1,5-2-142,3-1 1,7-5-13,4 1 1,2-6 102,2-2 0,1-4 51,3 1 0,-3-3-2,3-1 0,-7 0 106,-1 0 1,-5-1-24,1-3 1,-2 3 286,-2-3-129,-4-3 1,2 5 508,-5-6 150,-1 6-270,-3-8-279,0 8 0,-1-3-86,-3 5 1,3 1-77,-3 3 0,3 8 56,1 7 0,0 7-27,0 5 1,0 2 88,0 1 1,0 2-8,0 2 1,0 1-184,0 3 0,4 0 75,0-8 0,1-2-155,-2-9 0,-1-2 63,1-2-52,4 3 1,-2-10-185,3 4 0,-2-9-1106,-2-3 558,-3 2 0,9-4 804,-2 2 0,2-8 0,1-3 0</inkml:trace>
  <inkml:trace contextRef="#ctx0" brushRef="#br1" timeOffset="43">6281 17622 8083,'-11'-24'0,"0"-2"882,-1 7 0,6 2-287,2 2 1,3 2-430,1 2 1,0 3 197,0 1 0,-5 4 172,-3-1 0,2 3-286,-2 1 1,-3 2-126,-5 6 0,-3 5 98,4 10 0,-6 5-15,-2 2 0,0 8 23,-4 4 0,3 1 18,1-1 1,4 2-340,0-2 1,9 1 9,-1-1 1,7-2-178,0-6 1,8-1 24,4-3 1,7-3-157,4-8 1,2 0 196,2-8 1,4 2-2,0-9 1,3 0 179,-3-4 1,-1-5-22,-3-3 1,-1-2 184,-3-2 0,-3 1 115,-4 0 1,-2-5 140,-3 1 0,-2-1-260,-5 0 1,-5 3-101,-2-7 0,-8 8-151,-4 0 0,-8 2-302,-4 6 1,-3 2-208,-4 6 1,3 7 289,-4 8 1,6-1-1738,7 1 2059,4 0 0,11 4 0,-1 0 0</inkml:trace>
  <inkml:trace contextRef="#ctx0" brushRef="#br1" timeOffset="44">7012 17805 8411,'-7'-1'266,"-1"-3"233,6 3 1,-2-8-299,8 5 1,2 0 66,5 4 0,2-1 271,2-3 0,3 3-219,5-3 0,1 3-79,3 1 0,2 0-26,5 0 0,2 0-162,2 0 0,2 0-94,6 0 0,1 0-8,2 0 1,0-4-80,4 0 1,-5-1 51,2 1 1,-3 3-25,-2-3 1,0-1 23,-3 1 0,-2-1-149,-2 2 0,-6 1 132,2-2 0,-7-1-92,0 2 1,-8-1-62,-4 4 1,-2-4-175,-2 0 117,0 0 1,-3 4-87,0 0 291,-6-5-107,3 4 239,-5-4 1,-1 4-141,-3-3 1,2 3 144,-6-3 1,4 2 56,-3 2 1,4-1-96,-1-3 291,-2 3-185,0-9 394,-6 9-260,1-9 0,-1 5-6,1-3 1,3 3-10,1 5 1,3 0 596,-4 0-282,6-5-123,-8 3-514,8-3 0,2 5 112,8 0 1,2 4-38,1 0-1,6 4 4,2-5 0,3 3 30,0-3 0,-3-1 25,0 1 1,-1 0 9,1 1 0,-2-3 29,-6 3 1,1-3 30,-1-1 32,-5 0-69,-1 5 0,-6-4 104,-3 3 1,-3 1-169,-8-1 1,-5 4-129,-6-4 1,0 4 57,-4 0 0,1 2-218,-2 2 0,3-2-991,6-3 0,4 4 1273,3-4 0,2 8 0,2 3 0</inkml:trace>
  <inkml:trace contextRef="#ctx0" brushRef="#br1" timeOffset="45">9045 17360 8451,'-5'-12'0,"4"1"0,-4-1 423,5 1 1,0 0 48,0-1 0,0 5 772,0-1-373,0 5-348,0-2 1,0 7-214,0 1 1,0 9-40,0 7 1,-1 8-38,-3 3 1,1 4 71,-4 4 0,0 4-258,0 8 1,-3-3-127,2 2 0,2-2 63,-2-1 0,5-1-114,0 1 0,3-1-112,3-4 1,4-3-13,4-7 1,2-3 92,2-5 0,-1-6 134,5-1 1,0-4 1,4 0 0,-3-6-84,3-2 0,-3-3-103,7-1 1,-4 0-140,-4 0 0,1 0 109,-4 0 1,-1-4 147,-4 1 0,-4-6 93,-4 1 0,-1-2 0,-2-1 0</inkml:trace>
  <inkml:trace contextRef="#ctx0" brushRef="#br1" timeOffset="46">8897 17794 8610,'0'-12'594,"0"1"0,6 1-594,6 2 0,4-1-44,7 5 0,0-3-25,0 3 1,3-4 340,1 5 1,3-3-75,-3 3 1,3 1-923,-3-1 1,0 1 723,-4 2 0,5 0 0,1 0 0</inkml:trace>
  <inkml:trace contextRef="#ctx0" brushRef="#br1" timeOffset="47">9571 17748 8215,'-7'-5'30,"-3"-1"1,9-6 47,-3 1 1,3-1 167,1 1 0,0-1-5,0 1 0,4 0 290,-1-1 1,3-3-6,-3 0 1,0-2-149,4 2 0,-3 2-221,4-2 1,0 1 53,3-1 1,-3 6-124,-1-2 1,-3 3 101,4 0 0,-5 2-200,5 2 1,-4 3 86,3-3 1,1 3-213,3 1 0,-3 5 44,0 3 1,-1 3 115,5 4 1,0-2-95,4 2 1,-2-1 53,5 1 0,-4-2 11,4 2 0,0-3-8,4-5 0,-3 2-4,3-5 1,-4 0 19,4-4 0,0 0 18,-4 0 0,-3 0-27,-1 0 1,1-5 17,-5-3 1,3 2-37,-6-2 1,-3 4 24,-1-3-147,2-1-240,-5-3-534,4-1-103,-5 1 191,0 5 1,-4 2 69,1 8 0,-6 2-9,1 5 770,-2 6 0,-1 1 0,-1 4 0</inkml:trace>
  <inkml:trace contextRef="#ctx0" brushRef="#br1" timeOffset="48">9616 17919 8215,'-22'-5'0,"4"3"299,3-6 1,3 4 1329,4-3-488,3-1-735,5-3 0,0-1 19,0 1 0,0-1-177,0 1 0,0 3 104,0 1 1,4-1-116,0-3 0,5 3-116,-1 0 1,-2 2 28,1-1 0,2 0-118,7 3 1,-4 2-232,4-6 0,-4 6 140,0-2 1,-1 3-140,0 1 1,1 0 58,-1 0 0,1 1 11,-1 3 0,-3 1-13,-1 2 0,1 4-43,3-4 0,1 3 76,-1 2 0,1-2 4,-1-3 0,4 2-20,1-5 0,3 4 45,-4-4 1,0-1-71,-4-3 0,1 0 68,-1 0 1,1 0-32,-1 0 70,1 0 1,-1 0 13,0 0 0,-3 0 11,0 0 0,-5 0 12,5 0 1,-4-1 97,3-3 0,-3 3-155,4-3 11,-6-2-10,9 0 1,-10-6-618,3 1 341,-3 4 1,0-2-464,3 6 214,-3-1 1,9 4 585,-2 0 0,2 0 0,2 0 0</inkml:trace>
  <inkml:trace contextRef="#ctx0" brushRef="#br1" timeOffset="49">10679 17474 8215,'0'-11'-772,"1"3"540,3 0 1,1 4 481,2-3 1,0 1 88,-4-2 0,-1-2 251,2 2 1,-3-2-147,-1-1 1,0 3 26,0 0 0,0 1-86,0-5 0,-1 1-106,-3-1 0,1 2 0,-4 3 0,-2-2-121,-7 5 1,4 0-103,-3 4 0,-2 0 4,2 0 0,-6 1-164,2 3 1,2 3 56,-2 4 1,5 6-117,-2 2 0,9 2-253,3 2 0,3 0 184,1 0 0,1-2-44,3-2 1,2 2 26,6-6 1,3-1-37,0-7 1,2 2 208,-2-5 1,-3 0 82,4-4 1,-4 0-44,0 0 0,-1-1 284,1-3 0,-1-3 209,1-4 1,-2 3-186,-3 1 1,2-1 338,-5-3-293,5-1 1,-8 1 42,3 0 0,-2 4 45,2 3-259,-2 3 0,3 2-53,-5 3 0,0 4-250,0 7 1,0 7 95,0 4 1,0 10 143,0-2 0,0 8 152,0 0 1,-2 1-155,-1-1 0,0 1-42,-5-5 0,6-1-107,-2-7 0,3-2-260,1-5 1,-4-5 99,0-3 0,0-2-756,4-2-990,0 1 1371,0-6 1,5-1-1447,3-5 2048,2 0 0,2 0 0,-1 0 0</inkml:trace>
  <inkml:trace contextRef="#ctx0" brushRef="#br1" timeOffset="50">10941 17999 8125,'0'-11'2304,"-5"-1"-933,4 6-1290,-4-4-107,5 9-34,0-4 0,1 5-168,3 0-527,-3 0 564,9 0 191,-8 0 0,8 5 0,-4 1 0</inkml:trace>
  <inkml:trace contextRef="#ctx0" brushRef="#br1" timeOffset="51">11170 17474 8125,'-12'-23'138,"1"0"0,1 5-92,2 3 0,3 6 157,5 2 0,4 3 381,0-4 472,-1 6-775,2-8 1,3 8-29,7-1 1,-1-3-203,5 3 1,0-1 85,4 4 1,5 0-57,3 0 0,-2 0 100,1 0 1,-3 0-199,3 0 1,-4 0 24,0 0 1,-5-1 54,-2-3 1,-5 3 170,1-3-97,-3 2 0,-4 1 110,0-3 27,-6 3-260,3-4 109,-5 5 0,0 5-210,0 3 1,-1 7 23,-3 4 0,2 5-2,-6 7 1,0 2 160,-3 12 1,-4 0 1,0 8 0,-1-9-170,5 2 1,0-4 105,-1 0 0,1-3-114,-1-5 0,6-4 73,2-4 0,3-5-138,1-2 0,0-5-446,0 1-550,0-3 532,0 0 1,0-5-440,0 1 0,5-5 1048,3 0 0,2-1 0,1-2 0</inkml:trace>
  <inkml:trace contextRef="#ctx0" brushRef="#br1" timeOffset="52">12106 17428 8224,'0'-11'231,"0"-1"0,0 1 414,0 0 0,4-1-466,0 1 0,1 3 27,-1 0 0,-3 1 192,3-5 0,-3 1-129,-1 0 0,0 3-60,0 0 1,0 1 327,0-5-300,-5 1 0,-3 3-53,-7 1 0,1 4 34,-5-1 0,-1 3-209,-7 1 1,2 6 29,-6 6 1,2 1-18,-1 6 0,0 0-23,4 3 1,7 3-127,0 1 1,6-3 170,5 0 1,5-2 0,6-5 0,5 3-499,7-4 0,3 0 212,5-3 0,5-6-331,2-2 0,-1-3 214,2-1 1,-6 0 236,2 0 0,-7-1 97,-1-3 1,-5-1 231,1-3 0,-2-2-66,-1 2 1,-5-2 245,1-1 1,-6 0-142,2-1 0,-1 1 60,0-1 0,-1 5-5,2-1 11,-3 0-253,-1-3 50,0 5-228,0 1 1,0 6 257,0 3 1,0 7-27,0 8 1,0 4 185,0 4 0,-4 3 27,0 8 0,-1-1-175,1 5 1,2-2 3,-6 2 0,4 1-404,-3-5 0,4 1 67,-1-5 0,2-5-78,-2-2 0,3-3 215,-3-1 0,3-6-11,1-1 0,0-4 486,0 0 0,0-5 16,0 1-80,0-6-256,0 4 1,0-5-538,0 3 1,1-3-1003,3 3 1429,-3-3 0,9-1 0,-3 0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8.660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1759 7949 8099,'0'-6'463,"0"1"0,0 3-108,0-2 171,0 3-171,0-4 59,0 5 27,0 5-162,0 2 1,0 5 254,0 3-342,0-2 0,0 10 159,0 0 0,0 5-115,0 6 1,0 0-117,0 0 0,0 1 131,0-1 0,4 5-215,-1 3 0,1 1 152,-4-1 0,4 3-178,0-3 0,3-4-16,-3-4 1,1-1-63,-1-6 0,-1-2-67,4-6 0,-4-3-31,1-4 240,-3-1-451,4 1 83,-4-6 198,4-1-766,-5-5-1069,0 0 124,0-5 1807,-5 4 0,-1-14 0,-6 2 0</inkml:trace>
  <inkml:trace contextRef="#ctx0" brushRef="#br0" timeOffset="1">1393 7938 8037,'-6'-7'-290,"-4"2"295,4 0 1029,-1 4-179,2-4-83,0 5-116,4 0-47,-4 0 379,5 0-837,5 0 0,-3 0-150,6 0 1,5 1 99,6 3 0,2-3 247,2 3 0,5-3-86,2-1 1,10 0-46,5 0 1,2-4 172,7 0 1,-1-4-378,4 0 0,0-6 66,0-1 0,-5 1 122,-2 6 1,-3-2-204,-2 2 1,-4-2 105,-3-1 0,-6 3-100,-2 1 1,-6 4-56,-1-1 1,-5-1 171,-7 1-479,1 1 1,-5 3 585,1 0-1308,-5 0 885,-3 5 0,-7-3 195,-4 6 0,-6-1 0,0 5 0</inkml:trace>
  <inkml:trace contextRef="#ctx0" brushRef="#br0" timeOffset="2">2821 8166 8085,'-8'-4'0,"1"0"0,4 0-84,-2-1 318,5 4 107,0-9 1,-4 7 247,0-4 0,1-1-9,3-3-166,0 4-134,5-3 1,-3 4 188,6-5-293,0-1 1,0 1 122,4-1 0,-3-2-35,6 3 1,-2-3-167,-2 6 1,4-2 136,1-1 0,3 3-221,-4 1 0,4 4-111,-4-1 1,4 3-71,-4 1 1,1 1 109,-5 3 0,2 2-140,2 6 0,-2 3 59,2 0 0,-3 4 119,0-4 0,-1 5-206,1-5 1,-3 5 112,2-1 1,-2-2-109,6-2 1,-1-3 209,1 0 1,2-1-1,2 1 1,2-6 66,-2-2 0,3-3 226,1-1 1,0-1 36,0-3 0,-1-1-117,1-3 0,0-3 6,0 0 0,-5-1-74,-3-3 0,1 2 115,0 2 1,-1-1-82,-4 1 0,-1-4-217,-2 0 1,1-1-80,-5 5 0,1-1-614,-1 1-155,-3 0 109,4 4 0,-6 2-71,-3 5 1,1 1 305,-4 3 1,4 3 551,-1 4 0,-7 6 0,-2 0 0</inkml:trace>
  <inkml:trace contextRef="#ctx0" brushRef="#br0" timeOffset="3">2947 8588 8052,'-12'-6'0,"2"-4"0,2 2 0,0 2 306,4-2 0,-4 5 74,4-5 0,-3 4 118,3-3 1,-1 0 498,1 0-632,3-4 1,-4 5-7,5-5 0,0 3-70,0 0 0,0 5-63,0-5-61,0 0 0,1-2 14,3 3 1,1 0-181,2 4 0,4 0 30,-4-5 1,3 6-219,2-2 0,3-1 106,0 1 0,4 0-154,-4 4 1,1 0 113,-5 0 1,2 2-104,2 1 0,-2 0 48,2 5 1,-2-1 112,-2 5 1,0-1-4,1 0 1,-1 1 5,1-1 1,3 1-76,0-1 1,4-1 69,-4-2 0,6 2 99,-2-2 1,1 1-91,-1-2 1,3 2 131,-3-5 1,2 3 8,2-3 1,-4 0 86,0-4 0,0 0-133,4 0 1,0 0 94,0 0 1,0-4 199,-1 0 0,-2-4-86,-1 0 1,-2-3-10,2-5 1,-2 4-20,-6-4 1,-1 4-173,-2 0 0,-3 1-71,-5-1 0,0 1-225,0 0 1,-1 3-252,-3 0 0,-2 6-511,-6-2 0,5 3-106,-1 1 1,4 5 1117,-3 2 0,4 9 0,-2 1 0</inkml:trace>
  <inkml:trace contextRef="#ctx0" brushRef="#br0" timeOffset="4">4260 8292 8128,'-6'0'-819,"-5"-6"2333,10 5-430,-4-9 298,5 9-940,0-9 0,1 8 53,3-1 1,3 0-95,4-1 0,0 3-73,1-3 0,4 3-18,3 1 1,-1-1 14,1-3 0,0 3-127,4-3 1,4 2 160,-1 2-119,1 0-293,-4 0 262,0-5 1,0 4-35,-1-3 1,1 2-151,0-2 1,-4 3 129,0-3-138,-5-2 0,3 4-15,-6-2 1,-3 3-365,-1 1-1455,-4-5 1378,7 4 1,-9-3-1382,3 8 1,-7-2 1819,0 6 0,-6 0 0,2 3 0</inkml:trace>
  <inkml:trace contextRef="#ctx0" brushRef="#br0" timeOffset="5">5596 7823 8131,'1'-11'-63,"3"-1"388,-2 1 144,3 0 1,-5-1-163,0 1 0,0 3 91,0 1 1,-2 3-64,-1-4 0,-4 6-83,-4-2 0,-1 3-60,1 1 1,-6 0 77,-2 0 0,-2 6-222,-2 5 1,-5 6 127,-2 6 0,-3 5-64,-2 2 0,1 4 61,0 4 0,3 3-206,1 5 0,6-2 84,1-2 1,5 1-100,7-5 1,1 4 21,2-4 0,3 3 89,5-7 1,9 3-339,2-7 0,5-2 133,-1-1 0,-1-3-106,5-1 1,0-6 113,4-1 1,3-7 176,1-2 1,1-4 77,-2 1 1,0-4 76,4-4 0,-1-4-31,2-7 1,-3 1-141,-5-5 1,0 4 206,-1-4 1,-4 1 9,-3-1 0,-6-1-233,-1 4 1,-7-4 98,-1 1 1,-6 2-330,-9 2 1,-8-1-117,-8 1 0,-3 3-147,-4 4 0,-3 6 111,-4-2 1,-1 8 41,0 4 1,1 3-160,-1 4 1,7-2 27,4 2 1,7-2 21,9-2 0,4 2 149,8 2 1,1-6 288,6 2 0,11 3 0,1 4 0</inkml:trace>
  <inkml:trace contextRef="#ctx0" brushRef="#br0" timeOffset="6">5870 8554 14282,'-6'1'-185,"2"3"-77,3-2-769,1 3 511,0-5 0,0 5 0,0 1 0</inkml:trace>
  <inkml:trace contextRef="#ctx0" brushRef="#br0" timeOffset="7">6396 7732 8158,'0'-11'-137,"-2"0"-272,-1 4 1037,1-3 999,-3 8-914,5-3 0,-1 5-237,-3 0 1,3 7-60,-3 4 1,3 2-131,1 6 0,-4 5 132,0 6 1,0 1-227,4 3 1,-3-1 0,-1 9 0,0 0-33,4 3 0,0 1 81,0 0 1,0-1-205,0 1 1,1-4 119,3 0 1,-1-9-181,4 1 0,-3-8 24,4-4 1,-5 0-80,5-7 0,-4 0-78,3-3 0,-4-5-387,1 1 52,-3-5 118,-1 2 1,1-5-851,3 0 1,-3-2-235,3-1 1456,-2-4 0,3-9 0,1-2 0</inkml:trace>
  <inkml:trace contextRef="#ctx0" brushRef="#br0" timeOffset="8">6967 7629 8029,'0'-7'305,"0"-1"-14,0 5 152,0-2 1,-2 5 231,-1 0-179,1 0 1,-8 7 12,3 4 252,2 6-390,-6 5 1,5 5 368,-5 0-510,-1 4-99,1-1 0,-1 5 29,1 3 0,0-2 184,-1 2-1339,1 2 1016,-1-4 1,5 3-244,-1-4-423,0-6 482,2 4 1,0-13 6,2 3 1,3-8-229,-3 0 274,3-2-1,1-2 797,0-4-515,0-2 461,0-5-558,5 0 1,1 0 191,5 0 0,1-5-107,-1-3-133,6 3 34,-5-5 1,6 9-29,-3-3 0,-2-1-10,2 1 1,-2 0-466,-2 4 201,1 0-167,-1-5 1,1 4-760,-1-3 758,1 3 160,-1 1-1409,0 0 1057,1-5 0,3 3 602,0-1 0,1-4 0,-5 1 0</inkml:trace>
  <inkml:trace contextRef="#ctx0" brushRef="#br0" timeOffset="9">7081 8052 7982,'-6'-12'1121,"1"1"-840,5 5 876,0-5-512,0 10 482,0-4 591,0 5-967,0 10-195,0-2-250,-6 13 1,5 1 368,-3 5-223,3-1-284,1-3 1,0 4-90,0-1-55,0 6 144,0-8 1,0 8-60,0-5-113,0-1 229,0-8-364,0 4 30,0-10 143,0 10-62,0-9-225,0 3 120,0-5 21,5 1 6,-4-1-464,5-4 237,-6-2 167,0 0-854,0-4 452,5 4 201,-4-5-1493,4 0 1027,-5 0 0,5-5 0,1-1 0</inkml:trace>
  <inkml:trace contextRef="#ctx0" brushRef="#br0" timeOffset="10">7629 7606 8958,'0'17'1122,"0"-5"1,0 11-551,0 0 159,0 5-373,0 6 0,0 2 447,0 2-530,0-3 1,0 10 170,0-3 0,-1-2-82,-3 2 1,3-4-224,-3 4 1,3-6 83,1-2 0,0 0 23,0-3-152,0-3 0,4 0 241,-1-6-515,1 1 178,1 0 0,-4-4-16,3 0 0,-1-5 121,1 1-215,-3-7 68,4 2 1,-5-7 166,0 4-221,5-4 147,-4 2 1,6-5 43,-4 0-204,-1 0 52,3 0 0,-1-1-1324,-1-3 664,1-3 467,1 1 1,-2-3-2865,4 5 1508,1-4 1606,-2 1 0,10-4 0,-4-1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8.67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9217 7424 7984,'0'-12'-1506,"0"1"2942,0-1-936,0 6 1,0 0 417,0 2-253,0 3-278,0-5 911,0 6-1097,-5 0 0,-2 7 32,-4 4 1,-2 3-32,-2 9 1,1-1 96,-5 8 0,0 2-38,-4 6 1,0-1-12,0 5 0,6-1-196,1 5 1,4 0 201,0-1 1,5 1-164,-1 0 0,5 0 100,0-1 1,1 0-234,2-4 1,4 0 53,0-3 1,5-2-19,-2 2 0,4-4 67,0-4 1,0 3-186,1-2 0,1-3 16,2-2 1,-1-1 99,5-3 0,-4 0 112,4-3 0,0 1 72,4-4 0,-4-2-116,0-7 1,-4 2-14,4-5 0,-5 1 66,1-1-349,-2-3-571,-1 4-479,-1-5-1185,-5 0-787,-1-5 3256,-10-1 0,-1-11 0,-5-1 0</inkml:trace>
  <inkml:trace contextRef="#ctx0" brushRef="#br0" timeOffset="1">9559 7960 8023,'0'-11'0,"0"0"987,0-1-143,0 1 291,0 4-697,0-3 0,0 10-78,0 0 0,-1 5-59,-3 7 0,2 4-44,-6 3 0,5 8-37,0 3 0,-2 2 23,1-2 0,0 3-212,4-2 0,1 1 127,3-2 0,2 2-255,6-6 0,1 1 14,2-4 0,-1-5-30,5-3 0,-1-2 209,1-2 1,2-1 37,-2-2 1,4-3 75,4-5 1,-2-5-128,5-3 1,-3-2 112,4-1 0,-2-6-78,1-2 1,-2 1-100,-5-1 0,0 0 43,0-4 0,-6-1-165,-1-2 1,-4 2 53,0-3 0,-5-2-230,1-2 1,-5 2-79,0-1 1,-1 4 85,-2 0 1,0 3-274,0 4 0,0-2 179,0 6 1,0 4-760,0 3-109,0 6-22,0-9 395,0 10 0,5-4 70,2 5 790,3 0 0,7 5 0,1 2 0</inkml:trace>
  <inkml:trace contextRef="#ctx0" brushRef="#br0" timeOffset="2">10587 7778 8078,'0'-8'-246,"0"0"595,0 6 0,-1-5 1427,-3 4-1083,3 1 1,-9-3-203,2 5 0,-2 0-339,-2 0 0,-3 4 111,0 0 1,-4 5-175,4-2 1,-4 2 144,3-1 0,0 2-34,1-2 0,2 2-27,-2 1 1,6 2-160,1 2 1,6-2 4,-2 2 1,3-2-66,1-2 0,0 1-67,0-1 0,6-1 81,5-2 0,5 5-43,3-6 0,2 6 62,-2-6 1,3 4-74,1 0 0,0 0 68,-1 1 0,-3-1-4,1 1 1,-7-1-35,3 1 1,-4 3 1,0 0 0,-2 2-41,-2-2 0,-3-3 73,-5 4 1,-2 1 19,-1 2 0,-8-1-31,-4 1 1,-9-1 69,1 1 1,-7 1-8,-1-4 1,-2 3 10,-1-4 0,4 0 67,-1-4 1,6-3 182,-2 0 1,8-6-185,4 2 1,2-3 59,2-1-1323,4 0 567,2 0-553,5-5 1,2-1 149,1-6 1,5 1-926,7 0 1917,-2-1 0,9 1 0,-5-1 0</inkml:trace>
  <inkml:trace contextRef="#ctx0" brushRef="#br0" timeOffset="3">10907 7846 8005,'0'-18'413,"0"3"1,0 2 84,0 2 1,0 3 1228,0 1-38,0 4-1048,0-2 1,0 8-394,0 4 1,0 2-8,0 10 1,0 5 197,0 7 0,1 3-127,3 4 1,-1-2-160,4 2 1,-3 1-122,4-1 1,-6 0-215,2-4 0,-3-4-61,-1-4 1,4-3-346,0-4 0,0 2-409,-4-6 0,0-4 468,0-3 0,0-4-1315,0 3 1844,0-4 0,-5 7 0,-2-4 0</inkml:trace>
  <inkml:trace contextRef="#ctx0" brushRef="#br0" timeOffset="4">11295 7823 8041,'-1'-10'-993,"-3"3"2297,3-4-349,-4 10-405,5-4 1,0 6-63,0 3 1,0 4-46,0 7 1,0 3-60,0 5 0,0 1-101,0 2 1,0 0 94,0 4 1,0-1-148,0 2 0,0 2-208,0-3 1,1-2 88,3-1 1,-3-3-281,3-1 1,-3-2-44,-1-2 1,0-2-592,0-6-145,0 1 329,5-1-1841,-3 1 1002,3-6 61,-5-1 1396,-5-5 0,-2-5 0,-4-1 0</inkml:trace>
  <inkml:trace contextRef="#ctx0" brushRef="#br0" timeOffset="5">11250 7995 8041,'0'-18'0,"0"3"529,0 2-235,5 2 0,-4 3 944,3 0-359,2 6-413,0-3 1,7 6-127,2 3 1,-1 7 149,5 8 1,4 3-99,4 1 1,1 1 41,-2 2 1,4 2-165,4 3 1,0 0-153,0-4 1,-3 4-120,-1-5 1,-4-3 106,0-4 1,-2-5 6,-1 1 0,-4-3 60,0-5 1,-5 2-65,1-5 1,-6 0 206,-1-4-11,-5 0-22,7 0 1,-9-3 192,3-4 1,-3-1-262,-1-7 1,-1-3-28,-3-1 1,1-4-233,-4-3 1,3-4 83,-4-4 1,5 0-391,-5 0 1,5-2 82,0-2 1,1 6-64,2-2 0,-3 4-97,-1-1 0,0 4-217,4 8 0,0-1-62,0 5 0,0-2 198,0 2 1,0 6-563,0-2 305,0 2-783,0-2 572,0-1-258,0 6 1234,0 1 0,5 10 0,1 1 0</inkml:trace>
  <inkml:trace contextRef="#ctx0" brushRef="#br0" timeOffset="6">12323 7766 8071,'0'-11'0,"1"1"62,3 2 1,-3-2 126,3 2 0,1 2 1661,-1-2-649,0 6 237,-4-8-523,0 8-675,-5-3 0,-3 5-7,-7 0 1,-4 7-158,-8 4 0,2 2 59,-5 6 1,0 4-89,0 3 1,-2 6-29,6-2 1,0 5 67,7 3 1,3-3-143,4 3 1,2-1-14,2 1 0,3-6-82,5 2 0,7-7-33,4-1 1,2-1-42,6-3 0,-4-4 118,4-3 1,0-6 37,4-1 0,4-6-30,-1 2 0,1-2 18,-4-2 0,0-2 0,-1-2 0,1 2-1,0-6 0,-1 5 211,-3-5 0,1 0-93,-5-3 1,-3 3 261,-5 1 1,-4-1-55,1-3 1,-3-1-149,-1 1 1,-1-1-209,-3 1 1,-4 1 123,-7 2 0,-3-1-198,-5 5 1,1 1 67,-1 3 1,1 0-1041,3 0 1,-1 0 1156,5 0 0,-6 5 0,3 1 0</inkml:trace>
  <inkml:trace contextRef="#ctx0" brushRef="#br0" timeOffset="7">13397 7663 8087,'0'-11'-607,"-4"3"520,0 1 1093,0 4-172,-1-2-192,4 5 236,-4 0-483,5 5 1,0 3 344,0 7-443,0 3 0,0 10 231,0 2-1,1 1-134,3 3 1,-2-2-60,6 6 0,-4-3-69,3 0 0,-3-1-239,4 0 1,-6-1 74,2-3 0,1-2-151,-1-5 0,0-1-307,-4-3 1,4-3 226,0-4 1,-1-1-679,-3 1 306,5-6-1781,-3 4 907,3-9 389,-5 4 1,-1-8 325,-3-1 1,1-5-242,-4 1 902,4-2 0,-7-6 0,4-2 0</inkml:trace>
  <inkml:trace contextRef="#ctx0" brushRef="#br0" timeOffset="8">13328 8029 8087,'6'-6'-585,"5"0"1,-9 3 1818,6-1-499,-1 0-228,10 4 1,-3 0 174,5 0 0,-4 0-225,4 0 0,1 0-12,7 0 1,-4 0 15,0 0 122,5 0-276,-9 0 0,7-4 191,-7 0-626,3 1 168,-4-2 0,0 2-1527,-3-5 848,-3 6-904,0-3-1182,-1 0 2725,-4 3 0,-2-8 0,-5 4 0</inkml:trace>
  <inkml:trace contextRef="#ctx0" brushRef="#br0" timeOffset="9">13397 7732 8159,'5'-18'0,"-3"0"575,6 3 1,1 2-121,6-2 0,2 3 166,2 0 1,2 1-185,-2-1 0,4 1-71,4-1 1,-2 1-110,5 0 1,-3 3-404,4 0 1,-6 6-30,2-2 1,-3 3-209,-1 1 1,-4 0-286,0 0 0,-5 5 668,1 2 0,3 4 0,-1 0 0</inkml:trace>
  <inkml:trace contextRef="#ctx0" brushRef="#br0" timeOffset="10">14071 7721 8082,'-12'0'476,"2"-2"-67,2-2 1,-2 3 149,3-3 0,-5 4 125,-3 4 1,1 3-222,-5 4 1,1 2-140,-1 2 1,-1 3 40,5 4 0,-1 1-87,5 0 0,5 5-207,2 3 1,3-2 98,1 1 1,8-1-154,4 2 0,7 1 35,0-6 0,4-3-74,3-4 1,0-5 63,4 1 1,-1-6 53,2-1 0,2-6 149,-3 2 1,2-4-147,-2-4 0,2 2 119,-5-6 0,1-1-78,-2-6 1,-3 1 93,0-5 0,-1 4-36,-7-4 1,-1-4-167,-7-4 1,-1-1-377,-6 2 0,0-3 229,0-6 1,-11 5-180,-4-1 1,-8 2 153,-7-1 1,-6 2-692,-9 5 0,2 5 323,-3 3 1,4 7-415,-4 5 1,6 3 54,5 3 1,7 4 866,6 4 0,-1 6 0,5 0 0</inkml:trace>
  <inkml:trace contextRef="#ctx0" brushRef="#br0" timeOffset="11">14573 7629 8027,'-4'-7'0,"0"-1"0,1 4 292,3-4 1,0 5 335,0-5 0,0 6-117,0-4 0,0 8-99,0 2 1,0 7 47,0 8 0,0 13-101,0 6 1,0 2 78,0 6 0,-2-3-115,-1 7 0,1-3-206,-2-2 1,3 0-227,1-3 0,0-3 141,0-5 0,0-5-348,0-2 0,0-4 181,0-4 0,4-3-442,0-4 0,0-5 247,-4 1 0,1-5-2249,3 0 1594,-3-1 0,4-4 985,-5-1 0,0-9 0,0-6 0</inkml:trace>
  <inkml:trace contextRef="#ctx0" brushRef="#br0" timeOffset="12">14516 7675 8069,'11'-18'49,"1"2"1,0 4-50,4 1 0,-2-1 769,5 1 0,0 3-122,4 1 0,-4 4-39,0-1 1,-5 3-103,1 1 0,1 0-205,0 0 0,-1 1 6,-4 3 0,3 6-45,-2 5 1,2 2-248,-7-2 1,-2 3 144,-1 5 1,-4-4-332,-4 0 0,-2-4 155,-6 4 1,0-4-368,-3 4 1,-2-3 28,-2 3 0,-3-4 136,3 4 0,-1-5 131,1 1 0,0 2-12,8-2 1,-2 4 135,9-4 1,0 2-45,4-2 1,2 1 95,1 3 1,1-1-76,8-3 1,-4-2 4,8 2 1,0-2-55,-1-2 0,2 1-3,-2-1 1,-1-3-109,5-1 1,-4-4 121,4 1 1,-3 1-147,3-1 1,-2-1 72,2-3 1,2 0-255,-6 0 0,4 2 3,-4 2 1,0-3-348,-3 3 463,-1-3 0,1 3 39,-1 0 0,-3-1 230,-1-3 1,-3 0-153,4 0 758,-6 0-343,3 0 310,-5 0 271,6 0-267,-5 0 0,4-1-151,-5-3 0,0 2 125,0-6 0,0 0-124,0-3 0,0 0-143,0-1 0,0-3-203,0 0 0,0-6 76,0 2 1,0-2-56,0-2 1,-4-4-75,0 1 1,-1-6-145,1 2 1,3-3-236,-3-2 0,2 5 164,-2-1 0,3 2-81,-3-1 1,3-2 70,1 5 0,0 6 21,0 6 1,0 2 81,0 1 0,3 5 112,1-1-153,0 6 0,-3-2-95,3 8 1,-1 2 100,4 5 0,1 1 34,3-1 1,1 6-132,-1 2 0,1-1 104,-1 1 1,4-5 50,0 1 1,4 0-63,-3-4 0,-1 3 151,-4-6 1,2-3-102,2-1 0,-2-3 20,2-1 1,-2 0 110,-2 0 1,1 0-154,-1 0 156,1-5 1,-1-1-54,0-6 1,0 1 88,-4 0 1,3-1-66,-2 1 1,2-1 44,1 1 0,1-6-52,-1-2 1,1 3 0,-1 1 1,-1 2 23,-2 1 0,2 5 2,-2-1 0,-2 6 3,2-2 1,-5 8-28,5 3 1,-5 9 94,0 3 1,-1 3-86,-2 5 1,0 2 177,0 6 0,0-1-162,0 0 1,0 4-200,0 0 0,-2 0 83,-1-3 1,1-3-215,-1-1 1,1-4-404,2-8 1,0 1 293,0-5 1,0 0-1479,0-3 1218,0-1 0,2-1 618,1-2 0,4 2 0,4-4 0</inkml:trace>
  <inkml:trace contextRef="#ctx0" brushRef="#br0" timeOffset="13">15795 7743 7927,'0'-11'294,"0"-4"-72,0-1 0,0 1 61,0 4-62,0-1 1,0 1 674,0 0-124,0 4 457,0-3-735,0 9 0,0-3 41,0 8 0,-1 3 32,-3 9 0,-1 3-173,-3 7 0,-2 0-93,3 4 0,1-1-80,3 2 0,1 1-141,2-6 1,0 5 120,0-5 1,2 5-150,1-5 1,5 4-102,7-8 1,-1 4-262,5-7 0,-3-3-57,3 0 0,0-9 216,3-3 1,0-3-5,-3-1 1,6 0 79,-2 0 1,3-5 179,-4-2 1,5-5-105,0-3 0,-1-3 118,-3-5 1,-1-1 63,-3-2 0,1-4 97,-5-4 0,-1 2-273,-6-2 1,1-1 77,-5-7 0,-1-1-443,-3 4 1,0 3 176,0 5 0,-5 3-418,-2 5 0,0 7 220,0 5 1,-1 4-807,-3 7 0,3 1 308,1 3 1,0 4-516,0 7 1392,-4-2 0,5 13 0,-5-1 0</inkml:trace>
  <inkml:trace contextRef="#ctx0" brushRef="#br0" timeOffset="14">16423 7663 8015,'0'-11'0,"0"0"0,0-1-137,0 1 1,0 3 275,0 0 518,0 1 203,0-5 830,0 6-1226,0 1 1,0 6-186,0 3 1,-4 8 240,1 7 1,-5 6-112,4 2 0,-3 4-52,3 0 1,-4 2-110,4 1 0,1 0-118,3 1 0,0-5-210,0 0 0,-2 0 138,-2 0 0,3-2-215,-3-5 1,3-2 118,1-2 0,1-2-153,3-6 31,-3 1 168,5-6 0,-5 3 201,3-5 78,-3 0 1,4-6 386,-5-1-390,5 1 1,1-8-308,6 3 0,-1 0 115,1 0 0,0 4-239,4-1 1,-2-1 66,5 1 0,0 1 1,3 3 1,5 0-103,0 0 1,3 0-139,-3 0 1,1 3-3,-2 1 0,-2 0 56,3-4 1,1 1 279,-1 3 1,-2-3-95,-6 3 1,1-3 144,-4-1 1,-1 0-120,-4 0 146,1 0 39,-1-5 90,-5-1 1,0-5 110,-6-1 1,0-1-103,0-2 1,0 1-6,0-5 0,0 1-59,0-1 1,-4-6-74,0 2 1,-4-3 29,5-1 0,-3 3-13,3-3 1,1-2-18,-1-2 0,0 2-37,-1-1 1,3 3-129,-3-3 0,3 4 94,1 0 0,1 2 29,3 1 1,-2 1 58,6 3-5,-5-2-49,7 8-163,-9-4 15,4 11 1,-1 2-32,0 8 0,1 7 62,-1 9 1,-3 2-33,3 5 0,1 6 92,-1 5 0,3 5-232,-3-1 1,5 1 288,-1-1 0,2 1-28,1-5 0,2 4-156,2-4 1,-2-5 63,2-6 1,-2 1-87,-2-2 1,3-3 37,-3-4 0,3-5 34,-6 2 1,1-4-292,-2 0 1,2-5-214,-5 1-1013,5-6 151,-8 3 587,4-5 1,-6 0 147,-3 0 1,2-5-679,-6-2 1386,1 2 0,-10-10 0,-1 2 0</inkml:trace>
  <inkml:trace contextRef="#ctx0" brushRef="#br0" timeOffset="15">16789 7972 7909,'-7'-5'634,"2"3"1,10-6-425,3 4 0,-2 0 177,2 4 1,1 0 410,6 0 1,3 0-373,5 0 1,1 0-204,2 0 1,2 0-323,3 0 1,0 0 131,-4 0 1,4 0-937,-5 0 0,-3 0 536,-4 0 1,-4 0-868,4 0 1234,-10 0 0,6 0 0,-8 0 0</inkml:trace>
  <inkml:trace contextRef="#ctx0" brushRef="#br0" timeOffset="16">17383 7149 7958,'-6'-17'-21,"5"0"1334,-4 11-263,5 1 170,0 5 0,5 2 175,3 6-626,2 0-366,1 13 1,6-2 105,2 8 0,4 2-57,3 5-468,4 6 333,4-5 0,-1 10-27,-3-4 1,-2 0-120,-5 1 1,-1 2 195,-3 2-403,2 2 74,-8-7 1,0 5-172,-6-1-463,-4 6 640,2-4 0,-5 4-88,0-6-25,0 1 0,-9-4-256,-2 0 0,-10 0 46,-2 3 109,-5-4-1633,-6 3 1530,0-8 0,-4 2-126,0-8-919,0-2 1042,4-5 1,1 0-1265,2 0-329,3-5 850,10-2 1019,-3-4 0,3-6 0,-5-1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8.68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5939 3826 6565,'0'-6'2999,"0"1"-1207,0 5-1492,0 5 1,1 2 72,3 8 0,-3-1-132,3 5 1,-3 2-2,-1 5 1,0 0-47,0 4 0,2 1-140,1 3 0,-1 2 147,1 2 1,-1-3-135,-2 3 1,0 2-117,0-2 0,0-4 39,0-4 0,0-4 3,0 0 1,0-5 29,0-2 1,0-5-76,0 1 0,0-6 170,0-2 297,0-4-103,0 2 169,0-5 1,1-4-198,3 0-221,-3-5 228,4 3-118,0-5 1,2 1 7,4 2 0,0 2-489,1 2 0,0 3 132,4-3 1,-2-1 4,5 1 1,0 0 142,4 4 0,-1 0 13,1 0 0,4-4-19,0 0 0,0 1 28,0 3 0,-3 0 66,3 0 1,1-4-60,-2 0 0,0 0 35,-7 4 0,1-4-156,-5 1 1,1-1-540,-5 4-274,0-5 291,1 3-665,-6-3 1,-6 4 541,-7-3 0,-4 3 765,0-3 0,-5 3 0,-2 1 0</inkml:trace>
  <inkml:trace contextRef="#ctx0" brushRef="#br0" timeOffset="1">5962 4180 8274,'1'-11'564,"3"-1"1,2 1-87,6-1 1,-1 5 77,0-1 0,6 2 29,2-2 1,4-2 49,3 2 0,0 2-85,4-2 1,-3 6-223,3-2 1,0-1-278,0 1 1,-2 0 112,-5 4 0,-4 0-696,0 0 1,-5 0 430,1 0 0,-6 0-2818,-2 0 928,-4 0 1991,2 0 0,-5 5 0,0 2 0</inkml:trace>
  <inkml:trace contextRef="#ctx0" brushRef="#br0" timeOffset="2">5847 3860 8226,'-6'-11'0,"6"1"402,8 2 1,3-2 175,4 2 1,4 2 136,8-2 0,2 5-151,6-5 1,8 2-167,2-2 1,9-1-121,-1 5 0,2-3 42,-2 3 0,6-5-238,-1 1 0,-4 3 126,-4 1 1,-5-1-245,-3 2 1,-4-2-43,-7 1 0,-3 2-49,-6-1 0,0 1 19,-3 2-260,-2 0-65,-6 0 324,0 5 1,-4 2 303,-3 4 1,-3-2-223,-1 3 1,0-4 236,0 8 1,0 1-13,0 2 0,0 7 3,0 0 0,0 6-213,0-1 1,0 5 88,0 2 0,0 4-122,0-4 0,0 4 125,0-4 1,0 3-229,0-7 1,1 2 19,3-10 0,-3 0 272,3-7 1,-3 1 113,-1-5 242,0 1 116,5-10-126,-3-1-488,3-5 0,-9-5 149,0-3 0,-4-2-233,5-1 0,-6-2 141,1-2 1,-2 1-222,-1-5 0,0 4-26,4-4 1,-3 3-26,2-3 0,2 0 24,-2-4 1,6 4 69,-2 0 0,2 2 136,2-2 0,0 2-82,0 6 1,2-1 179,2 1-164,2 4 1,9 2 116,0 5 1,4 2-89,-3 1 0,8 9 34,-1 7 0,3 3-40,1 0 1,-2 2 0,6 3 0,-1-2-164,4 6 1,-3-6 98,-1 2 0,0-4 243,0-4 0,-2-3-133,-5-4 1,-2-2 148,-2-2 0,2 0-115,-6-4 1,4 0 319,-4-4 1,-3 0 46,-5 0 1,0-5 27,0-3 0,-2 1 161,-5-5 1,4 2-168,0-9 0,-2 0-282,-5-4 1,0-1 71,-5-3 1,1 2-114,-5-5 1,2-1-9,3-3 0,-4 0-216,4-1 1,2 2-510,1 3 0,3 0 372,1 7 1,0-3-429,0 7 0,0-1 247,0 1 0,0-1-601,0 4 1,0 0 366,0 1 1,1 2-735,3-2 0,1 6 415,2 1 1,4 6 974,-4-2 0,3 3 0,2 1 0</inkml:trace>
  <inkml:trace contextRef="#ctx0" brushRef="#br0" timeOffset="3">7972 3872 6758,'0'-12'404,"0"1"78,0-1 0,0 1-311,0 0 1,0 3 342,0 0-30,0 1 294,-5-5-188,-2 1 1,-4 5-171,0 2 0,-5 2-134,1 2 1,-5 6 81,1 1 1,-8 10-118,-3 5 1,-3 3 71,-2 5 1,1 1-57,0 3 0,5 1-279,2 3 1,3-1 278,1 5 1,5-4-294,3 4 1,2-5-161,2 1 0,5-4-147,2-3 0,3 0 24,1-4 1,5-2 102,2-6 0,5 2 114,3-6 1,4 0-1,8-3 1,-2-2 104,5-3 0,1-2 109,3-5 1,0 0-14,1 0 1,3-1-3,0-3 1,-4-2-92,-4-5 0,-4 0 89,0 4 1,-3-3-78,-4 2 1,-2-2 69,-6-2 1,-4 1-57,-4 0 0,-1-1 1,-2 1 1,-2-1 5,-1 1 0,-5 0-123,-7-1 0,-3 1-28,-5-1 1,-3 5-231,-1-1 0,-4 4-253,5-3 0,-5 4 241,5-1 1,3 3-1659,4 1 1395,5 0 1,-1 1-1095,7 3 1701,3-3 0,10 9 0,1-3 0</inkml:trace>
  <inkml:trace contextRef="#ctx0" brushRef="#br0" timeOffset="4">8737 3837 8122,'-8'-11'167,"1"0"0,3-1-55,-4 1 492,6 4 1,-8-2-164,2 6 1,-6-1 100,-1 4 0,-5 0-163,0 0 0,-1 1-90,-2 3 0,-5 4-21,-2 7 1,1 3-176,-2 4 1,1 3 31,-5 1 1,1 7 143,0 5 0,5 0-31,2-3 1,8 3 0,4 0 0,7 4-134,4-4 0,6-4-14,5-4 1,6-4 51,10 0 0,5-3-155,2-4 1,1-2-49,3-6 1,-6-4-316,6-4 0,-6-1-347,2-2 0,-3 0 722,3 0 0,-4-2 103,0-1 1,-5 0 49,-2-5 0,-4 1-84,4-5 1,-6 1 179,-2 0 0,-1-2-113,-6-2 0,0 2-52,-4-2 1,0-2-56,0 2 1,-9-2-149,-2 2 0,-12 6-206,0-2 1,-9 3 120,-2 1 0,0 2-120,-4 5 0,3 1 34,5 3 1,2 2-610,5 5 1,7 1 898,4-1 0,1 6 0,4 1 0</inkml:trace>
  <inkml:trace contextRef="#ctx0" brushRef="#br0" timeOffset="5">9331 4020 8214,'-6'-6'268,"0"-4"656,6 8-335,0-3 0,6 5-130,1 0 0,5 0 29,3 0 1,-1 0-171,5 0 0,0 0-15,4 0 1,1-1-70,2-3 0,0 3-122,4-3 1,-1-1-289,2 1 1,1-3 242,-6 3 1,1-4-1102,-4 4 1,-5 1-1,-3 3 1034,-3 0 0,0 0 0,-1 0 0</inkml:trace>
  <inkml:trace contextRef="#ctx0" brushRef="#br0" timeOffset="6">9365 4169 8214,'-6'5'808,"1"-4"-498,5 4 0,1-5 113,3 0 1,2 0-87,6 0 1,0 0 462,3 0 1,4 0-277,8 0 0,2-1-82,6-3 0,-4 1-337,4-4 0,-4 0-216,7 0 1,-2-2-834,-2 5 1,-3-3 623,-1 3 1,-5 0 319,2 4 0,-8-5 0,-2-1 0</inkml:trace>
  <inkml:trace contextRef="#ctx0" brushRef="#br0" timeOffset="7">10279 3757 8097,'0'-24'0,"0"-1"402,0 10 0,0 3 1569,0 5-485,0 4-556,0-2-491,0 15 1,0 4-156,0 13 1,1 2 59,3 5 0,-3 6-93,3 2 0,-3-2-268,-1 2 0,4 0 67,0 4-258,0-6 174,-4 5-759,0-5 743,0 1 0,0-7-785,0-7 748,0-3-39,5-1 32,-4-6 466,4 0-342,-5-6 1022,0 1-776,0-6-100,0-1 2250,0-5-2228,0-5 29,5 4 23,-4-9-667,10 8 340,-5-3 0,10 2-495,3-1 350,-2 0 114,4 4 0,1-1-451,5-3 311,4 3-389,-1-4 411,4 5-185,0-6 161,0 5-4,-4-4 0,1 1 37,-4 0 1,-4-3-134,-4 3 1,-5-4-771,1 5-581,-2-6 764,-7 7 379,-1-8 663,-5 9 1,0-4 0,0 5-1</inkml:trace>
  <inkml:trace contextRef="#ctx0" brushRef="#br0" timeOffset="8">10770 4237 8005,'-12'0'0</inkml:trace>
  <inkml:trace contextRef="#ctx0" brushRef="#br0" timeOffset="9">10302 4123 8001,'5'-10'1200,"2"2"0,7 2-804,1 2 1,6 1-171,-2-4 1,7 3 178,5-4 0,3 1-43,4-5 0,-2 5-200,2-1 0,0 2-198,-4-2 1,0-1-637,-11 6 82,3-6 1,-14 6-67,4-5-1371,-9 6 2027,-2-3 0,-10-5 0,-1-3 0</inkml:trace>
  <inkml:trace contextRef="#ctx0" brushRef="#br0" timeOffset="10">10324 3780 8083,'0'-11'0,"0"-1"357,0 1 1,3 0 579,5-1 1,0 1-232,12-1 1,-1 1-274,3 0 0,6 0-243,3 4 1,6-3 6,1 2 0,4-1-190,-4 1 1,3 2 119,-2 2 1,0 3-128,-1-3 0,-3 3 0,5 1 0</inkml:trace>
  <inkml:trace contextRef="#ctx0" brushRef="#br0" timeOffset="11">11238 3815 8161,'1'-12'-29,"3"1"0,-1 3 122,4 0 0,0 5 1018,0-5 4,-2 6-121,-5-9-238,0 10-498,-5-9 0,-6 9-51,-8-3 1,-3 4 34,-1 4 1,-4 2-106,-4 5 1,-1 1 120,2-1 0,-2 1-159,6-1 1,-5 1 12,4-1 1,2 0-141,6 1 1,3-1 23,4 1 0,2-1 95,2 1 0,3-5-162,5 1 0,5-1 29,3 5 0,8 0 76,7 4 1,6-4 29,10 4 1,-1-4-7,7 0 0,-3-1 35,4 1 1,0-1-29,-5 0 0,-3 5-92,-3-1 0,-2 0 102,-7-3 1,-4 3-93,-7 0 0,-3 0 71,-5-3 1,-2 3-296,-5 0 0,-1 4 65,-3-4 0,-7 2-33,-8-2 1,-4-2-17,-4 2 1,1-2 85,-9-2 0,4 1 123,-7-1 0,-3 0-89,-1 1 0,1-5-123,0 1 1,9-5 137,1 0 1,11-1-1508,5-2 830,2 0 767,7 0 0,11-5 0,8-2 0</inkml:trace>
  <inkml:trace contextRef="#ctx0" brushRef="#br0" timeOffset="12">11798 3837 8015,'-5'-16'6,"3"8"2177,-3-7-778,5 14-912,0-4 1,0 6-55,0 3 1,0 7 65,0 8-298,0 3 0,2 6 57,1 2 1,0 3-129,5 1 1,-2 1-159,2-1 0,2 0 259,-3 1-349,-2-6 131,6-1 0,-10-6-437,3 1 208,2-5 159,-5-1-759,4-11 284,-5 4 134,0-9-1307,0 4 1081,0-5 1,-5 0 617,-2 0 0,2 0 0,-1 0 0</inkml:trace>
  <inkml:trace contextRef="#ctx0" brushRef="#br0" timeOffset="13">11798 4260 8018,'-12'-11'0</inkml:trace>
  <inkml:trace contextRef="#ctx0" brushRef="#br0" timeOffset="14">11387 3883 8018,'11'-11'2,"2"-1"6,2 1 1396,3-1-836,10 6 1,6 0-233,8 2 0,1 1-147,-1-4 0,3 3-645,1-4 510,0 6 118,5-8 1,-10 7 171,1-5-506,-5 6 215,2-3 1,-6 1-617,-2 0 512,2 0 0,-9 1-304,3-1 231,-8 0 0,1 0 106,-5 0-201,0 1 397,-3-2 1,-4 3-228,-1-2 436,1-2 0,-1 1 18,1-3 26,-5 3 0,3 5 438,-2 0-428,-3 0 113,4 0-158,-5 0 0,0 7-26,0 4 0,0 6-109,0 5 1,0 1 140,0 0-158,0 5-72,0 1 0,0 6-267,0-1 104,0 5 55,0-3 1,0 3-646,0-5 414,0 6 0,0-6-15,0 0-285,0 0 250,0-15 72,0 8 0,0-10-81,0 2 1,0-3-357,0-4-72,0-1-668,0-5 644,0-1-2122,0-5 2800,-5 0 0,4 0 0,-4 0 0</inkml:trace>
  <inkml:trace contextRef="#ctx0" brushRef="#br0" timeOffset="15">12232 4317 7974,'0'-11'0</inkml:trace>
  <inkml:trace contextRef="#ctx0" brushRef="#br0" timeOffset="16">12380 3735 7962,'5'-18'860,"-3"1"-591,8 6 1,-4 0 653,5-1-384,-4 6-34,3 1 696,-4 0-569,6 3-200,-1-3-405,1 5 144,4 0 0,-3 5 168,2 3-718,-2 2 373,-2 2 1,1 0 146,-1 3-598,0-2 0,-3 10 224,0 0 116,-6 0 0,3 6-148,-5-3 0,-5-1-130,-2 1 124,-4 3-298,-5-4 677,3 2-69,-8-4 0,4 0-179,-2 0 609,3-5-331,-1 3 0,4-7 59,-2 5 256,2-5-282,2 8 1,3-9 338,1 2-188,4-3-117,-2 0 0,5-1 590,0 1-483,5-1 0,2-5 418,4 5-417,6-5 0,0 4 238,6-2-9,5 2-240,1-9 1,4 9 143,-2-2-454,2-3 60,-9 5 1,8-7-1577,-6 4 1095,1-4 0,-8 3 160,0-2-1429,-5-3 723,-3 9 481,-1-8 494,-8 8 0,-2-4 0,-7 6 0</inkml:trace>
  <inkml:trace contextRef="#ctx0" brushRef="#br0" timeOffset="17">6030 5448 8149,'0'-7'86,"0"1"538,0 2-261,0 3-61,0-4 0,0 4 604,0-3 69,0 3-197,0-5-210,0 6-327,0 6 1,-1 5 209,-3 8 0,3 4-99,-3 4 0,2 2-100,-2 5 1,1 1-147,-4 4 0,3-4 165,-4 3 1,2-6-376,-2-2 1,-2 0 134,2 0 1,2 2-338,-2-6 0,5 1 175,-5-4 1,4-4-257,-3 0 1,4-5 84,-1 1 1,3-2-16,1-2 0,0-3-167,0-1-196,-5-4 246,4 2 125,-4-5-1021,5 0 499,0-5-81,0 4 429,0-9 1,0 7 482,0-5 0,0 6 0,0-3 0</inkml:trace>
  <inkml:trace contextRef="#ctx0" brushRef="#br0" timeOffset="18">5905 6007 8076,'0'0'0</inkml:trace>
  <inkml:trace contextRef="#ctx0" brushRef="#br0" timeOffset="19">5870 6053 8092,'0'-6'396,"0"-1"135,0 4 164,0 1-348,5-3 1,3 4 240,7-3 1,3 3-91,5-3 0,5-1 20,2 1 1,4-1-11,5 1 0,-3 3 70,6-3-342,-5-2-413,2 5 368,-4-4 1,-2 1 74,-3 0 0,2-4-15,-6 4 0,5-1-135,-4 2-59,-1 1 120,-3-8 0,-5 9-467,-3-3 198,3-2-23,-11 5 1,9-5 209,-9 6-218,-2 0-1355,0 0 370,-5 0 423,-5 0-1371,-1 0 1311,0 0 0,-8 0 745,2 0 0,-2 0 0,3 0 0</inkml:trace>
  <inkml:trace contextRef="#ctx0" brushRef="#br0" timeOffset="20">6053 5802 8201,'0'-12'-9,"0"6"0,1-3 252,3 5 0,-1-3 411,4 3 1,-3-4 48,4 5 245,-1-6-544,10 7 1,1-7 650,4 6-631,1-6 1,1 4-2,3-3 1,-2 2-178,6 2 1,-6 1-320,2-4 1,-3 3 133,-1-4 1,-4 6-873,0-2 1,-5 3 465,1 1 1,-6 0-1483,-1 0 788,-6 0 1039,3 0 0,-5 0 0</inkml:trace>
  <inkml:trace contextRef="#ctx0" brushRef="#br0" timeOffset="21">6019 5551 8161,'0'-18'179,"0"1"0,6 6 270,6-1 1,4 2-35,7 3 472,5-3-504,1 3 1,7-3 541,2 2-548,2-2 0,6 4 79,0-6 1,-1 5-179,1-1 0,-2 6-92,-2-2 0,1 1 208,-5 0-767,1 1 462,-10-3 16,4 5 1,-10 0 281,-1 0-332,-4 0 121,-6 0 0,-1 4-62,0 0-184,-4 5 216,3-3 0,-9 9 640,3 1-665,2 4-30,-4-2 0,3 6 36,-5 2 1,0 4-55,0 4 1,0 1-133,0 3 0,0-1 188,0 5-613,0-5 362,0 7 1,0-8-430,0 2 367,0-8 0,0 0-119,0-4 256,0-7 0,0 7-72,0-11 337,0 0-58,0-4-276,0 1 302,0-6 10,0-1-152,0 0 273,0-3 134,0 3-378,0-15-6,0 2 1,0-10-125,0 3-34,0 2 80,0-8 0,1 4 0,3-2 1,-3-5-58,3 5 0,-3-5-173,-1 5 1,0-3-123,0-1 99,0 6 194,0 0 1,4 6 152,0-1 11,0 1-152,1 5 1,-3 1 220,6 5-199,-1 0 0,2 1-120,3 3 137,-3 2 1,7 9-3,-5 0 1,6 6-16,2-2 1,3 1 29,0-1 161,6 3-175,-4-5 1,4 2 251,-5 0-251,0-5-5,-5 3 610,3-6-349,-3-4 1,1-2 84,0-5 0,-5 0 194,1 0 1,-2 0-124,-1 0 0,-5-5 13,1-3 0,-6-3 24,2-5 1,1 2 10,-1-5 1,-1 0-275,-7-3-60,2-1 133,-8-5-422,4 4 203,-5-9 1,0 7 233,4-4-733,-3-1 361,3-3 1,1-4 82,2 0-1432,3 0 937,1-1 0,0 7-4,0-2 1,0 7-127,0 0 0,5 4-1386,3 4 1026,-3 3 390,5 5-1725,-4 4 1057,6 2 1297,-1 5 0,0 0 0,1 0 0</inkml:trace>
  <inkml:trace contextRef="#ctx0" brushRef="#br0" timeOffset="22">7949 5368 8133,'0'-12'200,"-5"1"0,4 3-200,-3 1 838,3 4-488,1-2 0,-6 5 855,-1 0-799,-3 0 1,-6 1 25,1 3 1,-4-1-129,4 4 1,-10 6 127,-2 6 1,-5 5-134,-2 7 1,0-1-49,-1 8 0,2 2 3,3-2 1,-2 9-1216,6-2 1141,4-2 0,6 1-37,4-6-131,6 0 0,2 0 343,8 0-464,2-5 204,6-5-246,4-5 0,3-1-59,8 1 1,1-5 31,2-3 0,2-7-77,-6-4 1,9-3 15,-5-1 234,6 0 588,-7-5-415,5-2-195,-5-9 0,-1 3-230,-5-2 625,0-3-225,-5 6 0,1-6-3,-8 3 1,2 1-14,-9-5 0,-1 5 37,-3-2-361,0-1 501,-5 4 0,-2-7-339,-8 4 0,-2 2-90,-2 7 0,-3-2-778,3 5 487,-7-5 136,7 8-1114,-8-4 845,9 5 1,1 0-203,1 0 1,7 0-1207,2 0 1957,4 0 0,-2 5 0,5 1 0</inkml:trace>
  <inkml:trace contextRef="#ctx0" brushRef="#br0" timeOffset="23">8566 5436 8356,'0'-16'730,"5"3"20,1-3-383,5 4 1,-4 5 547,-3-1-247,-3 5 366,-1-7-626,-5 9 1,2-8-16,-4 5 1,-1 1-87,-3 3 1,-6 5 48,-2 2-307,-2 8 5,-7 3 0,2 6 143,-4 3 0,1 2-53,-2 5 1,3 2-193,5 2-1,6-2 0,0 7-193,6-5 0,4 2 105,4-5-11,1 7 0,2-16-122,0 8 0,5-7 126,3 0 0,3-7-110,5-1 1,-2-5 164,5 1 1,0-3 21,3-5 0,-1-2 142,2-5-174,-3 0 29,13 0 206,-9-5-83,4-1 1,-1-5-119,-1-1 279,1 1-98,-4-1 1,-4 1 4,0-1 0,-5 1 199,1 0 0,-4-1 326,-3 1-337,-3-1-104,-5 1 1,0-1-113,0 1 63,-10 0-41,-3-1 1,-11 2-4,-2 2-59,1 3 1,-11 5-565,1 0 0,-1 2 114,1 1 268,1-1-2554,10 8 708,2-9 1975,11 9 0,5-3 0,0 4 0</inkml:trace>
  <inkml:trace contextRef="#ctx0" brushRef="#br0" timeOffset="24">9879 5505 10063,'-11'0'1392,"2"0"-930,-3 0 1,2 0 89,-9 0 1,-4 5-175,-3 3 0,-7 3-206,-2 4 1,-4 2 85,-7 2 1,-1 2-414,-2-2 1,3-1 258,1 1 0,0-5 96,7 1 0,4-2-101,3-2 1,6 1-13,-2-1 1,7 1-78,1-1 0,9-3 33,-2-1 1,7-3-114,-2 4 1,4-4 72,-1 3 1,4 1 385,4 3 1,8-3-189,7-1 0,3 1 115,5 3 0,2 0-140,6-4 0,0 3-12,3-2 0,-1 2 196,5 2 0,-4-5-98,4 1 0,-4-1-32,4 5 0,-5-1 27,1 1 0,-4-5-148,-4 1 0,-2-2 26,-5 2 1,-1-2 22,-3-2 1,-3-3 121,-4 3-228,-1-3 0,-3-1-655,-1 0 340,-4 0-915,2 0 1,-6 0-88,-3 0-1052,-3 0 0,-4 0 2317,0 0 0,-6 5 0,-1 2 0</inkml:trace>
  <inkml:trace contextRef="#ctx0" brushRef="#br0" timeOffset="25">10519 5368 8123,'0'-12'0,"0"1"0,0 3 1316,0 1-360,0 4 402,0-2-902,-5 5 1,3 3-124,-2 4 0,3 6 92,1 10 1,-1 1 166,-3 3 0,3 6-127,-3 5 1,3 0-135,1-4 0,0-4-273,0 1 0,0-1 121,0 5 0,0-5-257,0 1 1,0-6 19,0 2 0,0-1-138,0-3 1,0 1 117,0-9 0,4 1-206,-1-5 13,1 0 121,-4 1 426,0-6-288,0-1 893,0-5-817,5-5 0,-2 3 63,4-6 1,2 6 1,7-2 1,1-3 90,6 0 0,1 0-98,3 0 1,2 3-90,5-4 0,1 5 63,-1-5 0,4 4-83,0-3 1,-4 3 77,-3-4 0,-2 4-134,1-3 0,-2 3-140,-5-4 0,-5 6-280,-3-2 1,-3 1-806,-5 0 883,3 1 0,-10-3 137,0 5 1,-5 0-1164,-6 0 0,-1 0-150,1 0 1,-6 0 1560,-2 0 0,-2 0 0,-2 0 0</inkml:trace>
  <inkml:trace contextRef="#ctx0" brushRef="#br0" timeOffset="26">10541 5676 8123,'0'-11'1086,"0"3"-623,0 1 1,2 4-110,2-1 1,2-1-63,5 1 0,1-1 482,-1 1 0,6 3-157,2-3 0,4-1 19,3 1 1,3-3-309,6 3 1,-2-4-249,-3 5 0,2-5-654,-6 4 1,0-1 454,-7 1 1,-3 3-2239,-4-3 1165,-1 3-300,1-4 1492,-6 4 0,-6-10 0,-6 5 0</inkml:trace>
  <inkml:trace contextRef="#ctx0" brushRef="#br0" timeOffset="27">10953 5539 8123,'-23'0'0</inkml:trace>
  <inkml:trace contextRef="#ctx0" brushRef="#br0" timeOffset="28">10519 5356 8083,'0'-11'940,"1"3"-523,3 1 1,6 0-20,5 0 0,5-3-94,-1 2 0,3 2 300,1-2 1,3 0-114,1-3 0,5 1-199,-2 2 0,-1-2-251,2 2 0,-6 2-20,2-1 1,-3 4-844,-1-1 0,0 2 530,0-2 1,-4 3-1983,0-3 2274,-5 2 0,12 8 0,-2 0 0</inkml:trace>
  <inkml:trace contextRef="#ctx0" brushRef="#br0" timeOffset="29">11615 5265 8091,'0'-6'1479,"0"-4"-877,5 3 0,-4 0 0,3-1 399,-3 5-169,-1-2-385,0 0 0,-5 4-38,-2-3 1,-8 3-389,-5 1 31,-1 0 1,-3 1 61,-3 3-45,3-3 0,-8 9 97,6-2 1,-5 6-139,5 1 1,3 0 318,4-3-762,5 4 313,-3-3 0,10 5-103,-1-3 24,5-2 199,-2 3 1,8 1-165,5 2 171,-1-3 1,16 5-24,0-6 1,1 5 41,6-1-43,1-2 1,2 3 14,-3-5 1,2 4 25,-5-4 97,-1 1-119,-3 0 0,-1-2-86,-3 5 95,-3-5-14,-4 8 0,-2-10-73,-3 4 74,-1 1 0,-6-4-37,0 2 1,-3-2 31,-5-2 1,0 1 157,-12-1-83,1 1 1,-5-1-75,-2 0 409,-4 1-236,-4-6 0,0 3 33,0-5-143,5 0 0,-1-4 68,4 0-1424,2 0 491,1 0-1832,1 0 889,9 0 738,2 0 995,6 0 0,5-10 0,0-3 0</inkml:trace>
  <inkml:trace contextRef="#ctx0" brushRef="#br0" timeOffset="30">12060 5413 8044,'0'-11'0,"0"0"872,0-1-68,0 6-217,0 1 205,0 0-25,0 3-222,0-3 581,0 5-778,0 11-160,0-4 0,2 16 190,2 0 1,-3 5-104,3 6 0,-3-1-229,-1-3 0,4 3 79,-1-2 1,3 1-314,-3-2 0,0-2 140,5-5 0,-6-2-495,2-2 1,1 2 149,-1-6 0,1-4-63,-1-3 0,-3-4-1962,3 3 1199,-3-4 1219,-1 2 0,0-5 0,0 0 0</inkml:trace>
  <inkml:trace contextRef="#ctx0" brushRef="#br0" timeOffset="31">11821 5402 8034,'3'-11'437,"1"-1"501,5 1-516,3-1 1,1 5 12,7-1 0,2 4-151,5-3 1,1-1 443,-1-3 0,-1 3-264,8 0 1,-1 1-51,9-5 0,-4 5-149,4-1 0,-1 2-153,1-2 0,1-2 9,-5 2 0,-1 3-135,-7 2 1,2-2-119,-5 1 1,-2 0 85,-6 4 0,-2 0 21,-6 0-90,0 0-23,-4 0 119,-2 0 7,0 5 0,-4 3-33,3 7 476,-3-2-247,-1 13 0,0-6 208,0 11-216,-5-1 1,4 6-290,-3 2 195,-2-2 1,4 8 111,-1-2-906,1-3 603,2 0 1,0 0 76,0-1 0,0-5-57,0-7 0,0-3 12,0-4 194,0 3-160,0-15 0,4 9-133,0-9-30,0-2 490,-4 0-253,0-5 59,0-5 0,0-1-50,0-6-40,-5 1 0,-2-5 0,-4-2 0</inkml:trace>
  <inkml:trace contextRef="#ctx0" brushRef="#br0" timeOffset="32">12574 5311 7995,'12'-12'628,"-1"1"-432,1-1 1,4-2 18,3 3 0,3-2-123,1 10 1,-1-1 715,1 4 1,-1-4-268,-3 0 0,2 0-32,-2 4 1,-1 2-237,1 1 1,-5 4-155,1 4 1,-2 6 65,-1 2 0,-2-2-113,-3 3 1,-2 2-24,-5 5 0,-6 1-458,-5-1 223,-1-3 0,-11 5-314,1-2 1,-5 0 217,-4 4-643,-2-3 761,9-5 0,-4-2 186,6-2 1,4 2 204,3-6 1,3 4 129,5-4-241,1 0 0,6-3 319,0-1 0,6-3 22,1-1 550,8 1-49,3 3-562,5 1 1,5-5 136,2 1 0,8-4 60,4 3 0,3-4 56,0 1-1197,-4-3 718,3-1 0,-9 0-746,-1 0 442,-5 0 1,-6 4-1176,0 0 883,-5-1 456,-2-3-30,-10 6 0,0-5 0,-6 4 0</inkml:trace>
  <inkml:trace contextRef="#ctx0" brushRef="#br0" timeOffset="33">13180 5882 7955,'-12'0'0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8.72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1588 10484 8185,'0'-6'-159,"0"-4"757,0 9-116,0-10 402,-6 10-116,5-4-161,-4 5 720,5 0-898,0 10 0,1-1 0,3 10 23,-3 0-165,5 9 1,-6 1 35,0 6 1,0 3-49,0 0 1,0 6-69,0 2 0,0 6-240,0 9 0,0-3 81,0 3 0,0 1 84,0-1 0,1-1-103,3-7 0,-2-3-420,6-9 246,-1-1 89,0-6 0,2-6-380,-6-5 203,6 0-23,-7-11-315,3 5 314,-5-11 0,0 1-451,0-4 442,0-1 0,0 1-235,0-6-841,0-4 773,0-4 1,-5-1-129,-3 1-152,3-6 478,-5 5 0,3-10 371,-4 3 0,-6-2 0,0-2 0</inkml:trace>
  <inkml:trace contextRef="#ctx0" brushRef="#br0" timeOffset="1">1542 10450 8182,'0'-11'574,"0"-1"-164,0 6-144,0-4 0,5 5 308,3-3-61,7-2-268,3 9 541,4-4-399,1-1 0,5 5 115,3-3-141,2 3-178,1 1 1,0 1 183,0 3-299,1-3 43,-1 10 0,-4-5-144,1 5 1,-6 2 101,2 2 1,-4-2 10,-4 2-37,-3 3-172,-4-5 0,-6 8-130,-2-2 0,-4 7 97,-4 0 1,-7 2-42,-9-1 0,-10 1 164,-4 2 0,-9 3-210,-3-2 1,-1 0 392,-6 0-1539,-1 2 1386,-3-9 1,7 3 92,4-8 1,5 1-109,7-5 0,6-3 14,5-5 1,9-4-235,7 1 0,5-3-436,2-1 1,7 0 121,8 0 1,8-1-1626,7-3 2183,8 3 0,3-10 0,5 5 0</inkml:trace>
  <inkml:trace contextRef="#ctx0" brushRef="#br0" timeOffset="2">2147 11067 7334,'-6'0'1040,"1"0"1,5-1 200,0-3-613,0 2 0,5-3-201,2 5 0,5 0 24,3 0 1,3-1 333,5-3-335,-1 3-168,6-4 1,-2 5-178,4 0 0,-4 0 137,0 0-538,3-5 270,-10 4 1,7-4-250,-11 5 1,4-4-644,-4 0 1,1 0 452,-5 4 465,-5 0 0,5-5 0,-5-1 0</inkml:trace>
  <inkml:trace contextRef="#ctx0" brushRef="#br0" timeOffset="3">2889 10793 7942,'-5'-12'-277,"4"1"1,-4 3 788,5 1 1016,0 4-318,0-7 93,0 9-304,0-4-814,0 15 0,0 2 449,0 11-143,0 5-283,5 1 1,-2 9 70,4 1 1,1 2 88,3-3-327,-4 6 36,8-4 0,-7 2 263,7 0-1101,-3 0 734,-5-2 0,5-1-267,-4-9 205,5 3 71,-7-9 1,6-1 91,-1-8 13,0 3-104,-4-10 148,3 7-84,-9-14 16,4 9 538,0-9-411,-3 5 1,3-12 113,-5-1 1,0-5-176,0-3 1,0-3-2,0-4 0,3-3-360,1-1 134,5-3-31,-3-6 1,2 1-45,0 0 0,-1-5 87,5-3 0,-1 1-87,1-1 1,-1 0-715,0-3 426,1-1 217,4 5 1,-3-1-449,2 8 360,-2-3 67,-7 13 0,3-2-328,-5 7 189,5-3 27,-8 9-194,4 2 197,-5 1-444,0 8 724,0-3-385,5 10 1,-2 6-31,4 4 0,1 5 509,3-1 0,1 3 0,-1 1 0</inkml:trace>
  <inkml:trace contextRef="#ctx0" brushRef="#br0" timeOffset="4">3586 10770 8075,'0'-18'161,"0"2"-161,0 9 0,0-3 1082,0 4-477,0-1 468,0 2-138,0 5-495,0 5 0,0 3-143,0 7 0,0 8-69,0 8 0,-5 3-14,-3 4 0,-2 3-188,-1 4 0,-1 1 89,1 0 0,0-1-1055,-1 1 920,1 0 254,-1-6-826,1 5 430,5-15 1,-3 7-132,5-10 0,-1-5-528,1-3-320,3-5 206,-4-2 1,10-7-2,2-5 0,0-5 904,0-3 1,1-6-298,3-1 0,1-5 329,-1 1 0,-4-3 0,-2-1 0</inkml:trace>
  <inkml:trace contextRef="#ctx0" brushRef="#br0" timeOffset="5">3563 10918 7755,'5'-28'-720,"-3"4"808,1-2 1,-1 2 497,-2 1 1,4 5-100,-1 3 268,1 2 16,-4 7 217,0-4 290,0 8-373,0 7-381,5 8-233,-4 10 1,13 5 465,-2 2-320,2 8-843,2-2 665,-3 8-84,9-3 1,-6 3 175,3-2-490,3 8 189,-5-14 1,5 13 236,-3-11-801,3 0 422,-10-4 0,6-5-747,-3-2 348,-2-3 278,-2-6 1,-2-2-578,-5-4 410,0-1 64,1 1-305,-4-6-476,4-1 691,-5-5 1,-1 0-198,-3 0 0,2 0-11,-6 0-488,1-5 1102,0 4 0,-8-15 0,2 4 0</inkml:trace>
  <inkml:trace contextRef="#ctx0" brushRef="#br0" timeOffset="6">3472 11238 9182,'11'0'2053,"1"0"-1684,4 0 1,3 0 19,8 0 1,2 0-9,5 0 1,-2-4-201,2 1 1,-6-5-102,7 4 1,-8-4-1114,4 5 545,-11-1 360,7 4 128,-9 0 0,-1 0 0,0 0 0</inkml:trace>
  <inkml:trace contextRef="#ctx0" brushRef="#br0" timeOffset="7">4043 10736 8945,'0'11'2222,"5"6"-1865,1 0 0,2 6 412,0 0-470,-6 5-61,8-4 172,-8 9-146,8-4 1,-9 5-77,3 1 1,-3-5-131,-1 1 0,0-2 86,0 1 1,0 2-128,0-5 1,0 2-111,0-6 0,0 2 73,0-6 0,0-2-33,0-2 0,0-3 36,0 0 0,0-4 80,0-1 36,0-4 128,0 2-119,0 0 49,-5-4-77,4 4 0,-3-5 218,8 0-217,-3 0-14,9 0 1,-3 0 295,4 0-246,5 0-10,-3 0 225,14 0-247,-8-5 1,10 4 56,-2-3 1,1 3 9,2 1 0,3 0-73,-3 0 1,0-4 0,0 0 0,-8 0-121,1 4 0,-4 0-263,0 0 1,-3 0-1638,-4 0-106,-1-5-845,-5 4 1446,-1-4 1446,-5 5 0,5-5 0,2-2 0</inkml:trace>
  <inkml:trace contextRef="#ctx0" brushRef="#br0" timeOffset="8">4648 10816 7968,'0'-12'228,"0"1"1,0 3-229,0 0 1097,0 6-216,0-3 43,0 5-486,0 5 1,0 6 462,0 8-432,0 3 1,0 6-375,0 1 226,0 5 0,0-2-128,0 2 0,0-2-1,0 6 1,2 1 198,1 0-1201,-1-6 806,8 5 1,-4-12-250,6 9 0,0-9 237,3 1 1,-1-8 229,5-4-298,-5-7 0,8 1 17,-3-6 73,3 1 0,0-9 314,1-3 0,4-3-286,0-4 0,-1-3-26,-3-5 192,0 0-80,0 1 0,-2-3-74,-2-1 1,-2 0 27,-6-4 0,-1 0-171,-2-5 156,-3 1-383,-5 5-189,0-4 355,0 4 0,-4-6-59,1 1-504,-6 5 457,2 1 0,-4 5-172,-1 0-205,6 6 356,1 0 1,1 9-1234,0 1 512,1 4-393,3-2 1074,0 10-140,5 2 465,6 4 0,2 6 0,3 0 0</inkml:trace>
  <inkml:trace contextRef="#ctx0" brushRef="#br0" timeOffset="9">5402 10758 8013,'-11'-11'1071,"-1"5"-574,6-4-287,1 8 521,5-3 452,0 5-701,0 5 0,0 7-128,0 7 0,0 4 129,0 3 1,0 3 128,0 6-130,0 4-311,0-3 0,-4 3-111,0-5-630,0 0 797,-1 1-462,4-1 211,-4 0 0,5-5 159,0-2-469,0-3 239,0-1 0,0-4 39,0 0-72,0-5 114,0 2 0,5-5-76,3-4 635,2 3-568,1-8 0,1 3 288,-1-5-5,6 0-198,-5 0 1,10 0 240,-3 0-255,2 0 52,-3-5-142,4 3 105,-4-3 1,1 2 80,0-1-339,0 0 117,-2 4 0,4-4 165,-6 0-1352,0 0 823,-3 4 1,-5-3-1721,1-1 1075,-6 0 204,3-1 1,-5 2 882,0-4 0,0-1 0,0-3 0</inkml:trace>
  <inkml:trace contextRef="#ctx0" brushRef="#br0" timeOffset="10">5322 11124 7908,'17'-8'1096,"2"1"0,1 4-24,-1-1-352,3-2-389,-5 5 0,6-9-125,0 2 1,0 2-29,0-2 0,0 4-292,-1-3 0,-3 3-414,0-4 0,-5 6-984,2-2 1,-7-1 1511,-2 1 0,-4-5 0,2 3 0</inkml:trace>
  <inkml:trace contextRef="#ctx0" brushRef="#br0" timeOffset="11">5368 10736 7954,'-12'-5'0,"2"-2"0,3-4 1639,7 4-1003,11-3 1,2 5 50,2-2 247,3-4-545,-6 5 0,10-2-289,-3 1 1,4-1 5,4-3 0,-2 3-863,5 1 1,1 4 362,3-1 394,0 3 0,1-4 0,-1-1 0</inkml:trace>
  <inkml:trace contextRef="#ctx0" brushRef="#br0" timeOffset="12">6476 10850 8015,'0'-7'-210,"0"2"1417,0 5-195,0-5-57,5 4-222,1-4-252,5 5 0,1 0 105,4 0-302,2-5 0,5 4 134,0-3-2,5-3-137,1 6 1,5-8 91,0 6-307,6-6 107,-5 7 0,5-8-69,-6 3-58,0 2-210,-5-1 0,-2 3-988,-8-1-54,3 0-1244,-10 4 1670,0 0-1308,-7 5 2090,-10 1 0,-12 6 0,-7-1 0</inkml:trace>
  <inkml:trace contextRef="#ctx0" brushRef="#br0" timeOffset="13">6464 11078 8015,'12'7'175,"-1"-2"1,6-5 459,2 0 1,3 0 35,5 0 1131,-3 0-1139,14 0 0,-7-4 73,7 0 880,2-5-983,-4 3 0,3-2 115,-4 1-520,-1 4-57,0-7 0,-1 9-2734,-3-3 1310,3-3 1169,-8 6 0,8-9 0,-4 4 0</inkml:trace>
  <inkml:trace contextRef="#ctx0" brushRef="#br0" timeOffset="14">8017 10484 8086,'-6'-11'82,"1"0"94,5 4 1,0-3 239,0 2-33,0 3 424,0-5-359,0 4 0,0-1-213,0 2 158,0 5 1,0 7-41,0 4 102,-5 6-169,4 16 0,-6 0 126,4 12 78,1-2-417,-3 13 0,4-4 309,-3 5-191,3 1 0,-4 1-72,5-2-147,0 8-1188,0-12 1451,0 10-391,0-11 45,0-2 1,1-5 318,3-3-421,2-3 168,6-10 1,-2-1 20,-3-5 1,4-5 78,-4-3 0,3-6-1199,2-2 2057,-6-4-1726,-1 2 298,-5-5 0,0-1-285,0-3 1,0-6-1286,0-5 2085,0-6 0,-10 3 0,-3-4 0</inkml:trace>
  <inkml:trace contextRef="#ctx0" brushRef="#br0" timeOffset="15">7743 10530 8066,'4'-18'-76,"0"3"1,5-1 607,-2 0 1,7 1-103,2 4 0,3 1 96,-4 2 1,6-2-89,2 2 1,5-1 23,7 2 1,4-2-35,3 5 0,2 0-109,2 4 1,-1 0-284,1 0 0,-1 6 131,-4 6 0,-1 2 10,-6 9 1,-3-2 55,-1 10 0,-8-5-224,0 5 0,-10-1 9,-1 5 0,-7 0-247,0 3 0,-8-2 6,-4 2 0,-3-7-118,-4 0 1,-4-4 101,-8 3 1,2-6 73,-6-1 1,-3-1 62,-4-7 0,0 0 14,4-4 1,-4 0-153,-1-4 1,1 2 124,4-5 0,5 0-310,2-4 0,8-5-101,4-3 1,7-2-107,5-2 0,3 0-311,3-3 0,9 2 943,7-2 0,8 2 0,2 2 0</inkml:trace>
  <inkml:trace contextRef="#ctx0" brushRef="#br0" timeOffset="16">9034 10245 8057,'11'-18'24,"-4"1"0,2 6 360,-6-1 42,6 1 0,-7 0 300,1-1-275,4 6 0,-6-1 482,3 4 118,-3 1-734,-1-3 1,-4 10-86,0 3 0,-4 7 184,0 4 0,-4 5-113,-3 7 1,1-1-135,-5 8 0,4 7 17,-4 0 1,1 4-1,-1-4 1,-1 10-336,5 2 1,-6 3 193,2-3 0,3 5-77,8-30 0,1 1 0,-2 30 24,5-30 1,0-1 0,2 27-99,-2 2 1,8-4 32,3-3 0,8-3 67,4-6 0,3-3 149,1 0 1,4-10 151,-1-2 1,1-4-125,-4-4 1,1 0 79,2-3 1,-5-3-30,2-4 1,-4-1 272,0 1 1,1-6-478,-5-2 1,-3 1 263,-5-1 1,1 0-1512,3-4-684,-4 0-1521,-2 0 3434,-5 0 0,0 0 0</inkml:trace>
  <inkml:trace contextRef="#ctx0" brushRef="#br0" timeOffset="17">9548 10496 8099,'0'-12'-954,"0"1"1463,0 0 0,0 3 422,0 0-133,0 1-325,0-5 812,0 6-402,0-4-484,0 8 1,0-1 1,0 6 1,0 5-131,0 7 1,0 4 104,0 8 1,-1 0-111,-3 7 0,1-5-63,-4 9 1,4 0 32,-1 8 1,-1-2 45,1-2 1,1 3-104,3-3 1,5 1-114,2-1 0,3 1-131,2-5 1,-1 0 48,1-4 0,-1-5-161,1-2 0,-1-3 110,0-1 1,1-2-37,-1-2 0,-3-2-117,-1-6 1,-3-3-1,4 0 1,-1-6 0,5 3-333,-1 0 0,-3-3 134,0 1 0,-5-1-472,5-2 0,-4-4 337,3 0 0,-3 0-443,4 4 1,-4-4 433,3 1 0,-3-5 562,4 4 0,-6-5 0,3 3 0</inkml:trace>
  <inkml:trace contextRef="#ctx0" brushRef="#br0" timeOffset="18">9399 10975 8017,'0'-6'1155,"2"0"-710,1 2 1,4 3 254,4-3 1,1 3-169,-1 1 0,6 0 51,2 0 0,3 0-156,5 0 1,-2-2-200,6-1 1,-6 1-191,2-2 0,-3-1 82,-1 2 0,-2-1-904,-1 4 1,-4 0 142,-5 0 641,1 0 0,-1 0 0,1 0 0</inkml:trace>
  <inkml:trace contextRef="#ctx0" brushRef="#br0" timeOffset="19">10324 10222 8051,'6'-12'176,"-5"6"547,4-4-140,-5 8 159,0-3-191,0 5-328,0 5 0,-4 2 25,0 4 1,-5 6 101,2 2 1,-3 6-30,-2 2 0,1 8-40,-1 0 1,-3 10-75,0 1 0,-4 3-85,4 1 0,-4-3-84,3 2 0,-3 2 126,4-1 0,0-1-88,3-3 1,6-2-18,2-2 0,3 1-160,1-5 0,1 4 118,3-4 0,2-1-102,6-6 0,-1-2 170,1-3 1,3-3-20,0 0 0,5-1 92,0-7 1,-3 0-85,2-4 0,-5 0 73,2-4 1,-4-2 170,0-5-249,-1 5-1253,0-3 551,1 3-1986,-6-5 1837,-1 0 0,-6 0-453,-3 0 1,2-4 1234,-6 0 0,0-5 0,-3 3 0</inkml:trace>
  <inkml:trace contextRef="#ctx0" brushRef="#br0" timeOffset="20">10370 10907 7999,'0'-18'0,"0"2"367,0 4 0,1 5 247,3-1-89,-3 5 1,6-2 421,-3 5-535,-3 0 1,5 5-90,-2 3 0,-3 6-97,3 1 1,1 4-156,-1-3 0,1 3 132,-1-4 1,-2 4-271,6-4 0,-2 0 118,2-3 0,2-1-508,-2 1 265,2-1 1,1-5-31,1-2 1,-5-3 86,1-1 0,-4 0 112,3 0 1,-3 0 60,4 0 0,-4-1-61,3-3 0,-3 2 165,4-6 0,-6 1-79,2-5 1,1 5 77,-1-1 1,1 0-72,-1-3 1,-2-1-21,6 1 0,-4 1-37,3 2 0,-3-2-180,4 2 17,-6 3 161,8 0 1,-7 5-157,5 0 0,-6 5 63,2 3 0,-3 2 19,-1 2 0,4-1-14,0 0 1,0 1-7,-4-1 1,3 1 9,1-1 1,5-3 2,-1-1 0,2-4 107,1 1 0,1-3-85,-1-1 1,1 0 82,-1 0 0,0 0-78,1 0 0,-1-1 117,1-3 1,-1 1-29,1-4 0,-5 0 148,1 0 0,-4-2-124,3 5 0,-3-5 101,4 2-35,-6-4 1,7 0-22,-5 0-65,5 4 0,-7-2 22,6 6 0,-4-1-139,3 4 0,-4 1 78,1 3 1,1 2-95,-1 6 1,-1 0 8,-3 4 1,0 0-175,0 3 1,0 3-430,0-3 0,2-2 315,1 2 1,-1-3-641,1 3 1,4-5 15,0 1 986,4-2 0,0-2 0,0 0 0</inkml:trace>
  <inkml:trace contextRef="#ctx0" brushRef="#br0" timeOffset="21">11432 10621 7964,'0'-17'829,"0"4"-234,0 5-201,0 6 0,0-2-61,0 8 1,0 2 214,0 6 1,0 4 30,0 3 1,0 4-199,0 4 0,0 2-69,0 5 1,0-4-62,0 1 0,2-1-475,1 5 0,-1-5-128,1 1 0,-1-7-356,-2-1 1,0-2 341,0-6 1,0 1-239,0-5 1,0-3-1575,0-1 2178,0-4 0,-5 2 0,-2-5 0</inkml:trace>
  <inkml:trace contextRef="#ctx0" brushRef="#br0" timeOffset="22">11170 10861 7916,'-7'-5'0,"2"4"785,5-4 0,9 1-105,2 0 0,9 0 44,-1 4 1,3-1-267,5-3 0,2 2-40,5-6 0,5 2-238,-1-2 1,1-2 2,-1 2 0,-6 3-609,2 2 1,-7 1 348,-1 2 1,-2 0 76,-1 0 0,0 0 0,0 0 0</inkml:trace>
  <inkml:trace contextRef="#ctx0" brushRef="#br0" timeOffset="23">12038 10724 7972,'-7'-11'0,"-2"-1"227,6 1 1,-1 0 995,4-1-103,0 6-330,0-4 278,0 8-652,5-3 0,-4 12-155,3 4 1,-2 3 17,2 9 0,-2-2 81,1 10 1,2-5-189,-1 5 1,1-2-90,-1 2 0,-3 0-151,3-4 0,1 0 90,-1-5 1,0 1-400,-4 0 1,0-5 178,0-3 0,0-6-215,0-1 244,0-6 0,1 3 98,3-5 0,-3-1 62,3-3 0,-3-2 175,-1-6 0,4 1-20,0 0 0,1-6-82,-1-2 1,-2-1 16,6 1 0,0-7-25,3 3 0,2-2-225,2 2 0,1-3 68,3-1 0,-2 4 40,-6 4 0,5 5 71,-1-1 0,0 7 4,-4 4 1,1 3 143,-1 1 1,1 3-114,-1 4 1,-3 2 119,-1 10 0,0 0-75,0 4 0,0 1 48,-4 3 1,-1-2-161,2 6 0,-3-2-217,-1 1 1,4-2-154,-1-5 1,1 0 192,-4 0 0,5-5-731,3-3 1,-2-2 378,2-2 0,-4-1-554,3-2 0,1-3 1105,3-5 0,1 0 0,-1 0 0</inkml:trace>
  <inkml:trace contextRef="#ctx0" brushRef="#br0" timeOffset="24">12666 10770 7954,'-12'-12'1480,"7"6"-443,5 2-776,5 3 1,7 1 96,-1 0 0,1-4 231,-1 0 1,5 1-56,4 3 0,1-2-166,2-1 1,1 1-120,3-2 1,-6-1-28,6 2 0,-9-2-304,5 1 1,-8 2-322,0-1 1,-2 1-489,-2 2 1,-3-3 543,-1-1 347,-4 0 0,7-1 0,-4-1 0</inkml:trace>
  <inkml:trace contextRef="#ctx0" brushRef="#br0" timeOffset="25">13203 10439 7982,'0'-18'0,"0"3"0,1 1 476,3-2 1,2 4-62,5-3 1,1 6 134,-1 1 1,2 0-117,2-3 1,-2 3 1,2 1 1,2 3-88,-2-4 0,4 6 38,-4-2 0,4 4-125,-4 4 1,2 6-64,-2 5 0,-6 7-69,2 1 0,-6 1 109,3 6 1,-5-3-289,0 3 1,-6 1 103,-5 3 0,-2 0-348,-2 1 1,-4-1 134,-3 0 1,-3 0-264,-1 1 0,1-2 136,-1-3 0,4 2-16,0-6 1,5 0 228,-2-7 1,4 1-209,0-5 714,1 1-229,5-5 58,1 0 1,6-4-86,3-3 0,2-2 360,5 2 0,6-3-118,2 3 0,2-3 62,2-1 1,5 0-312,3 0 1,-2-4 48,1 1 1,-4-1-187,0 4 0,-2 0 153,-1 0 0,-4 0-1458,0 0 980,-5 0 0,3 0-2504,-6 0 345,-4 0 2450,-2 0 0,0-5 0,1-2 0</inkml:trace>
  <inkml:trace contextRef="#ctx0" brushRef="#br0" timeOffset="26">13728 10073 7943,'-1'-23'714,"-3"1"0,3 4 325,-3 3-997,2 2 114,2 6 575,0 2 0,2 5-165,2 0 0,-2 7 7,6 4 0,1 11 165,6 8 1,3 4-306,4 5 0,3-3 64,1 6 0,2 0-282,3 4 0,0 1-50,-4 2 1,2-1 8,-6 6 0,1-5 28,-9 5 1,-1-5-160,-6 4 1,-3-1 120,-5 2 1,0-4-315,0-4 1,-5-4 88,-3 0 0,-6-5-1025,-1 1 0,-5-7 539,1 0 1,-3-6-1361,-1 2 1,2-4 234,2-4 1672,2 2 0,3-10 0,3 4 0,2 0 0</inkml:trace>
  <inkml:trace contextRef="#ctx0" brushRef="#br0" timeOffset="27">15144 10462 7893,'0'-7'125,"0"-3"749,0 9 167,0-9-662,0 8 1,0-4 520,0 2-131,0 3-73,0-4-212,0 5 1,-5 0-372,-3 0 1,-3 5 98,-4 3 0,-3 7-98,-5 4 1,-1 2 70,-3 2 0,-2 0-184,-5 0 0,-2 1-44,-2 3 1,3-3 10,-3 2 0,2-1 69,2-3 1,3 1-111,1 0 1,6-5 82,1-3 0,3-2 41,8-2 1,-2 1-104,7-1 124,2-5-78,-5 4 80,8-8-3,-3 3 15,5-5 335,0 0-326,5 5 1,2-3 169,4 6 1,-2-2-108,2 2 0,-1 2 139,10-2 1,-1 2-48,3 1 0,5-1 68,0-2 0,1 2-94,-2-2 1,3 2-177,6 1 0,-5 1 4,1-1 0,-5-1 140,5-2 0,-6 2-249,2-2 0,-3-3 31,-1-1 0,-6 1 32,-1-1 1,-4-1-65,0-3-322,-1 0-34,-4 0-459,-2 0 188,-5 0 0,-5 0-121,-3 0-754,-2 0 1,-2 0-88,1 0 1647,0 0 0,-1-5 0,1-1 0</inkml:trace>
  <inkml:trace contextRef="#ctx0" brushRef="#br0" timeOffset="28">14550 11181 7857,'-6'-1'294,"2"-3"599,-2 3 357,4-4-446,-3 5 572,5 0-1050,5 0 0,-2 1 17,5 3 0,-1 1 126,5 2 0,3 2 135,0-5 1,9 4-195,-1-5 1,2 5-19,-2-4 1,4 4-112,0-5 0,3 2-191,-3-1 0,1-3 135,-2 3 1,-5-1-334,1 1 1,-6-3 7,-1 3 1,-3-3-133,0-1 1,-4 0-2755,-1 0 1372,-4 5-1542,2-4 3156,-5 4 0,5 0 0,1 2 0</inkml:trace>
  <inkml:trace contextRef="#ctx0" brushRef="#br0" timeOffset="29">15612 10758 7941,'0'-6'740,"0"1"709,0 5-547,0-5-412,5 4 0,2-4-152,4 5 0,2-4 256,2 0 1,-2 0-160,2 4 0,3 0 36,1 0 0,2-4-84,2 1 1,0-1-101,0 4 0,-3 0-157,3 0 0,-6-1-136,5-3 0,-5 2-115,2-1 0,-4 1 167,4 2-2097,-5 0-359,3 0-1086,-6 0 3496,-5 0 0,5 0 0,-5 0 0</inkml:trace>
  <inkml:trace contextRef="#ctx0" brushRef="#br0" timeOffset="30">16754 10336 7929,'0'-17'0,"0"5"165,0 0-124,0 2-139,5 4 1526,-3-1-304,3 2-299,-10 0-431,-2 4-142,-4-4 0,-2 6-95,-2 3-106,-3 7 0,-8 8 453,-1 8-340,-5 2 1,3 11-528,-5 2 828,5-3-301,-4 10 1,3-6 165,-4 11-340,5-6 202,1 3 0,7-6-264,1 1 72,4-5 1,10 2 212,2-5-366,3 0 111,1-4 0,10 1-957,-3-6 821,15-1 1,-8-9-6,5 0 0,0-7-49,4 0 1,0-2 214,-1-6 1,3 0 84,1-4 1,2-2 384,3-1 0,0-4-431,-4-4 0,0-1 289,-5 1 0,-3-2-230,1-2 1,-8 1 146,0-5 1,-2 4-89,-6-4 1,-2 0-102,-6-4 1,-7 0-74,-8 0 0,-3 2-194,-1 2 1,-10 2 82,-5 6 1,-9 1-127,-2 2 0,1 3-227,6 5 0,3 5 200,4 3 1,10 2-309,2 1 0,13 2-58,2 2 664,6-2 0,2 3 0,0-4 0</inkml:trace>
  <inkml:trace contextRef="#ctx0" brushRef="#br0" timeOffset="31">17108 11078 13782,'7'7'-500,"-2"-2"265,-5-5-2211,0 0 1026,0 5 1420,5-4 0,-4 4 0,4-5 0</inkml:trace>
  <inkml:trace contextRef="#ctx0" brushRef="#br0" timeOffset="32">17634 10370 7899,'0'-23'76,"-5"6"0,3 0-72,-1 6 653,1 4-42,2-3-248,0 9 956,0-4-245,0 0-408,0 3-234,0-3 0,0 16-2,0 4 0,0 5-116,0 3 1,0 5 149,0 2 0,0 3-152,0 2 1,0 0-78,0 3 1,0-1 88,0 5-1349,5 0 1087,-3 3 0,7 1-198,-6 0 162,6-1 39,-2 1 0,0-2-95,1-2 0,-2-2-62,2-6 0,1-4-55,-5 1 1,3-10-90,-3 2 0,0-7-124,-4-1 1,1-3 30,3 0-1347,-3-6 1347,4-1-2137,-5 0-302,0-3 2764,5-2 0,-3-12 0,3-6 0</inkml:trace>
  <inkml:trace contextRef="#ctx0" brushRef="#br0" timeOffset="33">18102 10336 7875,'0'-24'1158,"0"-3"-272,0 14-452,5-3 1,-2 6 128,4 2 141,-4 3-188,2 5 1,-5 1-186,0 3 1,0 8 13,0 7 1,-5 7 98,-3 5 0,-2 2-149,-1 1 1,-1 4-230,1 0 8,-1 0-37,1-4 1,0 1-122,-1-1 1,1-4 107,-1 1 1,5-6-197,-1 2 1,6-3 113,-2-1 1,2-5-72,2-3 0,2-4 203,2-3 1,-2 1-82,6-5 335,-1-1-189,10-3 1,-3 0 2,5 0 22,-5 0-98,7 0 0,-3 0-97,5 0 0,0-3-201,0-1 0,-2-4 93,-2 4 0,-2-3-174,-6 3 1,-1-1-934,-2 1 0,-2 2-922,-2-6-161,-3 5 1581,4-7 748,-5 9 0,0-9 0,0 3 0</inkml:trace>
  <inkml:trace contextRef="#ctx0" brushRef="#br0" timeOffset="34">18285 10599 7913,'0'-8'1952,"0"0"-1545,0 6 1,-1-3-190,-3 5 0,2 5 0,-1 2 0,0 9 27,-1 3 0,3 6-27,-3 2 0,3 4 0,1 0 0,0 2 27,0 1 1,0 2-28,0 2 0,1-3-675,3 3 1,-3-3-784,3-5 3470,-3 3 1,-1-10-251,0 0-2019,0 0 0,0-11-108,0 3 1,0-2-476,0-1-659,0-6-1512,0 4 1908,0-9 1,0 3-130,0-8 1,2 2 1013,1-6 0,-1-4 0,3-6 0</inkml:trace>
  <inkml:trace contextRef="#ctx0" brushRef="#br0" timeOffset="35">18696 10176 7883,'0'-11'992,"0"-1"-134,0 1-112,0 4-175,0 2-161,0 15 621,0-2-629,0 14 1,-1 0 50,-3 9 0,3 2 10,-3 1 0,3 6 445,1 1-459,0 4-294,0 1 1,0-1 318,0 1-790,0 0 436,5-1 0,-3 0-82,6-3 180,-6-3 0,8-5-176,-8-5 6,3-1 0,-1-5 112,-1 0 1,2-4-146,-1 0 1,-2-5-17,1 1-807,4-7 237,-6 2 76,4-9 1,-5 6-2422,0-4 2057,0-1-1646,0 3 2505,0-5 0,5 0 0,1 0 0</inkml:trace>
  <inkml:trace contextRef="#ctx0" brushRef="#br0" timeOffset="36">18947 9799 7885,'0'-11'226,"-5"-1"1,4 5 1016,-3-1-648,3 5 10,1-2 848,0 5-1058,5 0-85,-4 5 0,8 3 85,-5 7 0,5 8 37,-2 8 0,5-1 198,3 4 0,-1-1-108,5 9 1,-1-4 97,1 4 0,6-4-137,-2 4 1,1 0-338,-5 4 0,3 1 80,-3 2-1377,-3-2 1374,6 14-180,-9-8 0,3 9 180,-5-4 57,-4 4-236,3-4 0,-9 4 179,4-5 1,-5 6-490,-5-10 174,-1 8 103,-6-14-444,-4 9 323,-2-9 1,-5-1-943,0-4 293,1-5 358,-1 2 124,0-4-1029,-5-6 1001,4 4 0,-4-13-262,5 3 204,-5-8 994,9 2-797,-7-11 799,13 4-1159,-4-8 783,6 3-465,0 0-588,4-4 73,-3 4 362,9-5-1036,-4 0 1397,5-5 0,5 4 0,1-4 0</inkml:trace>
  <inkml:trace contextRef="#ctx0" brushRef="#br0" timeOffset="37">6693 12734 7767,'-12'-6'-251,"1"-4"1,1 7 451,2-4 1,-2 3 365,2-4 1,2 4-128,-2-3 0,4 0 105,-3 0-103,4-3-137,-7 3 0,9-4 49,-3-1-16,3 6-159,1-4 1,5 4 21,3-6 0,2 1-29,1-1 1,4 1-94,1 0 1,3-1 123,-4 1 0,4 3-142,-4 0 0,5 5-15,-1-5 1,-1 6-104,1-2 0,-5 2 88,1 2 0,-2 2-137,-1 2 0,-1 3 96,0 8 0,-3-1-96,0 5 1,-2-3 1,2 3 1,2 0 75,-3 3 0,0-2-141,0-1 143,1-5 13,3 2 0,1-1-129,-1 0 1,2-3 169,2-5 1,-2 0 3,2 0 0,1-1-84,0-6 468,4 0-253,-2-6 0,1 4-3,0-6 1,0-3 131,4-4 1,-4-1 55,0 5 1,-5-2-125,1-2 0,-4 2-63,-3-2 0,1 2-158,-5 2 0,0 0-189,-4-1 1,0 1-489,0-1-742,0 1 713,-6 5 1,4-3-593,-6 5 0,6 1-629,-2 7 1924,3 3 0,1 9 0,0 2 0</inkml:trace>
  <inkml:trace contextRef="#ctx0" brushRef="#br0" timeOffset="38">6738 13031 7847,'-23'0'0,"6"0"0,0-4 722,6 1-256,-1-6 200,6 7-394,-4-8 0,4 5 488,-6-2-199,6-4 0,1 5 520,5-5-299,-5 4-284,3 2-106,-3 0-135,5 4-172,0-4 0,2 5 43,1 0 0,0 0-117,4 0 1,2 0 117,7 0 0,1 0-115,6 0 0,0 0-162,0 0 1,0 4 0,0-1 1,-1 5-252,1-4 241,0 5-82,-5-3-129,-2 6 212,-4-1 0,-1 0-13,1 1 1,3-1-126,0 1 0,0-1 107,-3 0 1,3 0-47,0-4 0,4 2 125,-4-5 1,4 0-6,-3-4 0,0 4 214,-1-1-63,-2 1 1,9-4 249,-10 0-186,5-5 1,-6 3-77,1-6 427,4 5-304,-3-7 1,3 8 89,-4-6-34,-1 0-74,1-3 1,-2 3 16,-3 1-42,4-1 0,-5-3-292,5-1 70,-4 6-536,-2 1-635,-5 0-129,0 4 1416,0-4 0,5 10 0,1 1 0</inkml:trace>
  <inkml:trace contextRef="#ctx0" brushRef="#br0" timeOffset="39">8006 12403 7966,'0'-11'0,"0"3"0,0 0 399,0 6-144,0-8 0,-4 7 803,0-4-3,1 4-29,3-2-643,0 5 1,0 6 74,0 6 1,0 5-144,0 10 1,0 4 66,0 7 0,0-2 16,0 6 0,-2 5-121,-1 7 0,1 0-172,-2-1 0,3 2 79,1-5 1,0 3-122,0-4 1,0 1 44,0-5 1,4-5-181,0-6 0,5-1 70,-2-6 0,3-4-39,2-4 0,-2-5-234,-2 1 0,2-4 62,-3-3 1,0 1-446,0-5 503,-4-1-1083,2-3-1008,-5 0 1,0-5 1505,0-2 1,-4-7 739,0-2 0,-10-9 0,2 1 0</inkml:trace>
  <inkml:trace contextRef="#ctx0" brushRef="#br0" timeOffset="40">7823 12414 7898,'-5'-22'531,"4"-1"1,-4 4-131,5 0 0,6 3-151,6-3 1,0 6 162,7-3 0,0 2 214,4-1 1,1 2-218,3-2 1,2 2-138,5 2 1,2 5 129,2 2 1,-1 3-112,5 1 1,-5 1-186,1 3 0,-3 7 109,-1 8 0,-6 3-242,-5 1 1,-3 3-98,-8 1 1,-3 8-179,-9 0 1,-2 1 86,-1-1 0,-9-1-178,-7 0 0,-4-1 140,-3-2 0,-3 0 28,-6-4 0,2-2 75,3-5 1,1-4 1,2-5 1,4-4-54,0-3 1,2-3-164,6-1 0,-1 0-307,5 0 0,1-5 58,2-3 612,3-2 0,10-6 0,1-2 0</inkml:trace>
  <inkml:trace contextRef="#ctx0" brushRef="#br0" timeOffset="41">8920 12038 8021,'0'-7'1520,"0"-3"-1094,0 9 1,0-3-133,0 8 1,0 2 243,0 6 0,-5 0-101,-3 4 0,-6 5-90,-1 6 0,-5 10-28,0 1 0,-1 2 95,-2 6 0,0 2-442,0 9 1,2 0 284,2 0 1,1-3-129,3-1 1,3 0 99,1 4 0,1-3-193,6-1 1,0-5-146,4 2 1,1-1 114,3-3 1,3 2 119,4-6 0,2-3-53,2-1 0,0 0-49,8-3 1,-3 0 49,7-8 1,-2 0 140,2-5 0,-2-3-73,6 0 1,-6-5 103,2 2 0,-4-7 187,-4-2 0,1-3-469,-5 4 408,0-6-707,-3 3-1489,-6-5 870,-1 0-1348,-5 0 1,-3-1 984,-1-3 1,0 2 1316,4-6 0,-5 0 0,-2-3 0</inkml:trace>
  <inkml:trace contextRef="#ctx0" brushRef="#br0" timeOffset="42">9399 12506 7998,'0'-23'993,"-3"1"-570,-1 3 0,0 3-111,4 4 169,0 6 510,0-4-99,0 9-520,0 11 1,0 5-54,0 16 0,-1-1 153,-3 4 1,3 6-299,-3 1 0,3 4 52,1 1 1,0-5-250,0 1 0,0-1 105,0 1 1,1-3-362,3-5 0,-2-1 86,6-2 1,-6-4-90,2-8 0,-1 1-540,0-5-699,-1 0-968,3-3 1172,-5-6 561,0-1 1,0-6 755,0-3 0,0-7 0,0-7 0</inkml:trace>
  <inkml:trace contextRef="#ctx0" brushRef="#br0" timeOffset="43">9377 12609 7968,'0'-18'371,"0"1"176,0 6 0,0 3 146,0 1 159,0 4-141,0-2 1,1 5-245,3 0 1,2 9 252,5 2 0,6 10-287,2 2 0,2 1 51,2 6 1,1-1-103,3 2 1,2 2-71,6-3 1,-1 7-279,0 1 0,-3-4 72,-1-3 1,-3-5 10,3 5 0,-5-10-170,2 2 1,-7-7 64,-1-1 0,-5-4 5,2-3 0,-4 1-76,0-5 257,-6-1 79,-1-3 1,-5-1 104,0-3 0,0-3 57,0-9 1,0-1-251,0-6 0,-4-1-23,1-3 1,-5-2-211,4-5 1,-5-4 88,2-1 0,0-4-443,0 1 1,3-2-50,-4-2 1,6 1-297,-2-1 0,3 2 212,1 2 1,0-1-244,0 4 0,0 5-215,0 4 0,0 8 457,0-1 1,3 8-161,1 0 0,1 3 295,-1 5 0,-1 2-1869,4 5 2266,1 0 0,3 5 0,1 1 0</inkml:trace>
  <inkml:trace contextRef="#ctx0" brushRef="#br0" timeOffset="44">10176 12700 7801,'0'-11'-255,"0"4"331,0-3 297,0 4 1,0-2 178,0 1 79,0 4 29,0-7 135,0 9-79,0-5-254,0 6-155,0 6 1,-1 1-95,-3 8 1,1 3-26,-4 5 0,-1 1 38,-3 3 0,3-1-84,1 9 0,4-7 25,-1 6 0,3-6-116,1 2 0,0-4-53,0 0 1,2-2-156,6-1 1,0-1-54,7-3 1,1 1 129,0-5 1,4-3 37,-1-5 0,4-4 42,3 1 1,-1-4 336,1-4 1,3-2-57,2-6 1,-3-3-47,-2 0 0,-5-4 111,-2 3 0,-5-4-40,1 1 1,-7 1-223,-5-1 0,-1 0 92,-2-4 0,-3 1-743,-5-1 1,0 0 329,-11 0 1,0 0-496,-4 0 0,0 2 117,0 2 1,-1 4-71,-3 7 1,2-1 214,-6 5 1,6 0-45,-2 4 1,8 0-838,4 0 705,2 0 646,7 5 0,1-3 0,5 3 0</inkml:trace>
  <inkml:trace contextRef="#ctx0" brushRef="#br0" timeOffset="45">10690 12734 7906,'-6'-11'230,"1"-1"-154,5 6 848,0-4 168,0 9-394,0-4 1,0 6-329,0 3 0,0 7-126,0 8 1,0 3 101,0 1 0,3 3-129,1 1 0,4 3-149,-4-3 0,1 1 90,-2-2 1,0-1-182,5 1 0,-6-5-24,2-2 1,-2-5-117,2 1 0,-2-6 36,1-2 255,-1-4 157,-2 2 0,0-6-68,0-3 0,-2-3 17,-1-4 1,1-2-55,-2-2 0,-1-3 41,2-4 1,-5-1-57,4 0 1,0-1-7,4-3 0,2 2-107,1-6 1,4 2-201,4-1 1,2-2-423,2 5 1,2 2 312,2 6 1,2 2-373,-2 6 0,4 5 92,4 2 0,-3 2-126,2 2 1,2 2-271,-1 2 1,0 2 932,-4 5 0,-6 6 0,0 1 0</inkml:trace>
  <inkml:trace contextRef="#ctx0" brushRef="#br0" timeOffset="46">11170 12677 7951,'0'-11'-1940,"0"-1"3183,0 1-85,0-1-158,0 1-313,5 0-14,-4 4-330,9 2 1,-7 6-54,4 3 0,-4 4 78,1 7 0,1 3-151,-2 5 0,1 1-21,-4 2 1,0-1-77,0 1 0,0-2-153,0-1 1,4 0 28,0 0 0,1-5 22,-1-3 1,-3-2-344,3-2 0,-2 0 28,2 1-168,-3-6 323,5-1 1,-5-5 95,3 0 150,-3 0 130,4-5 1,-5-1 53,0-6 0,0 1-96,0 0 0,0-1-59,0 1 1,0-2-2,0-2 1,4 1-142,0-5 0,1 4 60,-2-4 0,0 3-126,5-3 1,-2 5-93,2-1 142,2 2-20,-4 2-43,5 5-151,1 1 229,-1 10 1,-1 5-46,-2 5 0,2 0 35,-2-3 0,1-1-195,-2 1 1,4 3-3,-4 0 0,3-1-38,2-6 0,0 0 189,4-4 0,-4 0-1,4-4 0,-3 0 156,3 0 1,-4-1-72,4-3 1,-4 1 96,0-4 0,-1-1 17,1-3 1,-2-1 127,-3 1 0,2 0-42,-5-1 0,4 1 62,-5-1 0,3 1 19,-3-1 0,-1 1-132,1 0 0,3-1 277,-3 1-102,1 4-390,-4-3 1,0 10 8,0 0 1,0 5-48,0 7 1,0 8-81,0 3 1,0 4-350,0-1 0,0 2-693,0 3 0,4 0 522,0-4 1,5 0-500,-2-5 0,3 0 106,2-3 1079,-1 3 0,1-10 0,-1 5 0</inkml:trace>
  <inkml:trace contextRef="#ctx0" brushRef="#br0" timeOffset="47">12163 12780 7882,'0'-29'201,"0"-4"0,1 9 285,3-3 1,-1 3-54,4 1 1,-4 1 224,1 3 0,-3 3-241,-1 5 0,-5 0-12,-3 4 0,-2-2-273,-1 5 0,-2 0 83,-2 4 0,1 5-189,-5 3 0,0 2 59,-4 2 0,0 4-29,0 3 1,4 6-11,0 2 0,5 4-292,-1-5 1,2 5-108,2-5 0,5 5 168,2-5 0,3 0-158,1-7 0,1 1 132,3-5 0,2 1 12,5-5 1,5-1 116,-1-2 0,1-3 13,0-5 1,-4 0 55,3 0 0,2 0 214,-2 0 0,0-5-41,-3-3 1,-1-2 157,1-1 0,-1-1 56,1 1 1,-5-1-121,1 1 1,-4-1-64,3 1 1,-4 0 147,1-1-177,-3 6 1,0-3-61,3 5 1,-3 2-132,3 5 0,-3 4 91,-1 4 1,0 6-92,0 2 1,0 1 34,0-1 1,4 3-5,0-3 1,3 1-267,-3-1 1,4 1-161,-4-4 0,5-1-328,-2-4 0,0 1 257,0-1 0,-3-3-877,4-1 662,-1-4 0,5 1 710,-1-8 0,0-8 0,1-5 0</inkml:trace>
  <inkml:trace contextRef="#ctx0" brushRef="#br0" timeOffset="48">12586 12197 7842,'-18'-24'1232,"3"5"-310,7 5-63,3 3-192,5 5 616,0 1-864,0 15 1,0 7 149,0 14 1,0 3-164,0 4 1,0 8 65,0 7 0,4-1-1156,0 2 1026,0-1-184,1 4 0,-4 0 158,3 0-363,-3 0 89,4 0 0,-4-8 105,3-4-765,-3-2 776,4-7 0,-3 1-452,2-11 183,2-4 95,-5 0 1,5-11-169,-2 0 550,-2 1-2317,3-11 2104,0 4-2238,-4-10 1380,4 4 1,-1-9-1947,0 2 1390,-1-2 1261,-3-7 0,6-5 0,0-8 0</inkml:trace>
  <inkml:trace contextRef="#ctx0" brushRef="#br0" timeOffset="49">13054 12175 7842,'0'-12'-38,"0"1"1,0-1 8,0 1 427,0 0-180,0-1 0,-1 6 414,-3 2 369,3 3-631,-4 1 1,0 5-125,-3 2 1,-2 10 208,-2 6 1,1 6 123,0 9-195,-6-2-126,4 8 0,-3-3-24,4 4 0,1 0-129,0-3 0,-1 2 73,1-2 0,4 1-91,4-1 0,1 2-149,2-2 0,0-1 70,0 1 1,5-7-124,3-1 0,3 3 13,5-6 0,-2 3 56,5-7 0,-2-2 71,2-6 0,2 1-6,-6-4 1,1 0-30,0-1 0,-4-6 58,4 3-547,-4-4 1,0 3 227,-1-4 1,-3 2-1780,-1-5 1053,1 0-810,-2-4 1137,4 0 0,-7 0 670,5 0 0,-1-10 0,5-3 0</inkml:trace>
  <inkml:trace contextRef="#ctx0" brushRef="#br0" timeOffset="50">13374 12517 7842,'0'-23'212,"0"6"0,0-1 954,0 3-763,0 2 0,0 0 137,0 6-201,0 4 0,-1-1 172,-3 8 0,-4 4-203,-7 7 1,1 8-85,-5 7 0,5 3-9,-1 2 0,0-1-50,3 0 0,-1 3-79,10-3 0,0 2 41,7-10 1,-2 5-149,6-5 1,3 1 103,5-4-391,4 0 243,-2-5 0,8-2-29,1-5 0,5-4 70,-2-3 1,-1-4 172,2-4 1,-1-4-68,5-7 1,-6 1 152,-3-5 1,-3 0-116,-4-4 1,-2-1 17,-6-3 0,-1 2-65,-2-6 1,-3 1-150,-5-4 1,-5-4-310,-3 0 0,-6-2 197,-1 2 1,-5 3-52,1-3 0,-7 6-53,0 1 1,-6 6-169,2-2 0,2 10 129,1 5 1,7 2-55,1 6 1,5 3-174,-1 9 1,3 2-180,4 13 0,3 2-186,5 9 1,5 0 922,3 1 0,7-1 0,3 0 0</inkml:trace>
  <inkml:trace contextRef="#ctx0" brushRef="#br0" timeOffset="51">13819 12894 7781,'7'-5'1226,"3"-1"0,-4-1-561,6 4 1,-5 3 158,1 3 14,-6 4 1,3 5-260,-5 4 1,0-2-46,0 5 1,0 1-225,0 7 1,-1-2-102,-3 5 1,2-4-44,-6 0 1,4 2-154,-3-1 0,-1 0-729,-3-4 0,3-6 288,0-1-2163,1-4 795,0 0-334,2-1-187,5 0 2317,0-4 0,0-2 0,0-5 0</inkml:trace>
  <inkml:trace contextRef="#ctx0" brushRef="#br0" timeOffset="52">14173 12369 7785,'-6'-12'-194,"1"1"0,5 0 377,0-1 0,0 4 610,0 1-8,5-1 309,-4-3-249,4 5-410,-5 0 0,0 8-15,0 2 0,0 8-144,0 11 1,0 5 85,0 6 0,0 4-76,0 0 0,0 0-50,0-3 0,0 3-84,0 0 1,0 4-107,0-4 0,2 0 32,1-4 1,2 0-236,3 1 1,2-6-267,-2-3 0,-2-1 63,2-3-534,-6-4 570,8-1 1,-8-10-87,2 1 1,-2-6-771,2 2-156,-3-2-620,4-2 1464,-5 0 1,0-6 491,0-1 0,-5-13 0,-1-5 0</inkml:trace>
  <inkml:trace contextRef="#ctx0" brushRef="#br0" timeOffset="53">14367 12072 7954,'0'-18'0,"0"2"470,0 4 0,6 2 166,1 2 306,-2 3-159,0 5-278,0 0 1,2 9 18,4 3 0,-3 12-73,-1 2 1,1 6 178,3 2 0,1 6-185,-1 2 1,4 2-116,1 2 1,3-1-209,-4 1 1,0 0 99,-3-1 0,-1 1-464,0 0 0,1 1 212,-1 2 1,-1-2-17,-2 3 0,1-3 52,-5-2-551,0-4 395,-4 3 0,0-9-972,0-1 1,-6-1 538,-1-6 0,-3-2-516,-2-6 1,1-1 70,-1-3 0,2-6-206,3 2 0,0-6 1322,4 3 1,-4-6-1,-4 4 1</inkml:trace>
  <inkml:trace contextRef="#ctx0" brushRef="#br0" timeOffset="54">15327 12335 8008,'0'-18'325,"1"5"180,3 5 0,-2 6 33,6-2 266,-5 3 463,2 1-605,-5 0 0,-3 5-383,-5 3 1,1 5 74,-8 3 1,-3 4-302,-1-1 0,-7 3 130,0 0 1,-1 0-286,4-3 94,0 3-69,1-10 1,3 5-79,0-6 1,6 1 107,1-1 0,1-3-38,3-1 1,3-3-48,2 4-130,1-6 170,2 3 0,2-3 75,1 1 0,5-1 200,7 2 0,-1 1 52,5-2-18,0 1-90,4 1 1,1-3-90,3 1 0,-3 0 6,3 1 0,-3-3 2,-1 3 1,-2-3-103,-2-1 1,1 4-709,-4 0 1,-1 1-77,-4-1-2121,-4-3 1585,-2 9 86,-5-4 1290,-10 1 0,-3 3 0,-10-4 0</inkml:trace>
  <inkml:trace contextRef="#ctx0" brushRef="#br0" timeOffset="55">14973 12848 8198,'11'0'675,"4"0"-240,1 0 1,-1 2-110,-4 2 0,6-3 510,2 3 0,1-2-323,-1 2 1,3-1-131,-3 4 1,1-4-504,-1 0 0,-1 3-434,-3-3 0,-2 5-121,2-4 1,2 1-2099,-2-1 2773,0-3 0,-4 4 0,1-5 0</inkml:trace>
  <inkml:trace contextRef="#ctx0" brushRef="#br0" timeOffset="56">15715 12631 8008,'6'0'0,"5"0"549,-4 0 1,3 0-56,2 0 0,-1 0 1,1 0 0,3 0-26,0 0 1,5-3 202,-1-1 0,3 0-169,1 4 0,0-1 19,0-3 1,-1 3-444,1-3 1,-1 3 29,-3 1 0,-1-4-1740,-3 0 629,-2 0 0,3 4-804,-5 0 0,-3 0 1806,0 0 0,-1 0 0,5 0 0</inkml:trace>
  <inkml:trace contextRef="#ctx0" brushRef="#br0" timeOffset="57">16720 12255 8008,'0'-12'0,"-1"1"209,-3-1-164,3 6 0,-4 0 1409,5 2-888,-5 3 0,-2-3-60,-4 8 0,-6 2-171,-2 5 1,-2 7 69,-2 5 1,-4 5-136,1 6 1,-5 8-44,5 0 1,-5 5-139,4-5 1,2 5 151,6-2 1,-1 6-231,4-9 1,6 5 30,7-5 1,1-3-37,2-1 1,9-4-34,3-3 1,8-3-91,3-5 0,1-2 38,6-2 0,1-6 120,3-5 1,0-6 136,1 2 1,-2-3-16,-3-1 1,-2-5 27,-5-2 0,-2-4-114,-2 0 1,-2-2-44,-6-2 0,-1 1 23,-2-5 0,-4 0-90,-8-4 1,-2 0-450,-6 0 1,-6 1 208,-4-1 1,-2 5-214,-7 3 1,-3 2 155,-4 2 1,-5 1-115,1 2 1,2 3 19,2 5 0,4 5-52,4 3 1,5 2-58,6 1 1,9-3-286,-1-1 0,7 1 114,0 3 1,8 3 703,4-2 0,7 2 0,3-8 0,5 5 0</inkml:trace>
  <inkml:trace contextRef="#ctx0" brushRef="#br0" timeOffset="58">16880 12928 11008,'6'0'1919,"1"0"-576,-3 0-1008,-3 0 1,4 2-230,-5 1 1,1-1-1274,3 2 686,-3-3 325,4-1 286,-5 5 26,0-4-156,0 4 0,5-5 0,2 0 0</inkml:trace>
  <inkml:trace contextRef="#ctx0" brushRef="#br0" timeOffset="59">17383 12175 7821,'0'-17'111,"0"4"0,0-3 274,0 5 0,0-1 336,0 1 331,0 4-650,0 2 1,0 7 130,0 1 1,-2 6 94,-2 10 1,3 7-226,-3 12 0,3-1-14,1 4 1,0 1-195,0 4 0,1-4-36,3 0 1,1-4-33,3 4 1,2-6-201,-2 3 1,1 0 56,-2-1 0,3-1-174,-2-7 0,1 2-395,-2-5 0,4-5 293,-4-3 0,-2-5-878,-1 2 591,2-4-1333,-4 0 528,3-6-64,-5-1 1448,0-5 0,0 0 0</inkml:trace>
  <inkml:trace contextRef="#ctx0" brushRef="#br0" timeOffset="60">17759 12289 7926,'4'-23'-325,"0"0"325,5 5 0,-7-2 563,6 5 1,-4 3 266,4 5 678,-6 4-554,3-2-531,-5 5 1,0 7-111,0 4 0,-5 7 90,-3 8 0,-2 2-107,-1 3 1,-4 2 113,-1-3 1,1 2-319,4-2 0,1 2 103,2-5 1,-2-1-251,2-3 1,-2 0-94,-1 0 1,4 0-138,4 0 1,-3-6 140,3-1 0,-1-4-248,4 0 245,0-1 0,5-1 94,3-2 0,2-3 129,1-5 1,0 0-124,1 0 1,4 0 292,3 0 1,3-4-132,1 0 1,-2-3-134,-2 3 0,2-1-202,-6 1 0,4 3-382,-4-3 0,-3-1 139,-5 1 0,-3-1-751,4 1-28,-6 3 0,3-5 568,-5 2 1,0 1 673,0-4 0,0-1 0,0-3 0</inkml:trace>
  <inkml:trace contextRef="#ctx0" brushRef="#br0" timeOffset="61">17976 12414 7834,'-6'-5'858,"1"4"-138,5-9 116,0 9-24,0-4-287,0 20 1,0-5 124,0 13 443,0 2-677,0-1 1,4 8 115,0-5 0,-1 4 64,-3 0 1,0 1-271,0-2 0,0 3-138,0-2 1,0-2-444,0 1 0,0-4 239,0 0 0,0-3-690,0-4 0,0 1 129,0-4-1253,6-1 679,-5-4 0,8-3-1790,-6-1 2941,6-4 0,-2-3 0,4-6 0</inkml:trace>
  <inkml:trace contextRef="#ctx0" brushRef="#br0" timeOffset="62">18479 12175 7902,'-6'-8'432,"2"0"730,3 6-205,1-3-397,0 5 0,0 6-121,0 6 0,0 4 69,0 7 1,0 5-171,0 2 0,0 3-15,0 2 1,0 3 64,0 0 0,0 0-106,0-4 1,-4 0-192,0 1 1,0-2 40,4-3 1,1 2-147,3-6 0,-3 1 37,3-4 1,1-2-164,-1-2 0,1 2-38,-1-6 1,-1-4-169,4-3 0,-4-4-2417,1 3 1189,-3-4 142,-1 2 0,0-6 1432,0-3 0,5-2 0,1-6 0</inkml:trace>
  <inkml:trace contextRef="#ctx0" brushRef="#br0" timeOffset="63">18799 11980 7902,'0'-11'335,"0"0"197,0-1 174,0 1 396,0-1-233,0 6-364,0 1 0,0 6-3,0 3 1,4 4-219,-1 7 0,6 4 248,-1 8 1,3-2 4,5 5 0,-3 1-61,6 3 0,-3 2-143,3 2 1,0-1-25,4 4 0,-4 3-53,0 5 1,-2-2-257,3 2 0,-4 0 166,-5 0-1231,-4-2 1282,3 4-341,-9-5 159,4-1 1,-5 1 33,0 0 0,-4-4-134,1-1 0,-10-4 57,2 1 0,-5-2-69,1-2 0,-1-5-690,-3-2 354,-3-3 263,4-1 0,-3-2-812,2-2 0,-2-2 158,6-6 0,-4 0-1836,4-4 1664,0 3 976,3-8 0,1 3 0,-1-5 0</inkml:trace>
  <inkml:trace contextRef="#ctx0" brushRef="#br0" timeOffset="64">6647 14493 7725,'-6'0'-1399,"1"0"1772,-1 0 0,4-1 272,-6-3-220,6 3-72,-3-4 0,1 3 166,0-1-247,0 1 0,3-4 251,-3 2 203,3 3-209,-4-9-284,5 3 1,0-4-11,0 0 0,5 3 14,3 0 1,-2 1-48,1-5 0,1 1 19,4-1 0,0 5-82,3-1 1,-2 1 42,2-5 1,2 2-203,-2 2 1,2 0-8,-2 4 1,-3 0-43,4 4 1,-4 0-22,0 0 0,3 0-4,0 0 1,1 5-16,-5 3 0,0-2 81,1 2 1,0-2-134,4 2 0,-2 2-8,5-3 0,-5 0-36,1 0 1,1 0 155,0 0 0,3 3-5,-4-2 0,4-2 88,-4 2 0,4-4-92,-4 3 1,4-3 103,-3 4 0,-1-4-82,-4 3 0,1-4 26,-1 1 1,1-3 59,-1-1-12,0 0 1,1 0 22,-1 0 1,-1-1 112,-2-3 1,2 1-89,-2-4 0,-2-1-9,2-3 0,-2 3-116,2 0 0,1 1 85,-6-5 1,5 1-130,-4-1 1,0 1-158,-4 0 1,0 3-797,0 0-264,0 1 176,0 0 1,-2 4 1135,-1 6 0,-4 9 0,-4 6 0</inkml:trace>
  <inkml:trace contextRef="#ctx0" brushRef="#br0" timeOffset="65">6795 14790 7892,'-5'-6'435,"4"-4"0,-4 7 440,5-5-451,0 6 0,-1-5-132,-3 4 0,3 0 514,-3-4-158,3 4-419,1-7 1,1 7 15,3-4 0,-2 3-2,6-4 0,-1 4-149,5-3 0,-1 3 58,1-4 1,3 5-109,0-5 0,2 5 53,-2 0 0,-1-2-173,5 1 1,-5 0 18,1 4 0,2 4 81,-2 0 0,-1 4-240,-7 0 0,3-2 75,-2 2 1,2 0-38,2 3 0,-1 0-1,1 1 1,-1-4-16,0-1 0,5 1 106,-1 3 1,1 1-8,0-1 1,-4 0 15,3 1 0,-1-5 0,2 1 1,-4 0 137,4 3 0,-4-3-127,0-1 1,-1-4 274,1 1 1,-1-3 79,0-1 1,1 0 88,-1 0 0,1 0-83,-1 0 1,0-5 52,1-3 1,-2 2-413,-2-2 155,2 1 0,-8-5-312,6 1 0,-6 3 161,2 1 0,-8 3-1475,-3-4 0,1 6 1537,-2-2 0,-5-2 0,-5-1 0</inkml:trace>
  <inkml:trace contextRef="#ctx0" brushRef="#br0" timeOffset="66">8246 14242 7892,'-12'-5'6,"6"3"185,-4-8 1,7 9 95,-4-3 1,3 3 502,-4 1-375,1 0 1,-5 0-155,1 0 1,-4 5 107,-1 3 1,-3 3-21,4 4 1,-5 1 32,1 6 0,-3 0-103,-1 8 0,4-3 26,0 4 1,5-1-143,-1 4 0,4 0 0,3 1 0,-1-1-22,5 0 1,2-3 73,6-1 1,0-1-119,7 2 1,-1-3 41,9-5 0,0-1-219,4 1 0,4-5 116,-1-3 0,2-2-58,-1-2 0,-3-4 117,3-3 1,1-3-7,-2-1 0,6-1 40,-2-3 0,1-4 18,3-7 1,-6 1-60,6-5 1,-3 0-2,-1-4 1,-1 0-126,-2 0 0,-8 0 80,0 1 0,-5-6-126,-3-3 0,-4 1 43,-3-4 1,-4 2-140,-4-6 0,-4 1-389,-7-1 1,-3 2 241,-5-2 1,-1 3-67,-2 1 1,-4 4-52,-4 4 0,0 3-150,0 4 1,-4 7 16,0 9 1,1 6-128,6 5 0,0 6 64,4 1 640,0 5 0,4-2 0,1 5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8.789"/>
    </inkml:context>
    <inkml:brush xml:id="br0">
      <inkml:brushProperty name="width" value="0.09071" units="cm"/>
      <inkml:brushProperty name="height" value="0.09071" units="cm"/>
      <inkml:brushProperty name="color" value="#3165BB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12700 17440 6762,'-6'0'-246,"1"0"449,5 0 60,0-5 20,0 3-48,0-3 1686,0 5-1676,5 0 27,-4 0-181,9 0 0,-7 0 140,4 0-240,-4 0 0,6-1 40,-6-3-169,1 3 200,1-4-243,-3 5 191,8 0 0,-8 0-18,6 0 0,-4 0 34,3 0 1,-3 0-8,4 0 1,-4 0 13,3 0 0,-3 4 19,4-1 0,-1 1 0,5-4 0,-5 0 36,1 0 1,1 0 5,6 0 1,-1 0 50,5 0 1,-4 0-84,4 0 0,-4-4 60,4 1 0,1-5-37,2 4 0,1-3 9,0 3 1,-1-1-28,-3 1 0,2 3-11,-2-3 1,-1 3-22,1 1 0,-5 0-101,1 0 0,-1 0-7,1 0 0,-2 0 65,2 0 1,-2 0-61,-2 0 0,5-2 54,-1-2 0,5 3-1,-1-3 1,-1 2 5,1-2 1,-1 2 3,1-6 1,2 4 4,-2-4 1,-1 2 1,1-1 0,-4 0 73,5 3 1,-7 2-69,3-6 0,-4 6 62,0-2 1,-1 1-21,1 0 1,3 1 7,0-2 1,4-1-10,-4 2 1,6-5 2,-2 4 0,2-5-5,2 2 0,0-3-4,0-2 1,3 1-7,1-1 1,4 1 6,-5-1 1,1 5-78,-4-1 0,0 1 67,-1-5 1,1 5-1,0-1 1,-5 2-4,-3-2 1,2-1-2,-2 5 1,4-5 16,-4 2 0,2 0 0,-2 0 0,1-1-34,3-3 0,3-1 29,-3 1 0,3 0-84,0-1 1,1 1 36,0-1 0,0 1-7,0-1 0,-4 1 5,0 0 1,-1-1-7,1 1 0,1-1 37,-5 1 1,0-1-26,-3 1 0,-2 3 126,-2 1 0,2-1-106,-3-3 1,0-1 147,0 1 1,1 0-160,3-1 1,5-4 9,-1-3 1,1 1-19,-1-1 1,-1 1-8,5-1 0,-1-3 13,1 3 0,2-1-18,-6 1 0,5-1-4,-1 4 1,-1-3 14,1 4 0,-5-4 27,1 4 0,-2 0 15,-2 3 1,1-3 9,-1 0 1,-1-2-9,-2 2 0,2 1 9,-2-5 1,2 4-49,1-4 1,4 0-3,1-4 1,-1 4-131,-4 0 0,1 0 142,-1-4 1,1 0-38,-1 0 1,0 1 12,1-1 0,-5 4-11,1 0 1,0 0 15,3-4 1,-3 1 3,-1 3 0,1-2 30,3 2 0,1-3-11,-1-1 1,-1 0 62,-2 0 1,2 1-65,-2-1 1,2 0 63,1 0 0,1 0 16,-1 0 1,1-3 17,-1-1 1,0 0-91,1 5 1,-1-1-3,1 0 0,-5 1-6,1 3 0,-1-2-22,5 2 1,-4-3-50,-1-1 0,-1 4 79,2 0 0,2 1-35,-2-1 0,1-2 15,-2 2 1,4 1 24,-4-1 1,2 0-25,-1-4 0,2 4 5,-3 0 1,0 1 20,0-1 1,0-2 2,0 2 0,3-2-28,-2 2 0,2-1 13,2 5 1,-2-6-44,-3 2 1,4 2 28,-4-2 1,-2 1-2,-1-1 0,1-3 14,-1 3 1,0 1 0,-4-1 0,4 4 7,-1-4 0,1 1 8,-4-1 0,0-1 9,0 5 0,0-5-21,0 0 1,4 3-140,0-2 0,5 1 15,-2-1 0,3-1 27,2 4 1,-1-3 28,1 4 0,-1-4-16,1 4 1,-1-4 36,0 4 1,5-1 11,-1 5 0,1-1 92,0 1 0,-2-4-108,5 0 1,-4-1 91,4 5 1,-4 0-50,4-1 0,-5 2-1,1 2 1,-2-2 11,-2 3 1,1 0-2,-1 0 0,1 3-13,-1-4 1,-1 4-4,-2-3 1,2 3 22,-2-4 0,-2 6-8,2-2-47,-1-2 1,5 1-8,-1-3 0,2-1-99,2 5 1,-2-5 124,2 2 0,1-2-12,0 1 0,4-2 1,-1 3 1,-1 0-6,1 0 1,-4 0 145,4 0 1,-4-2-135,4 5 1,-5-4 318,1 5-225,-2-1 0,-1 2 34,-1-1 1,0 1-52,1-1 1,3 1 10,0 2 1,2 0-47,-2 0 0,-1 0-3,5 0 0,-1 0-99,1 0 1,1 0 100,-5 0 0,1 0-107,-5 0 1,0 0 103,1 0-111,-1 5 1,-3-2 48,-1 5 1,-3-5-7,4 5 0,-6-4 119,2 3-36,3 1 0,-2 3-27,2 1 0,3-5 8,-2 1 1,-2-2-3,2 2 0,0 2-3,3-2 0,0 1 152,1-2 0,-2 3-111,-2-2 0,2-2 13,-3 2 1,0 0 11,0 3-45,1 0 1,2 1-19,-2-1 1,1 1 24,-6-1 0,2 1-56,-1-1 1,1 0 46,3 1 1,1-1-28,-5 1 0,5-1 5,-2 0 0,-1 1-2,2-1 0,-2 1-5,2-1 1,1 4-2,-5 1 0,3-1 91,-3-4 0,4 1-72,-4-1 0,3 4 13,-3 1 1,1 0-24,-1-1 1,-2-2-3,6 2 0,-5 2-17,0-2 0,2 4-6,-1-4 0,1 2-2,-1-2 1,-1-1-14,4 5 1,-4-5-42,1 1 0,1 2 57,-1-2 0,3 0-10,-3-4 0,1 5 11,-1-1 0,-2 1 0,6 0 1,-4-4-14,3 4 1,-3 0-2,4-1 1,-4 2 24,3-2 1,-3-2 2,4 2 1,-5 1 43,5 0 1,0 0-53,3-1 1,-3-2 30,-1 2 1,0 2-23,0-2 0,3 0-14,-2-3 1,-2 3-16,2 0 1,-4 4-7,3-4 1,-3 2-14,4-2 0,-6-2-13,2 2 0,1 2 48,-1-2 1,4 4-17,-4-4 1,1 4 133,-2-4 0,0 4-77,5-3 0,-5 3 97,5-4 0,-2 4-52,2-4 1,2 2-25,-2-2 0,2-2 15,1 2 1,1-1-8,-1 1 1,1-2-7,-1 2 0,0-2-5,1-2 1,-1 0-88,1 1 1,-1 0 27,1 4 1,-1-5-8,0 1 0,1 3-6,-1-4 1,-3 3-8,-1-2 1,0-1 24,0 0 1,4 5-20,-4-1 1,3 1-5,2 0 1,-5-4 19,1 4 0,3-3-4,5 3 0,-1-4 2,-4 4 1,2-4 114,2 0 0,-2-1-71,2 1 1,-2-1 7,-2 0 0,1-3-1,-1 0 1,0-1 10,1 5 0,-1-1-6,1 1 1,-5-1-12,1 0 1,0 1 29,3-1 0,0 1-29,1-1 0,-5 0-93,1 1 1,0-1 108,3 1 1,0-5-7,1 1 1,-1 0-26,1 3 0,-1-1 2,1-2 1,-1 2-37,0-2 0,1 2 33,-1 1 0,1-3-154,-1-1 0,-3 1 100,-1 3 1,1 1-101,3-1 1,1 1 106,-1-1 1,-3 0-16,-1 1 0,1-1 35,3 1 1,2-1-1,2 1 1,-2-2 63,2-3 1,-1 3-76,2-2 0,-4 2 38,3 2 0,2-5-7,-2 1 1,0 0 0,-3 3 1,3 0-18,0 1 0,0-2-4,-3-2 1,-1 2-12,1-3 0,-1 3-4,1 2 0,3-1-5,0 1 0,2-1 17,-2 1 0,-1-1-33,5 0 0,-4 1 11,4-1 1,-5-1-6,1-2 0,2 2 25,-2-2 0,4 2 5,-4 1 0,4 0-39,-4-4 0,2 3-5,-2-2 0,-1 2 46,5 1 0,-4 0-18,4-4 1,-3 3 34,3-2 0,0 1-31,4-2 1,-4 4-5,0-4 1,-2 2 5,2-1 0,3 1 4,-3-6 1,-1 5 4,1-4 0,-4 3-4,4-3 1,-5 4 0,1-4 0,2 3-12,-2-3 0,0 4 13,-3-4 0,3 3 4,0-3 0,0 1 3,-3-1 0,-1-2 0,1 6 0,3-5 1,0 0 1,0 2-9,-3-1 1,-1 1 4,1-1 1,0-3 54,3 3 1,-2 1-49,2-1 0,-1 0 107,2-4 1,-4 4-96,4-1 1,0 3 2,-1-3 1,2-1-4,-2 1 1,-1 3-2,5-3 1,-4 5-26,4-4 0,-4 5-12,4-2 0,-5 0-35,2 0 1,0-3 55,-1 4 0,2-2 11,-2 2 0,-2 0 21,2-4 1,2 4 10,-2-4 0,0 3-47,-4-3 1,5 1 1,-1-1 0,1-1 8,0 4 0,-4-4-4,4 0 1,-4 3-68,0-3 1,-1 1 66,0-4 1,1 4-81,-1 0 1,-3 0 57,0-4 0,-5 0-56,5 0 79,-6 0 1,5 0 12,-3 0-6,-3 0-1,4 0 0,-4 0 149,3 0-151,-3 0 0,6 0 320,-4 0-293,-1 0 1,8 3 8,-2 1 0,-2 0-29,1-4 0,1 0-4,4 0 1,-5 0-3,1 0 0,-1 1-5,5 3 1,-1-3-20,1 3 1,-1-3 27,0-1 1,1 4-15,-1 0 0,2 0 50,2-4 0,-2 1 9,2 3 0,-2-3-26,-2 3 0,1-3 6,-1-1 0,1 0 75,-1 0 2,0 0-116,1 0 0,-2 2 83,-2 1-111,-3-1-32,-5 3-5335,0-5 1606,-11 0 3787,-1 10 0,-26-3 0,-4 10 0</inkml:trace>
  <inkml:trace contextRef="#ctx0" brushRef="#br1" timeOffset="1">17417 14048 7885,'-4'-12'161,"0"1"54,0-1 0,4 1-11,0 0 1,0 3 252,0 0-118,0 1 0,0-1 374,0 0 175,0 6-368,5-3-290,-3 5 1,3 1 35,-5 3 1,0-2-52,0 6 0,4 1-97,-1 6 0,1-1 25,-4 5 1,0-4-185,0 4 0,0 1 23,0 2 0,0 1 21,0 0 1,0 1-149,0 3 1,0-2 73,0 6 0,0-5-128,0 5 0,0-5 64,0 5 0,0-6 26,0 2 1,5-7 119,3-1 0,1-4 116,-2 4 1,4-5-96,-4 2 1,3-4 16,2 0 0,-1-1-36,1 1 1,-1-1 14,0 0 0,1-4-31,-1-3 0,1 1 39,-1-2 1,-3 3-355,-1-3 0,1-1 106,3 1 1,-3-1-961,0-2 548,-1 0 1,3-2-162,-2-1 1,-2 0-180,-2-5 60,-3 6 904,4-8 0,-10 3 0,-1-4 0</inkml:trace>
  <inkml:trace contextRef="#ctx0" brushRef="#br1" timeOffset="2">17360 14356 7853,'-5'-18'-129,"3"2"0,-3 8 718,5 1 920,0-1-1030,5 2 0,2 1-25,4 5 1,2 0-198,2 0 0,3 0-45,5 0 0,0 0-25,-1 0 1,2 1-162,3 3 0,-4-2-232,0 6 0,-2-6-213,-5 2 0,3-1-637,-4 0 0,4-1-457,-4 1 1513,-5-1 0,5-2 0,-2 0 0</inkml:trace>
  <inkml:trace contextRef="#ctx0" brushRef="#br1" timeOffset="3">18045 13933 7918,'0'-11'502,"0"0"0,1 4-243,3 3 0,-3 2 335,3-2 290,-3 3-240,-1-4-192,0 5-199,0 5 1,-1 1-75,-3 6 1,-2 3-1,-5 0 1,-2 7-25,-2 0 1,2 3-167,-2 5 0,-2 1-114,2 3 1,0 0 108,3 0 1,5-2-38,-1 2 0,6-3 82,-2 3 0,2-1-118,2-6 1,0 3 135,0-3 0,6-1-1,1-3 1,3-1 25,2-3 0,0-1 95,4-3 0,-4-2-205,4 2 1,-2-6 109,1-2 0,-6-3-470,2 4 1,-2-6 39,2 2 0,-3-3-644,0-1-452,-6 0-817,3 0 2271,-5 0 0,0 0 0</inkml:trace>
  <inkml:trace contextRef="#ctx0" brushRef="#br1" timeOffset="4">18273 14299 7945,'0'-6'248,"0"1"1,0 3 169,0-2 54,0 3 47,0-4 1202,0 5-1447,0 5 1,0 2-27,0 4 1,-3 0-103,-1 1 1,-1-1-14,1 1 1,3-1-122,-3 0 1,1-3-18,-1 0 0,3-1-159,-3 5 1,3-5-46,1 1 113,0 0 1,1-1-85,3 1 0,-1-6 113,4 2 1,-3 1 30,4-1 1,-1 0 71,5-4 0,-5 0 6,1 0 1,0-4 23,3 0 0,0-5 121,1 2 1,-4 0 108,-1 0 0,-1-1-89,2-3 1,-2-1 12,-2 1 0,-2-1-77,1 1 1,2 0-152,-1-1 179,0 1-5,-4-1-96,0 1-45,0 5-229,0 1-290,0 5 365,5 5 0,-4 1-20,3 5 0,-1-3-11,1 0 1,-2-2-90,6 2 0,-5 0 139,5-4 0,0 0-11,3-4 0,1 0 116,-1 0 0,2 0-88,2 0 1,-1 0 162,5 0 0,-5-4-100,1 0 0,-2-3 203,-2 3 1,1-4 251,-1 5-224,0-6 1,-3 4 110,0-3 216,-6 3-202,3 0-227,-5 4 1,0-3-159,0 8 1,2 2 47,1 5 0,-1 1-84,1-1 0,-1 4-43,-2 1 1,0 4-281,0-1 1,0-1-230,0 1 0,1-4-543,3 4 1,1-5 1189,2 1 0,4 3 0,-5 0 0</inkml:trace>
  <inkml:trace contextRef="#ctx0" brushRef="#br1" timeOffset="5">18947 14276 9469,'7'0'1269,"3"0"-960,-3 0 0,3-4-5,2 0 0,1-1-104,2 2 1,-2 1-27,2-1 0,1-3 0,-1 3 1,4-5-55,-3 4 1,-1 0-590,-4 4 0,0-1 129,-4-3-1670,3 3 920,-8-4-686,3 5 1776,-5 0 0,-11 0 0,-1 0 0</inkml:trace>
  <inkml:trace contextRef="#ctx0" brushRef="#br1" timeOffset="6">19027 14116 7899,'0'-18'403,"-5"2"-161,4 5 979,-4-1-155,5 6 36,0 1-429,0 5-324,0 5 0,0 2-81,0 9 0,4 1-38,-1 6 1,1 0-230,-4 0 0,0 0 78,0 0 1,1-1-232,3 1 0,-2-1-143,1-3 0,2 1-348,-1-5 1,4 4 63,-4-3 1,3-1-437,-3-4 0,1-3-80,-1 0 0,1-5 192,3 5 903,-3-6 0,0 4 0,1-6 0</inkml:trace>
  <inkml:trace contextRef="#ctx0" brushRef="#br1" timeOffset="7">19336 14230 7899,'0'-17'1002,"0"4"-501,0 5 780,0 1-421,0-5 32,0 6-524,5 1 1,-4 6-48,3 3 0,-3 2-79,-1 6 0,1 0-27,3 4 0,-3 1-270,3 6 1,-3-4 135,-1 0 0,0-1-259,0 1 1,0 1 123,0-4 0,4-1-334,0-4 1,1-1-98,-1-2 10,-3 2 31,9-9 296,-3 5 0,4-6 176,0 0 0,-3-4-138,0 0 1,-2-5 165,2 1 0,2 2-66,-3-2 0,0 1 125,0-5 1,-3 1-20,4 0 0,-2-1 11,2 1 148,2-1-118,-4 1 200,1 0-227,3 4 1,-8 2-25,6 5 0,-4 4-13,3 0 1,-3 5-182,4-2 1,-6 7-173,2 1 1,-1 2-215,0-2 1,-1-2 177,2 2 1,1-1-153,-2 1 1,2-2-662,-1 2 0,-1-3 1129,4-5 0,1 3 0,3-3 0</inkml:trace>
  <inkml:trace contextRef="#ctx0" brushRef="#br1" timeOffset="8">19758 14299 7853,'0'-11'1737,"-5"-1"-763,4 1-180,1 4-318,6 2-264,6 0 14,-1 4 1,0-4 166,1 5 1,-1-1-201,1-3 1,3 2-48,0-1 1,4 1-187,-4 2 0,4 0 106,-3 0 0,-1 0-179,-4 0 94,6 0 1,-5 0-1185,4 0 1,-7 0 1202,-2 0 0,1 0 0,3 0 0</inkml:trace>
  <inkml:trace contextRef="#ctx0" brushRef="#br1" timeOffset="9">20158 14071 7853,'-1'-12'0,"-3"1"658,2-1-357,-3 1 1,7-1 3,1 1 1,0 1 93,5 2 1,1-2-15,6 2 1,-1-2-7,5-1 1,-1 3 29,1 1 0,2 3-105,-2-4 1,3 6-40,1-2 0,-6 3-88,-1 1 0,0 5-65,-1 2 0,-3 7 26,-5 1 1,-3 6-149,4-2 0,-6 2 2,2 2 0,-4 4 12,-4 0 0,-2 3-393,-5-3 0,-5 3 26,1-3 0,-1 3-133,0-3 1,2 0 163,-5-5 1,4 0-9,-4-3 0,5-1 136,-1-3 0,3-6 256,5 2 1,-2-6 480,5 3-311,0-6 142,4 4-114,0-6 1,5 0 193,3 0 1,3 0-147,5 0 1,0 0 57,3 0 1,3 0-131,-3 0 1,-1 0-152,1 0 1,-5 0-210,1 0 1,1 0-226,0 0 1,-1 0-291,-4 0 0,-3 0 244,-1 0 1,-3 0-855,4 0 682,-6 0 577,3 0 0,-5 0 0,0 0 0</inkml:trace>
  <inkml:trace contextRef="#ctx0" brushRef="#br1" timeOffset="10">20603 13785 7825,'0'-18'4,"0"3"892,0-3-528,0 6 1,2-1 920,1 5-902,-1 6 0,6-2 45,-4 8 0,4 3 234,-4 9 1,5 6-246,-2 9 1,7 2 79,1 1 0,6 2-156,-2 2 1,5 1 10,-1 3 1,6 2-149,-6-2 1,-2-1-196,-2 1-1,-5 0-63,1 3 1,-7-3-233,-4 0 0,-3-4-176,-1 4 1,-5-7 221,-3 0 1,-12-1-2529,-6-4 2473,-6-2 0,-18 5 1,-3-3-1</inkml:trace>
  <inkml:trace contextRef="#ctx0" brushRef="#br2" timeOffset="11">14345 17223 7848,'0'-7'929,"0"2"4033,0 5-4806,0 5 0,3-2 68,1 4 1,0 1-92,-4 4 1,0-1 9,0 0 1,0 2-8,0 2 1,0-1-9,0 5 0,0-4-156,0 5 1,0-3 116,0 2 1,0 2-157,0-6 1,0 4 63,0-4 0,4 4 86,0-4 0,3 2-185,-3-2 1,5-2 57,-1 2 1,-2-2-42,2-2 0,-5 2 68,5 2 1,-2-2-12,2 2 0,-2-2 17,-2-2 0,-1-3-4,4-1 0,-4 1 100,1 3-82,-3 1 85,4-1-167,-4 1-63,4-1 0,-5-3-177,0-1-453,0-4-242,0 2-680,0 0 1694,-5-4 0,4-1 0,-4-6 0</inkml:trace>
  <inkml:trace contextRef="#ctx0" brushRef="#br2" timeOffset="12">11798 18091 7918,'0'-7'1042,"0"2"985,0 5-1915,5 0 1,-3 0 93,6 0 1,-4-4 62,3 1-148,1-1 0,3 4-116,1 0 1,-5 0 92,1 0 0,0 0-36,3 0 1,1 0-71,-1 0 1,0-1 59,1-3 1,4 2-95,3-1 0,-1 1 85,1 2 0,0-3-115,4-1 1,4 0 77,-1 4 0,2-4-4,-1 0 0,-2 1 36,6 3 0,-1-4-7,4 0 1,-2 0-33,2 4 1,-4-4 21,8 1 1,-4-1 17,8 4 0,-4-4 33,4 0 1,0-1 6,3 1 0,1 3-201,0-3 1,2-1 131,-2 1 0,6-3-60,-7 3 1,0-1 77,-3 1 0,-4 3-35,4-3 0,-9 3 25,1 1 0,-2 0 120,2 0 0,0-4-72,0 0 0,2 0 94,2 4 1,-1-1-126,5-3 0,-2 2 20,2-6 0,1 4-55,-5-3 1,2 4-126,-2-1 1,-3-1 8,3 1 0,-2-3 73,-2 3 1,-1-1 83,-2 1 1,0 1-42,-4-4 1,0 4-9,-5 0 1,1 0 17,0-1 1,0 3 115,0-3 1,0 2-102,-1-2 1,1 2-2,0-1 0,-1 0-21,-3-1 1,5 3 20,-5-3 1,5 3-49,-5 1 0,-1 0 35,1 0 0,-5-4-28,1 0 0,-6 1 39,-1 3 23,-6 0 35,3 0-924,-5 0 205,-5 0 0,-3 0 639,-7 0 0,-3 5 0,-4 1 0</inkml:trace>
  <inkml:trace contextRef="#ctx0" brushRef="#br2" timeOffset="13">11935 17885 10441,'0'-6'1276,"-1"1"-576,-3 5-432,2 0 1,-8 3-28,3 1 1,0 4-45,0-4 0,-2 5 26,-6-2 1,1 2-146,-5-1 0,3 2 90,-3-3 0,2 4-82,-2 0 1,-3 0-89,3 1 0,-3-1-109,0 1 1,-1-2 101,0-3 1,0 4-72,0-4 0,5 2 113,3-1 0,0-2 38,4-2 0,-3-3 298,6 3-238,3 2-179,0-4 177,5 3-63,0-5 0,1 3 19,3 1 1,1 1-15,3-1 1,6-3 100,-3 3 0,3 1-106,-3-1 0,6 4 165,2-4 0,4 4-82,3 0 1,-2-2 149,3 2 1,1-4-18,-1 3 0,3-4-89,-3 1 1,-1-3-58,-3-1 0,0 0-19,0 0 0,-5 0-64,-3 0 1,-2 0-353,-2 0 299,-5 0 0,5 5 0,-5 1 0</inkml:trace>
  <inkml:trace contextRef="#ctx0" brushRef="#br2" timeOffset="14">11980 18193 7865,'-11'0'0,"-5"0"0,-2 0 0,-5 0 0</inkml:trace>
  <inkml:trace contextRef="#ctx0" brushRef="#br2" timeOffset="15">12906 18262 7917,'-7'-5'675,"2"4"483,5-10-549,-5 10 0,4-3-199,-3 8 1,3 3 13,1 4 0,0 2-58,0 2 1,0 3-162,0 4 0,0 1-29,0 0 1,0 4 26,0-1 0,0 1-88,0-4 1,0 0-147,0 0 1,1-2-178,3-2 0,-3-2 133,3-6 0,1-3-532,-1-1 1,1-4-9,-1 1-419,-3-3 1,5-1 6,-2 0 1027,-3-5 0,9-1 0,-3-6 0</inkml:trace>
  <inkml:trace contextRef="#ctx0" brushRef="#br2" timeOffset="16">12734 18422 9291,'2'-6'1015,"1"2"1,4 2-691,4 2 1,6 0 91,2 0 1,2 0 26,2 0 0,5-1-101,2-3 1,3 3-332,2-3 1,-5 2 85,1-2 1,-6 3-1074,2-3 0,-5 1 136,-3 0 839,3 1 0,-9-3 0,3 5 0</inkml:trace>
  <inkml:trace contextRef="#ctx0" brushRef="#br2" timeOffset="17">12072 17622 7943,'4'-7'473,"-1"-1"70,6 6 0,-7-2-223,1 8 0,3-2-127,-3 6 1,1 1-144,-4 6 1,-1 3 65,-3 4 0,2 1-191,-6 0 1,4 0 6,-4 0 1,5-3-29,-5 3 0,4-8-136,-3 4 1,4-1-867,-1-3-505,3 0 1603,1-3 0,0-6 0,0-1 0</inkml:trace>
  <inkml:trace contextRef="#ctx0" brushRef="#br2" timeOffset="18">12380 17622 7865,'0'-11'1414,"0"0"-914,0-1 0,0 5 138,0-1-211,0 5-106,0-2 1,0 7-129,0 1 0,0 5-13,0 7 1,0-1-106,0 5 0,-5 4-190,-2 4 0,0-1-88,0-3 0,-1 0 127,-3 0 0,4-2-661,3-2 1,-1 2 1,1-6 0,1 0-953,3-3 1688,0-6 0,0 4 0,0-4 0</inkml:trace>
  <inkml:trace contextRef="#ctx0" brushRef="#br2" timeOffset="19">12814 17554 8326,'-11'0'1039,"4"1"-666,4 3 1,1 2 142,2 6 1,0 0-112,0 4 1,-1-2-135,-3 5 1,2-3-185,-6 7 1,2-3 71,-2 7 0,-2-3-228,2-1 1,-2-2-251,-1-2 0,3 2-334,1-6 1,4 4 107,-1-4 0,3-3-1179,1-5 1724,0-4 0,5 7 0,1-4 0</inkml:trace>
  <inkml:trace contextRef="#ctx0" brushRef="#br2" timeOffset="20">13214 17531 7913,'-11'0'0,"3"0"883,0 0-577,6 0 1,-3 5 131,5 3 0,0 6-201,0 1 1,-2 5 12,-1-1 0,0 3-157,-5 1 0,0-1-8,-8 1 0,4 0-469,-4 0 1,5-1 212,3-3 0,0 1-822,4-5 1,-4 0 992,4-3 0,0-6 0,4-1 0</inkml:trace>
  <inkml:trace contextRef="#ctx0" brushRef="#br2" timeOffset="21">13648 17474 7954,'0'-11'773,"0"-1"1151,0 6-1472,0 1 1,-1 6-21,-3 3 1,1 3-120,-4 9 0,-5 3-54,-3 7 1,-5 3-163,1 6 0,1-2 81,-1-3 1,1 2-457,-1-5 0,3 3-167,4-3 1,2-5-479,2-2 0,0-7 235,4 3 1,0-7-1178,4-2 1865,0-4 0,10 2 0,3-5 0</inkml:trace>
  <inkml:trace contextRef="#ctx0" brushRef="#br2" timeOffset="22">14071 17405 7975,'-12'0'-16,"4"0"653,1 0 0,4 2-182,0 1 1,0 4 66,-1 4 1,-2 6-210,-6 2 1,0 6-99,-4 2 0,3-1-86,-7-3 1,5 4-136,-4 0 0,5-5-615,-1-3 1,2-5-9,2 2 1,5-4-320,2 0 1,3-1 947,1 1 0,0-6 0,0-1 0</inkml:trace>
  <inkml:trace contextRef="#ctx0" brushRef="#br2" timeOffset="23">14196 17554 7973,'6'0'1869,"5"0"-1662,-10 5 1,3 3-49,-8 7 1,0-1-145,-7 5 0,2-1-567,-6 1 1,-2 2 190,2-2 361,0 3 0,-2 1 0,-1-1 0</inkml:trace>
  <inkml:trace contextRef="#ctx0" brushRef="#br2" timeOffset="24">20717 10621 7796,'-6'0'0,"0"-3"243,2-1 570,3 0-433,-4 4 500,5 0-784,0 5 0,1 1 140,3 6 1,-2 3-56,6 0 1,-4 6-129,3-2 1,-3-2 3,4 2 0,-5-1 62,5 1 1,-4 2-52,4-6 0,-6 1-145,2-1 0,1-2 71,-1 2 0,0-2-102,-4-1 0,3-5-39,1 1 1,0-4 65,-4 3-70,0-4-16,0 2 705,0-5-197,0-5-182,0 3 1,0-8-125,0 3 0,4-3 62,0-2 0,-1-3-186,-3 0 0,4-1 30,0 5 0,4-2-88,-5-2 1,5 2 43,-4-2 0,3 2-89,-3 2 1,5 0 88,-1-1 1,-2 1 23,2-1 0,-4 5 93,3-1 0,-3 4-88,4-3 0,-5 3 37,5-4-1,-5 6 1,3-3 3,-2 5 0,-2 0 54,6 0 0,-4 5 6,3 2 1,-3 4-11,4 0 1,-2 0 7,2 1 1,2 3 92,-3 0 29,-2 0-138,6 2 1,-5-4 15,5 2 0,-3-4 6,0-3 1,-1 1-1,5-5 0,-2 1 5,-3-2 243,4-1-128,-5 3 1,5-6-52,1-3 1,-1 1 133,1-4 1,3-1-42,0-3 1,0-1-73,-3 1 0,-1-2-6,1-2 0,-1 2-20,0-2 0,0 2-79,-4 2 1,3-4 33,-2-1 1,-2 1-138,2 4 1,-4 3 110,3 0 0,-3 6-117,4-2 0,-4 3 61,3 1 1,-3 0 39,4 0 1,-1 5-30,5 3 18,-6 7 8,4-3 0,-7 10 0,4-3 1,-4 3-87,1 0 0,-3 1-146,-1 0 0,0 3-91,0-4 1,1 4-312,3-7 1,-3-3-182,3-1 1,1-2 306,-1-1 0,1-5 504,-1 1 0,2-1 0,6 5 0</inkml:trace>
  <inkml:trace contextRef="#ctx0" brushRef="#br2" timeOffset="25">21802 10507 7796,'-6'-11'0,"1"4"275,5-3 565,0 9 88,0-9-659,0 9 1,0-3-145,0 8 81,0 2 13,0 10 1,0 2 102,0 5 1,0 4-133,0-1 0,0 6 25,0-1 1,0 0-68,0 0 1,1 0-115,3-4 0,-1 4-300,4-5 1,-4-3-35,1-4 0,-2-5-169,2 1 0,-3-6 52,3-1 0,-3-4-1055,-1 3 329,5-4-147,-3 2 1290,3-5 0,-10 0 0,-2 0 0</inkml:trace>
  <inkml:trace contextRef="#ctx0" brushRef="#br2" timeOffset="26">21597 10758 7796,'5'-6'0,"-4"-4"0,6 5 582,-4-3 0,-1 2-23,1 2 0,4 3-2,0-3 1,1 2-14,3-2-127,-2 2-132,13-3 1,-4 5-188,4 0 0,1 0-162,0 0 0,0 0-57,0 0 0,0 0 148,0 0 0,-4 0-939,0 0 1,-4 0 50,4 0 1,-5 0-255,1 0 1,-2 0 1114,-2 0 0,1 0 0,-1 0 0</inkml:trace>
  <inkml:trace contextRef="#ctx0" brushRef="#br2" timeOffset="27">22065 10667 7796,'0'-6'1780,"0"1"-983,0 5 1,-4 6-480,0 5 0,1 6-57,3 6 1,0-4 73,0 0-320,0 0 139,0 4 1,0-2-49,0-2 1,3 2-169,1-6 0,4 4-249,-4-4 1,1 0 180,-1-3 0,-2-6-253,6-2 208,-6 2-33,3-4 152,-5 3 39,5-5 1,-2-2 17,5-1 1,-5-4 26,5-4 1,-4-1 21,3 1 0,1-2 13,3-2 1,-3 1 63,0-5 0,-1 1 21,5-1-122,-1-2 22,1 8 237,-1-4-248,-5 6 1,3 3 45,-5 1 1,5 4 3,-1-1 0,-2 3 24,1 1 123,1 5-173,-2 2 1,5 4-34,-4 0 0,0 6 59,0 2 0,-3-1-278,4 1 1,-6 0-188,2 4 0,-2-2-230,2-2 0,-1 2 34,4-6 0,-3 0-411,4-4 0,-4 1 283,3-1 702,1-4 0,8-2 0,2-5 0</inkml:trace>
  <inkml:trace contextRef="#ctx0" brushRef="#br2" timeOffset="28">23047 10404 7796,'0'-11'233,"0"5"504,0-5-311,0 10 87,0-4 58,0 5 1,2 6-167,1 6 0,-1 6 53,1 8-229,-1 4 0,-2 4 14,0 0 0,0 0 0,0 1 1,0-1-263,0 0 0,0 0 103,0 1 1,0-2-331,0-3 1,-4-3 68,0-8 1,0 1-24,4-5 0,0 1 60,0-5 105,0-5 1,0 1 158,0-4-187,0-1 675,0 3-205,0-5-93,0-5 0,2 0-46,1-3 1,4-2-225,4 2 0,2 2-34,2-2 1,2 2-128,2-2 1,1-1 1,-5 6 1,4-1 42,-4 4 0,4 0-352,-3 0 1,0 0 152,-1 0 0,-2 0-444,2 0 0,-2 4 42,-2-1 0,0 6-167,-4-1 0,3-2 319,-2 2 0,-2-4 15,2 3 1,-4 0 505,3 0 0,1 0 0,3-4 0,-4-1 0,8 3 0,-2-5 0</inkml:trace>
  <inkml:trace contextRef="#ctx0" brushRef="#br2" timeOffset="29">23470 10930 7796,'0'-8'144,"0"1"1,1-1 389,3-3 0,-3-2-147,3-2 0,-3 1 143,-1-5 0,0 3-136,0-3 0,0-1-35,0-7 1,0 3-130,0-2 0,0-2-15,0 1 1,0-1-108,0 1 1,2 3-147,1-2 1,-1-2-105,1 1 1,-1 4 173,-2 4 0,0 4-241,0-4 1,1 9 47,3-2-110,-3 4 327,4 1 30,-5 2-258,0 5 0,5 5 112,3 3 0,3 11 251,4 4 0,-1 7-118,5 1 1,-1 5-10,1 2 0,2 4-41,-6-4 1,1 1-270,0-5 0,-6-1 38,5-3 0,-5-2 32,5-5 0,-3-4 157,-5 0 0,3-5-32,-2 1 0,-2-3-605,2-5 1,-4 3-225,3-2-723,-4-3 631,2 0 294,-5 0 678,-5-3 0,-6 3 0,-7-5 0</inkml:trace>
  <inkml:trace contextRef="#ctx0" brushRef="#br2" timeOffset="30">23436 10850 7796,'0'-12'0,"5"6"819,1-4-473,5 4 0,-3-1 192,0 3-190,-1-2-97,10 5 0,-3-8 58,5 5-511,0-5 203,4 3 1,0-2-713,-1 1 543,-4 4 0,4-3-256,-3 2 1,-3 3-398,-1-3 1,-2 1-96,-1 0 916,-1 1 0,5-13 0,2 2 0</inkml:trace>
  <inkml:trace contextRef="#ctx0" brushRef="#br2" timeOffset="31">23915 10473 7917,'-11'-6'1119,"5"-5"-258,0 5-509,6 0 1,-3 2-44,-1 8 1,0 3 149,4 9 1,0 1-143,0 6 0,0 1-99,0 3 1,4-2-97,0 6 1,3-1 95,-3 5 1,4-5-372,-5 0 0,5 0-27,-4 0 0,1-6-293,-1-5 1,-3-5-80,3 1-334,2-2-559,-5-1 581,5-6-114,-6-1 605,0-5 0,0-5 22,0-3 0,-2-2 351,-2-1 0,3-1 0,-14-4 0,2-2 0</inkml:trace>
  <inkml:trace contextRef="#ctx0" brushRef="#br2" timeOffset="32">23858 10496 7917,'5'-23'0,"3"0"0,2 4 0,1 0 0,1 3 0,-1 0 0,5-1 0,-1 9 0,0-4 0,-4 9 0,5-1 0,-1 4 0,1 0 0,0 0 0,-4 1 0,3 3 0,-2 2 0,-1 6 0,-2-1 1517,-3 1 1,2 3-893,-5 0 0,0 5-479,-4-1 1,-1 3-326,-3 1 0,-3 0-93,-4-1 1,0 1 132,-1 0 1,-3-1 15,0-3 0,-1 1 87,5-5 0,1 4 144,2-3 0,-1-1-31,6-4 1,-2 3 291,1-2-258,2 7 1,-1-12 161,6 8 1,-1-2-238,2-1 1,2-5 70,2 1 1,2-6-349,1 2 0,0 1 108,1-1 0,-1 0-479,1-4 0,3 0 255,0 0 1,0 0-569,-3 0 1,-1 0 243,1 0 1,-1-1 256,1-3 0,-1 1 424,0-4 0,6-6 0,1-5 0</inkml:trace>
  <inkml:trace contextRef="#ctx0" brushRef="#br2" timeOffset="33">24463 10484 7922,'-6'-17'0,"-3"0"0,5 6 0,-3-1 559,3 1 0,-1 1-5,1 2 0,2-1 45,-6 5 0,4-3-181,-3 3 0,3 0-127,-4 4 1,1 1-186,-5 3 0,1 4 88,-1 7 1,1 4-152,-1 8 1,1-2 111,0 6 1,0-4-165,4 8 0,-3-7-138,2 6 1,3-6-176,1 2 0,3 0 94,1 0 0,0-2-32,0-5 0,1-4 59,3 0 0,2-7 115,6 0 1,-1-2 100,1-6 1,0 0-113,4-4 1,-3 0 139,7 0 0,-7 0-49,3 0 0,0-5 98,-1-3 1,1 2 19,-5-2 0,-1 0 116,-2-3 0,1-4-12,-5 0 0,-1-1-161,-3 5 1,0-1 45,0 1 1,-1 1-18,-3 2 0,-2-1-61,-6 6 1,0-1-100,-3 4 0,-2 0-231,-2 0 0,-1 1-31,5 3 0,-1-2-235,5 6 0,5 0-506,2 3 1,2-3 435,2-1 1,0 1-192,0 3 834,6 1 0,5-6 0,7-1 0</inkml:trace>
  <inkml:trace contextRef="#ctx0" brushRef="#br2" timeOffset="34">24669 10530 8009,'0'-11'0,"0"-1"0,0 1 1547,0-1-432,0 6 487,0-4-634,0 9-628,0-4 0,-1 6-163,-3 3 1,-1 3-1,-3 8 0,-1-1 11,6 5 1,-2 0-29,1 4 1,1 0-253,-4 0 0,4 4 146,-1-1 0,3 1-447,1-4 0,0 0 175,0-1 0,5 0-154,3-3 0,2-2 151,1-6 0,2-1-13,2-2 0,-2 1 34,2-6 0,-1 1 67,1-4 1,-2 0-201,2 0 1,-2 0 107,-2 0 1,1 0-145,-1 0 0,1 0 64,-1 0 1,0-4-184,1 1 1,-5-5-10,1 4 0,-4-5 60,3 2 0,-4 0 196,1 0 0,-3-1 241,-1-3 0,0 4 0,-5-8 0,-1 2 0</inkml:trace>
  <inkml:trace contextRef="#ctx0" brushRef="#br2" timeOffset="35">24612 10701 8009,'0'7'736,"0"-2"1,5-5-261,3 0 0,3-1-83,4-3 1,-1 2-155,5-1 1,0-2-162,4 1 0,0-4-41,0 4 0,-4-3-172,0 3 1,-5-1-572,1 1 1,-2 3 382,-2-3 1,-3 1-613,-1 0 1,-4 0 356,1-5 1,-3 5 577,-1-5 0,-5-5 0,-1-4 0</inkml:trace>
  <inkml:trace contextRef="#ctx0" brushRef="#br2" timeOffset="36">24669 10439 8009,'0'-8'730,"0"0"1,1 1-273,3-5 1,2 5 293,6-1 0,-1 2 207,1-2 1,3-2-389,0 2 1,4 0-323,-4 0 0,6-1-7,-2 5 0,1 0-412,-1 4 0,1 0-286,-4 0 1,-1 0-507,-4 0 1,-3 2 961,0 2 0,-6 2 0,3 5 0</inkml:trace>
  <inkml:trace contextRef="#ctx0" brushRef="#br2" timeOffset="37">20809 11135 6774,'-7'0'812,"2"0"-341,0 0-246,4 0 35,-4 0 484,5 0 0,5 0-559,3 0 0,3 0 150,4 0 0,-2 0-123,2 0 1,2 0-24,-2 0 1,0 0-62,-3 0 0,3 0-6,0 0 1,4 0-120,-4 0 0,6 0 81,-2 0 1,-2 0-86,2 0 1,0 0 11,4 0 0,4 0-131,0 0 1,4 0 135,0 0 1,2 0-103,1 0 1,2-1 59,2-3 0,-2 3-12,6-3 0,-5 2-12,1-2 1,-1 3 49,1-3 0,-1 3-3,5 1 1,-5 0 0,1 0 0,-2 0 31,3 0 0,-4 0-28,3 0 0,0 0 3,-4 0 0,5 0-6,-5 0 1,0 0 5,4 0 1,1-4-9,0 0 1,4 0 7,-1 4 1,2-1-127,2-3 1,-1 3 121,1-3 1,-4 3-32,0 1 1,-5 0 19,1 0 1,-3 0-4,-1 0 1,1 0 11,-1 0 0,0 0 0,0 0 1,-3 0 6,-1 0 0,0 0-10,0 0 0,2 0 11,-6 0 1,9 0 143,-5 0 0,9 0-122,-4 0 1,3-2-25,0-1 1,1 1 0,3-1 0,-1 1-51,-3 2 0,-1-4 51,4 1 1,-3-1-61,4 4 1,-1-4 50,1 0 0,2 0 57,-2 4 0,-3 0-61,0 0 0,0-3 149,-1-1 1,4 0-17,-4 4 1,5 0-29,-1 0 1,2-4-180,2 0 0,0 1 140,-1 3 0,1 0-80,0 0 1,-2-4 77,-2 0 1,2 0-128,-2 4 0,-4 0 101,-3 0 1,-2 0 41,-7 0 0,5 0 15,-5 0 0,0 0 11,-7 0 0,1 0-37,-5 0 0,4 0 94,-3 0 470,-1 0-468,-4 0 7,1 0 0,-5 0 38,1 0-38,-6 0-78,4 0-4071,-6 0 3985,-6 0 0,0 0 0,-5 0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7:46:20.97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9045 15544 8113,'-5'-12'115,"-1"1"1,0 3 696,2 1-61,2 4-276,2-2 1863,0 5-2144,6 5 0,0 5-103,5 6 0,-3 4-22,0-1 1,-5 4 47,5 3 1,-5 5-55,0 7 0,-1-1 103,-2 5 0,0-1-26,0 5 1,0 1-279,0 3 1,0 2 220,0 5 1,0-4-15,0 0 1,3-4-137,1 0 0,0-2-32,-4-1 1,4 1 97,0 2 1,1 2-54,-1 2 0,-2-2 2,6-5 1,-2-1-107,2 1 0,2-2 215,-3-2 0,2 3 16,-1-3 0,1 2 13,-5 2 1,3 3-59,-3 1 1,0-1-26,-4-3 1,0 0 37,0-1 0,4 0 60,-1-4 1,1 3-79,-4-6 1,0 1-13,0-1 0,1-4-27,3 1 0,-2-1 2,1-4 0,2-2 13,-1-1 0,1 1 7,-1-2 1,-3-3 167,3-4 0,1-3-166,-1 3 0,1-5-30,-1 1-102,-3-3 0,6-1-55,-4-4-57,-1 3-303,3-8 355,-5 3 0,0-4-298,0 3 220,0-3 128,0 4 0,-2-5 141,-1 0-149,1 0 260,-8 0 0,8 0-5,-6 0 86,6 0-41,-4 0 309,6 0 0,6 0-462,1 0 1,3 0-22,2 0 0,0-4-16,4 1 1,0-5-20,3 4 1,7-1 47,-4 1 1,9 3-30,-1-3 1,5 3 581,3 1-319,7 0 1,7-1-434,5-3 0,7 3 273,-30-1 1,0 0-1,2-1 1,0 1-23,3 0 1,1 0 0,-1-2-1,0-1-261,2 1 0,2 0 0,0 1 0,1 0 228,2-1 1,0 0 0,0 2 0,1 1 26,5-3 0,-1 0 0,-1 2 0,0 0-9,3-2 0,1 1 0,1 1 1,-1 0-333,1-2 0,1 0 0,-1 2 0,0 0 293,2-1 0,0-1 1,-1 2-1,0 0 14,3-2 1,0 0 0,1 2-1,0 1-44,1-3 1,0 0-1,0 2 1,0 0-343,2-2 0,0 0 1,-4 3-1,1 0 385,3-1 0,0 0 0,-2 0 1,1-1-35,1 1 1,-1 0 0,-1 0-1,-1 0 36,-1 2 1,0 0-1,1-1 1,-1-1 4,0 0 0,0 0 0,0-1 0,-1 1-141,-3 0 0,0 0 0,3 1 0,0 1 153,-3-2 0,0 0 0,1 1 0,-1-1 10,-4 0 1,0 1 0,0 0 0,0 0 29,-2-1 0,1 0 1,1 2-1,1-1 19,-5 1 1,1 0-1,1-1 1,0-2-50,-5 2 1,-1-1 0,2-2 0,-1 0 35,0 2 1,0 0-1,0-2 1,-1 1-33,-3 1 1,0 0 0,0-2 0,0 0 175,-5 2 0,-1 0 1,-1 0-1,0-1-245,24-1 0,-5 3 19,-3-3 0,-8 3 586,-7 1 0,-2-4-735,-9 0 1,-3 1 389,-9 3 1,-3 0-651,0 0 55,-6 0-75,-7 0 1,-4 3-593,-10 1 0,4 4 1030,-4-4 0,0 5 0,-4-3 0</inkml:trace>
  <inkml:trace contextRef="#ctx0" brushRef="#br0" timeOffset="1">14916 15213 7683,'0'-7'1796,"0"-3"-1423,0 9 1,0-6 278,0 4-355,0 1 1,1-1-186,3 6 0,-2 5 146,6 7 1,-4 3-149,3 5 1,0 5 119,0 2 1,0 10-135,-4 5 1,-1 2 50,1 6 1,-1 2-190,-2 6 0,0-1 196,0 4 1,0-3 6,0 4 0,0 0-96,0-31 1,0 0 0,0 0 0,0 1 76,0-1 1,0 0 0,0 31 25,0 0 0,0-1-43,0-29 1,0-1 0,1 29-1,3-2 0,-2 1-35,6-1 0,-2 0-104,2-4 1,2 1 114,-2-1 1,-2 0-32,2 0 0,-5-1-71,5-3 0,-5 2 14,0-6 0,-1 1 85,-2-5 1,0 1-44,0 0 1,4-6-55,-1-2 1,2-4 20,-1-3 0,-1-3-74,4-5 1,1-2-13,3-2 1,1 2-191,-1-6 0,1-4-140,-1-3 1,-3-6 9,-1 2 0,-4-1-2428,1 1 1453,-3-3 1359,-6 4 0,-7-10 0,-5-2 0</inkml:trace>
  <inkml:trace contextRef="#ctx0" brushRef="#br0" timeOffset="2">9091 15624 8094,'-11'-10'-377,"4"1"314,3-10 0,4 9 63,4-2 0,6 4 215,6 1 1,3-3 340,-4 2 0,4-1-200,-4 2 0,5-2 27,-1 5 1,3-1 62,1 1 0,0 3-79,0-3 0,1 3-147,2 1 0,10 0 16,10 0 0,4 0-232,7 0 0,-24 0 0,0 0-127,1 0 0,1 0 0,1 0 1,2 0 130,-1 0 0,2 0 0,1 0 0,2 0-297,5 0 1,1 0 0,1-2-1,0 0 224,2 0 0,1 0 0,-4 0 0,0-1 23,2 1 0,-1 0 0,1 1 0,1 0-4,3-3 0,2 0 0,-1 3 1,-1 0 68,0-1 1,-1 0-1,-2-1 1,0 1 22,4 0 1,1 0-1,-2 0 1,0 0 77,4 2 0,2 0 1,-2 0-1,0 0-370,1 0 0,0 0 0,0 0 0,-1 0 316,3 0 0,0 0 0,2 0 0,0-1-332,1-1 0,1 0 0,-19 1 1,0 1-1,0 0 296,0-1 1,0-1 0,-1 1 0,1-1 0,1 0 0,-1 1-13,1 0 1,0 0 0,0-1 0,-1-1 0,1 0-1,1 0-48,2 1 0,1-1 0,0 0 0,0 0 0,0 0 0,0-1 5,0 1 1,0-1 0,0 0 0,-2 0 0,-1 0 0,1 0 20,-1 1 1,0-1-1,0 0 1,-2 1-1,-1 1 1,0-1 36,2 1 1,0-1 0,0 1 0,-2 0 0,-1 0 0,0-1 26,19 0 0,0-1 1,-4 0-1,0 2-64,0-1 1,0 2 0,-4 0-1,0 0 83,1 0 1,-1-1-1,-3-1 1,-2 1 108,-3 0 1,-2 0 0,-4-1 0,0 1-84,0 0 1,-2 0 0,-5 1 0,-1 1 110,0-2 1,-1 0-1,21-1 610,-7-1 1,-8 3-565,-11-3 0,-6 3 982,-9 1-1755,-6 0 1,-3-4 111,-11 1 1,-10-1-199,-12 4 593,-8 5 0,-3-4 0,-5 4 0</inkml:trace>
  <inkml:trace contextRef="#ctx0" brushRef="#br0" timeOffset="3">12197 15121 8065,'-5'-11'0,"4"-1"-246,-3 1 1,3 0 28,1-1 0,4 5 1111,0-1 1,3 4 311,-3-4-175,5 6-733,-8-3 0,6 5-83,-4 0 0,-1 5 90,1 3 0,-1 7-73,-2 4 0,-2 4-14,-1 3 1,0 9 38,-4 6 1,-1 5-168,-4 4 0,-3 7-197,8-25 0,-1 0 1,-2 4-1,1 1 293,1 1 1,1 0 0,-3 1-1,-1 1-42,2-1 0,-1 2 0,0 1 1,-1 1-4,0 0 0,-1 1 0,-2 2 0,0-1-321,-1 3 1,0 0-1,-3 0 1,-1 0 212,0 1 1,0 1 0,-2 4-1,0 1-365,2-2 1,0 1 0,-1 1 0,0 0 413,1-1 1,0-1-1,3-2 1,1 1-147,-3-1 0,1 0 0,4 3 0,0-1-17,-1-1 1,1-1-1,3-3 1,1 0-117,1-2 1,1 0-1,1-7 1,0 0 161,2 0 1,1-2 0,0-2 0,1-1 31,2 27 0,0-5 171,0-11 0,0 0-154,0-3 1,0-7 304,0-4 0,0-5-313,0 5 0,-2-7 673,-1-1 1,-2-6-739,-3-5 1,-1-5 467,5 1-1137,-5-5 75,8 2 0,-4-7-2276,5-1 2929,0-4 0,10-9 0,3-2 0</inkml:trace>
  <inkml:trace contextRef="#ctx0" brushRef="#br0" timeOffset="4">9582 15829 7966,'0'-11'-842,"1"-1"773,3 1 1,-3 3 789,3 1-76,-2 4 504,-2-7-64,0 9-329,0-4-347,0 5 1,0 5-203,0 2 0,0 7 8,0 2 1,0 9 27,0 2 1,-2 4-83,-2 4 0,3 3-141,-3 0 0,2 5-51,-2-1 0,3-5 39,-3 1 0,-1-9-25,1 5 1,0-7 84,4-1 1,0-1-210,0-3 1,-1-4-49,-3-3 0,3-2-58,-3-1 0,2-1 56,-2 0 0,2-3-509,-1 0-548,-4-6 455,6 3 91,-4-5 0,5-1 229,0-3 0,0 2 473,0-6 0,5-5 0,1-4 0</inkml:trace>
  <inkml:trace contextRef="#ctx0" brushRef="#br0" timeOffset="5">9639 15921 7924,'-5'-17'0,"0"4"953,-3-2-110,-2 3 417,9 0-301,-4 6 4,5 1-301,0 5-249,0 5 1,1 2 68,3 9 0,-1-2-121,4 5 0,1 0-23,3 4 0,-2 4-92,3 4 1,-4-2-31,8 2 1,0-2-53,-1 1 0,4 3-137,-3-2 1,4 2 133,-1 1 0,3-1-102,0-3 0,-3 0-424,0-4 0,-5-3 165,2 0 1,0-2-443,-1-5 314,1-1 0,-6-4-45,-3 1 1,0-6-686,-4-2 187,-1-3 1,2-1 292,-8 0 0,-3 0-110,-4 0 1,0 0 687,-1 0 0,-9 0 0,-4 0 0</inkml:trace>
  <inkml:trace contextRef="#ctx0" brushRef="#br0" timeOffset="6">9525 16389 7927,'-6'-5'997,"1"-1"-514,5-6 1,5 4 234,2 1 0,5 1-158,3-2 1,4-2 77,8 2 1,2 2-195,5-2 1,4 1-170,0-5 0,2 5-161,-2-1 1,-4 5-323,0 0 1,0 1-477,-3 2 1,-3 0 610,-2 0 73,-1 0 0,-3 0 0,1 0 0</inkml:trace>
  <inkml:trace contextRef="#ctx0" brushRef="#br0" timeOffset="7">14219 15624 7882,'0'-12'1068,"0"5"-402,0-1 0,0 6 106,5-9 450,-4 10-749,4-4 0,-5 6-10,0 3 1,2 2-96,1 6 0,-1 4 132,2 3 1,-3 8-124,-1 4 1,1 5-168,3 2 0,-3 2-10,3-2 0,1-3-27,-1 3 0,3-2 0,-3-2 0,5 4-53,-1 0 1,1-3-230,-2-5 1,3-1-480,-2 2 0,2-7 344,2-5 0,-5-9-948,1 1 1,-2-5-142,2 1-129,-3-4 1,-5-3 198,0-8 1263,0-2 0,-5-7 0,-2 0 0</inkml:trace>
  <inkml:trace contextRef="#ctx0" brushRef="#br0" timeOffset="8">14059 15806 7880,'-6'-16'0,"-3"2"716,5-5 1,0 4-225,4-4 0,5 5-162,3-1 1,2-2-68,2 2 1,0 0 96,3 3 1,-1 1-47,5-1 1,-3 1 81,3-1 1,0 5-160,4-1 1,-1 6 3,1-2 1,0 3-174,0 1 0,0 0 111,0 0 0,-2 5-294,-2 2 1,-2 1-24,-6 3 0,-3-2-146,-1 6 1,-4 2 79,1-2 1,-3 6-68,-1-2 0,-1-2 57,-3 2 0,-2-3 70,-6 3 0,-3-5 125,0 1 0,-6-3-70,2 0 1,2-1 197,-2 1 0,5-5 91,-2 1 1,4-5 92,0 0 0,5 2 184,-1-1 139,5 0-182,-2-4-290,5 0 0,2 4 103,1 0 1,9 3-72,7-3 1,6 4-78,2-5 0,8 5-39,0-4 1,3 5-142,0-2 1,-3 5 113,3 3 1,-2-1-61,-2 5 0,-6-4-22,-5 4 1,-3 0 104,-8 4 1,0 0-94,-8 0 0,-1 0 51,-7 0 1,-7-2-116,-8-2 1,-13 3-19,-6-3 1,-7-3-129,-4-1 0,-3-2-358,-5-1 0,0-2-31,0-3 1,7-2 635,8-5 0,0-3 0,14-1 0,8 1 0,7 2 0</inkml:trace>
  <inkml:trace contextRef="#ctx0" brushRef="#br0" timeOffset="9">17063 15304 7825,'-7'0'950,"-1"-5"-733,4-3 1,-1 2 419,1-2 395,3 6-276,-4-3-217,5 5-356,0 0 0,-2 5 158,-2 2 1,3 5-89,-3 3 0,-1 4-132,1 8 0,-3 2 50,3 5 0,-4 6-222,5 1 1,-6 3-18,1-3 0,2 4-90,-2-3 0,1 1 91,-5-1 0,1 1 4,-1-5 0,1-4-141,-1-3 1,-1-2 53,1 1 0,-1-7-282,10-8 0,-1-2-139,4-2-1665,0-4 1107,0-2 1129,0-5 0,5-10 0,1-3 0</inkml:trace>
  <inkml:trace contextRef="#ctx0" brushRef="#br0" timeOffset="10">16983 15430 7814,'0'-19'119,"0"0"1,0 5 131,0-2 1,4 4 1062,-1 0-290,1 1 137,-4 4-744,5 2 0,-3 10-153,1 3 1,0 7 170,1 4 0,-2 3-107,6 1 1,-4 6-225,3 5 0,1 0 64,3 5 0,5-3-125,-1 2 0,4-1 32,-4 5 0,4-5-93,-4 1 1,6-3-312,-2 0 1,-3-6 204,-1-2 0,2-3-95,-2-1 1,-3-6-120,-5-1 0,-1-4-572,2 0 632,2-1 0,-8-3 85,1-1 0,-3-4-629,-3 1 1,-1-3 821,-8-1 0,-2 0 0,-8 0 0</inkml:trace>
  <inkml:trace contextRef="#ctx0" brushRef="#br0" timeOffset="11">16903 15864 7805,'0'-8'344,"0"0"1,5 5 505,3-5 1,6 5-421,1 0 0,9 1-159,-1 2 0,3-3-177,1-1 1,1 0-52,2 4 1,3 0-129,-2 0 0,-2-4 62,1 0 1,-4 0-194,1 4 0,-3 0 216,-2 0 0,1-5 0,0-1 0</inkml:trace>
  <inkml:trace contextRef="#ctx0" brushRef="#br0" timeOffset="12">17714 15681 9209,'1'-6'986,"3"2"1,-2 2-633,6 2 1,5 0 56,6 0 0,-2 0-88,3 0 0,-1 0-108,3 0 0,3 0-33,1 0 0,-2-3-123,3-1 0,-4 0-29,-4 4 0,1 0-219,-5 0 1,1 0-2278,-5 0 1134,0 0 1332,-4 0 0,-2 0 0,-5 0 0</inkml:trace>
  <inkml:trace contextRef="#ctx0" brushRef="#br0" timeOffset="13">17737 15886 8286,'8'0'938,"4"0"0,1 0-400,6 0 1,2 0 92,-2 0 0,3-1-229,1-3 1,3 3-133,1-3 1,5-1 26,-2 1 1,-1-1 138,2 2 0,-6 1-777,2-2 0,-3 3-870,-1 1 1,-4 0 1210,0 0 0,-5 0 0,2 0 0</inkml:trace>
  <inkml:trace contextRef="#ctx0" brushRef="#br0" timeOffset="14">19061 15555 7808,'0'-11'-82,"0"-1"1,-3 5 394,-1-1 126,0 1 56,-1-5 0,2 4 217,-4 1-316,-1 4 0,-3-3-89,-1 2 0,5 3-100,-1-3 0,0 8-79,-3 4 1,0 3 66,-1 4 0,1 3-27,-1 5 1,1 1-40,0 3 1,3 0-142,0 4 1,6 1-185,-2-6 1,3 5 150,1-5 0,0 1-221,0-4 0,5-2 77,2-1 0,5-4-35,3-5 1,-1 0 122,5-4 0,0-2 49,4-5 0,4-1 38,-1-3 1,6-6 4,-2-5 1,-2-5 130,-1 0 0,-3-1-87,-1-2 1,-5-4-29,-3 1 1,-4-2-28,-3 1 0,-3 3-89,-5-3 0,-5-2-1,-3-1 0,-7 1-207,-4-2 1,1 7 134,-1 1 0,0 2-67,-4 5 0,-3 2-361,-1 7 1,-1 2 186,2 5 0,5 5-548,-2 2 971,8 4 0,-6 5 0,3 2 0</inkml:trace>
  <inkml:trace contextRef="#ctx0" brushRef="#br0" timeOffset="15">19461 15464 7823,'-6'-12'1555,"2"1"-516,-2 5 39,4 1-669,-3 5 1,5 6-36,0 5 1,4 6-106,0 6 0,1 2-26,-1 6 0,1-1-86,2 8 1,4 1 25,-4-1 1,0 1-182,0-5 1,1-4 82,3 1 0,-3-6-490,-1 2 1,-4-8-680,1-4-660,2-2 980,-5-2 0,5-6-1267,-6-5 2031,0-5 0,-6-11 0,0-2 0</inkml:trace>
  <inkml:trace contextRef="#ctx0" brushRef="#br0" timeOffset="16">19393 15464 7823,'0'-12'0,"3"1"0,1 0 0,6 0 280,2 4 1,1-2-107,6 5 1,0-3 548,3 3 1,1 0-186,0 4 0,1 0-93,3 0 0,-3 1-279,3 3 0,-1 2 69,-3 6 0,1-1-185,-9 1 0,-1 4 119,-6 3 0,-3 3-469,-5 1 0,-2-1 65,-6 1 1,-1 0-108,-10 0 0,0 4 117,-4-1 0,0 1-29,0-4 0,4 0 195,0-1 0,5-3 5,-1 0 1,8-5 76,3 2 0,3-4-40,1 0 1,1-1 151,3 1 1,2-5-101,5 1 0,6-6-97,2 2 0,2 1-73,2-1 1,0 0-190,0-4 0,4 0-82,-1 0 1,1-1-741,-4-3 1146,0 2 0,5-8 0,1 4 0</inkml:trace>
  <inkml:trace contextRef="#ctx0" brushRef="#br0" timeOffset="17">20032 15532 7807,'-11'-16'0,"1"3"975,2-2-732,3 2 1,5 6 1473,0-1-621,0 6-677,0-4 0,0 8-90,0 2 0,4 3 52,0 8 0,3 3-131,-3 5 1,4 4-35,-5-1 0,5 10-223,-4-2 1,3-1-91,-3-3 0,1-3-135,-1 4 0,-3-6-116,3 2 1,1-7-1213,-1-1 1090,0-5 1,0-1-846,-1-6 617,1-4 0,-4-3-802,0-8 1500,-5-2 0,-1-6 0,-6-2 0</inkml:trace>
  <inkml:trace contextRef="#ctx0" brushRef="#br0" timeOffset="18">19964 15475 7807,'0'-11'0,"0"-1"0,5 1 539,2 0 1,7 3-18,2 0 0,0 6 157,-1-2 1,3 3-254,5 1 1,-4 0-45,0 0 1,0 1-20,4 3 1,1-2-157,3 6 0,-5 1-125,1 6 0,0-2 109,-4 2 1,-2 3-236,-2 1 0,-4 2-123,-3 2 0,-3 5-166,-5 3 0,-5-2 70,-3 1 0,-8-1-224,-7 2 0,-5 1 221,-6-6 0,3 1-27,1-4 0,4-4-49,0 0 0,6-5 8,0 1 0,10-6-576,-1-2-153,7-4 1063,-1 2 0,15-10 0,3-1 0</inkml:trace>
  <inkml:trace contextRef="#ctx0" brushRef="#br0" timeOffset="19">20523 15487 7835,'-16'-5'643,"4"-2"802,1-4-693,5-1 403,6 6-305,0 1-403,0 5 0,1 6 5,3 6 1,-3 4-121,3 7 1,-2 5-150,2 2 0,-3 3-53,3 2 0,-3-1-141,-1 0 1,0-1 3,0-2 1,6 0-204,1-4 0,-1 0-217,2-4 0,1-6 188,6-1 1,2-5-152,2-3 0,2-3 122,-2-5 0,7 0-121,0 0 0,1-2-171,-4-1 1,-2-4-282,-2-4 0,-2-1 251,-6 1 590,-4 0 0,-2-6 0,-5-1 0</inkml:trace>
  <inkml:trace contextRef="#ctx0" brushRef="#br0" timeOffset="20">20478 15692 7769,'-7'-1'1006,"3"-3"1,6 2-413,5-6 1,2 6-473,10-2 1,-4-1 24,5 1 0,-1-1-103,3 1 0,5 1 72,0-4 0,-1 3-59,-3-4 0,0 6-91,0-2 1,-5-1-346,-3 1 1,-2-3-1570,-2 3 1948,-5 0 0,4-1 0,-3-2 0</inkml:trace>
  <inkml:trace contextRef="#ctx0" brushRef="#br0" timeOffset="21">20558 15430 8339,'5'-12'1122,"2"1"0,5 3-864,3 1 1,-1 3 8,5-4 0,0 2-63,4-2 1,0 2-119,-1 2 0,3 3 70,1-3 1,-3 3-70,0 1 0,-2 0 35,-5 0 0,-1 1-8,-4 3 0,1 2 31,-1 5 1,-1 6-2,-2 2 0,2 3 125,-2 0 1,-3 6-64,-1 3 0,1-2-27,-2 1 0,5 1-2,-4 3 0,4 0-366,-5 1 0,2-5-65,-1 1 1,-3-7-271,3-1 0,1-2 75,-1-6 0,0 1-1235,-4-5 596,0-5 0,-1-1 522,-3-5 1,1-1 565,-4-3 0,-1-2 0,-3-5 0</inkml:trace>
  <inkml:trace contextRef="#ctx0" brushRef="#br0" timeOffset="22">20809 15487 7781,'5'-12'0,"-1"0"163,7-4 1,-2 6 251,6-5 0,2 9-25,-2-6 0,5 7 192,-1-2 0,3 4-124,1-1 1,-2 3-126,-2 1 0,3 0-174,-3 0 1,1 1 44,-1 3 1,2 2-131,-6 6 0,-1-1 32,-7 1 1,2 3-103,-5 0 0,-1 5-18,-7-1 1,-4 3-161,-7 1 1,-3 0-31,-5-1 0,0 5 97,1 0 0,4 1 247,3-2 1,2-2-77,2 3 0,4-7 89,3-1 0,3-3-124,1 3 0,5-5 11,3 1 1,2-6 46,1-2 1,5-4 32,-1 1 1,5-3-1303,-1-1 1,3 0 557,1 0 0,-1 0 624,1 0 0,0-5 0,0-1 0</inkml:trace>
  <inkml:trace contextRef="#ctx0" brushRef="#br0" timeOffset="23">21300 15475 8458,'-6'0'3316,"0"0"-2785,6 5 1,2 0-135,2 3 1,-3 3 27,3 1 1,-3 4-95,-1 7 1,-4 1 56,0 3 1,-3-2-189,3 6 1,0-2-172,4 1 0,0 2 60,0-5 1,1 3-210,3-3 1,4-4-268,7-4 1,-1-5 241,5 1 1,4-4-110,3-3 1,2 1-212,-1-5 0,-2 0-234,6-4 1,-10-2 9,2-2 1,-4-2-362,0-5 0,-7-1 1050,-8 1 0,-8-6 0,-3 0 0</inkml:trace>
  <inkml:trace contextRef="#ctx0" brushRef="#br0" timeOffset="24">21266 15749 7832,'-8'0'0,"0"0"0,6-1 819,-2-3 0,4 3-311,4-3 0,6 2-329,5-2 0,6 3-128,-2-3 0,3-1-198,5 1 0,-3-4-54,3 4 0,-3-3-362,-1 3 0,-2-4 563,-2 5 0,-2-6 0,-6 2 0</inkml:trace>
  <inkml:trace contextRef="#ctx0" brushRef="#br0" timeOffset="25">21311 15372 7824,'-16'0'555,"3"0"1,-2-1-93,7-3 132,3 3 699,5-4-400,0 5 0,5 0-476,3 0 0,3 0-30,5 0 1,1-1-207,6-3 1,0 3-141,0-3 1,4 3-9,-1 1 0,1 0-248,-4 0 0,-2 0-258,-2 0 1,2 0 50,-6 0-2592,0 0 1570,-4 0 1443,-4 0 0,-2 5 0,-5 1 0</inkml:trace>
  <inkml:trace contextRef="#ctx0" brushRef="#br0" timeOffset="26">21631 15361 7853,'-7'-1'997,"-1"-3"300,5 3-408,-2-4-40,5 5-473,0 0 0,0 6 40,0 5 1,0 7-130,0 9 0,0-2 53,0 6 1,2 0-168,1 7 1,-1-1 0,1 5 0,3-5-264,-3 1 0,5-6 105,-4-2 0,3-6-406,-3-1-10,5 0 0,-6-10-1227,4 2 905,-4-7 1,3-3-406,-2-5 0,-3-5 1128,3-3 0,-3-7 0,-1-3 0</inkml:trace>
  <inkml:trace contextRef="#ctx0" brushRef="#br0" timeOffset="27">21597 15430 7863,'0'-12'852,"0"5"-469,0-1 1,1 2 189,3-2 0,-2 3-168,6 5 0,0 0 15,3 0 1,6 1-127,2 3 1,2 2 55,2 6 0,4 0-292,-1 4 0,2-1 46,-1 8 0,-3-3-179,3 7 0,-8 1-50,-4-2 0,-2 6-148,-2-2 1,-5 2 150,-2-1 1,-9 0-120,-6-4 0,-3 0 87,-9-5 0,1 0 98,-8-3 0,-1-2-41,-3-6 1,5-1 38,2-2 1,3-3-444,1-5 0,6 0-839,1 0 1340,9 0 0,-3-10 0,3-3 0</inkml:trace>
  <inkml:trace contextRef="#ctx0" brushRef="#br0" timeOffset="44">17051 16617 7732,'-11'-5'215,"3"3"-144,1-6 1294,4 1-896,-7-5 0,7 6 29,-4 2 1,3 3-77,-4 1 0,6 2 2,-2 6 0,-1 5-45,1 9 0,-1 6 88,1 3 1,3 3-106,-3 4 0,3-1-136,1 5 1,0-5-232,0 1 1,5 0-79,3-4 0,-2 3-52,2-7 0,-1-1 27,5 2 0,-5-7-110,1-1 1,-2-2-161,2-5 1,-3-5-1177,-5-3-815,5-6 1724,-4 3 1,4-10-165,-5-2 0,-3-4 809,-1 0 0,-10-6 0,1 0 0</inkml:trace>
  <inkml:trace contextRef="#ctx0" brushRef="#br0" timeOffset="45">16777 16743 7748,'0'-17'0,"0"4"290,0-7 1,0 5 451,0-4 1,0 5-257,0-1 1,5-1-82,3 0 1,7 1 13,4 4 1,3 3-129,1 0 1,5 2 25,2-2 0,3 0-206,1 4 1,2 0-123,2 4 0,-3 0 22,3 0 0,-2 5-156,-2 3 1,-5 6 77,-2 1 0,-8 5-76,-4-1 0,-7 3-381,-4 1 1,-4-1 216,-4 1 1,-9 1-64,-10 3 0,-1-3 155,-6 3 0,-1-7 233,-3-1 1,4-5 121,-1 1 1,6-2 313,-2-2 1,4 0-111,4-4 1,3 3 653,4-2-227,1-3-383,5 5 0,1-7-234,5 4 0,1-4-44,3 1 0,7 1-114,8-1 1,4 3 32,4-3 0,-2 4-134,5-5 0,0 6 34,0-1 1,2-2-59,-6 2 1,0 0 15,-7 3 0,-4 2 113,-7 2 0,1-2-252,-6 2 0,0-1-13,-7 1 1,-6-2-24,-5 2 0,-9-2 67,1-2 1,-8 0-137,1 1 0,-3-1 113,-1 1 0,3-5 30,1 1 0,4-6-313,0 2 0,7-2 146,3-2 1,5-2-441,3-2 821,3-2 0,10-10 0,2-2 0</inkml:trace>
  <inkml:trace contextRef="#ctx0" brushRef="#br0" timeOffset="46">17565 16777 7754,'5'-6'1044,"-2"-3"-948,5 5 1,0 0 1078,8 4 0,-4 0-440,4 0 0,1 0-258,2 0 1,3 0-262,1 0 0,5 0-40,2 0 1,2 0-268,-2 0 1,2-1-408,-5-3 1,-1 3-2254,-3-3 2751,0 3 0,0 1 0,0 0 0</inkml:trace>
  <inkml:trace contextRef="#ctx0" brushRef="#br0" timeOffset="47">17668 16971 7787,'11'0'707,"7"0"204,5 0 1,1 0-161,7 0 1,-5-5-311,5-2 0,3 0-392,4 0 1,-4 0 18,-3 0 0,-10-2-68,2 5 0,-8 0 0,2 4 0</inkml:trace>
  <inkml:trace contextRef="#ctx0" brushRef="#br0" timeOffset="48">19027 16629 7735,'-5'-7'0,"3"-1"297,-6 4 1,4-4 1098,-3 4-125,4-5-865,-2 8 0,1-3 19,0 8 1,0 4-59,4 7 0,0 3 32,0 5 0,0 6-186,0 5 0,0 2-12,0 5 0,2 0-188,2 1 1,-2 0 79,6-8 1,-6 3-597,2-7 0,1-2 295,-1-1 0,0-7-1939,-4-1 309,5-5-319,-4 3 1476,9-11 681,-8-6 0,3-6 0,-5-6 0</inkml:trace>
  <inkml:trace contextRef="#ctx0" brushRef="#br0" timeOffset="49">19039 16777 7740,'0'-18'39,"0"-2"109,0 5 1,3-4 10,1 4 0,0-1 66,-4 5 1,0 3 237,0 1 0,1 4 482,3-1-432,-3 3 0,4 2-201,-5 3 0,0 3-58,0 4 1,0 4-238,0 0 1,2 5 57,1-5 1,4 4-40,4-4 1,-2 4 90,3-4 0,-4-1-500,8-6 1,0 1-24,-1-5 0,6 3-203,-2-3 0,2 0 325,2-4 0,0-4-44,0 0 1,0-5 327,0 2 1,-6-3-35,-1-2 1,-1 1 334,-4-1 1,3 1-151,-6-1 0,-2 1 128,2 0 0,-4 0 399,3 4 359,-4-3-699,2 8 1,-5-1-62,0 6 1,4 5-7,-1 7 0,1 3-81,-4 5 1,0 3-172,0 1 1,0 5 124,0-2 0,0-1-212,0 2 0,0-4-315,0 3 1,0-5-499,0 2 1,0-7 4,0-1 0,0-3 866,0 3 0,5-5 0,2 2 0</inkml:trace>
  <inkml:trace contextRef="#ctx0" brushRef="#br0" timeOffset="50">19781 16720 7758,'-11'-18'0,"4"2"0,3 4 0,3 1 1673,1 0-796,0 4 1002,0 2-1272,0 5 1,0 10-139,0 6 0,0 9-208,0 5 1,1 3-39,3 2 0,-3-1-247,3 0 0,1-3 83,-1-1 0,4-1-532,-4 2 0,1 0 266,-2-4 0,-1-1-1041,2-7 1,-3 1 171,-1-5 0,4-4 1076,-1-3 0,1-5 0,-4 2 0</inkml:trace>
  <inkml:trace contextRef="#ctx0" brushRef="#br0" timeOffset="51">20044 16674 7752,'-7'-5'0,"-2"-1"343,6-5 1,-1 3 1379,4 0-1183,5 6 0,-3 2 117,6 7 1,-2 9-172,2 3 0,3 4-143,1 3 1,0 0-46,8 4 1,-4-3-98,7 3 1,-3 1-258,7 3 0,-3-4-106,-1 1 1,0-5-180,-1 5 0,1-10-109,0 2 0,-5-7-669,-3-1 1,-2-4-1448,-2-3 2566,1-3 0,-1-5 0,1 0 0</inkml:trace>
  <inkml:trace contextRef="#ctx0" brushRef="#br0" timeOffset="52">20409 16674 7725,'-4'-11'0,"0"0"556,1 4 1,1 2-34,-1 5 479,1 0 1,-9 5-454,-1 3 0,0 11-47,-7 4 1,-2 7-153,-5 1 0,0 2-249,-4 1 0,3 0-106,-3 0 0,6-1-231,1-2 0,1 1-909,7-6 1,0 0 48,3-7-237,6 2 1,1-8 1332,5 2 0,-5-7 0,-1-3 0</inkml:trace>
  <inkml:trace contextRef="#ctx0" brushRef="#br0" timeOffset="53">20592 16709 7752,'-12'0'0,"6"-2"1672,2-1-867,3 1 213,1 7 0,0 3-283,0 7 0,0 3-85,0 1 1,0 3-218,0 1 1,0-1-46,0 1 1,5 1-308,3 3 0,-1-3 82,5 3 0,-3-3-496,6-1 1,1-2 260,0-2 1,4-2-663,-1-6 0,2-1 15,2-2 0,0-3-268,0-5 0,1 0 305,3 0 0,-7-5-53,3-3 0,-8 2-330,0-2 1065,-2-4 0,-2-1 0,1-3 0</inkml:trace>
  <inkml:trace contextRef="#ctx0" brushRef="#br0" timeOffset="54">20512 16914 7752,'-6'0'1228,"2"0"-896,8 0 0,6 0 175,5 0 1,6-4-294,2 1 0,5-5-253,7 4 0,-1-3-438,0 3 1,0-4 259,1 4 1,-2-1-155,-3 2 1,-6 0-42,-5-5 412,0 6 0,-1-8 0,-2 3 0</inkml:trace>
  <inkml:trace contextRef="#ctx0" brushRef="#br0" timeOffset="55">20672 16697 7752,'0'-11'0,"5"-1"861,2 1 1,9 0-402,3-1 0,4 1 116,3-1 1,3-3-172,6 0 1,-5 1-226,1 6 1,-5-1 42,5 6 0,-6-1 25,2 4 0,-7 0-60,-1 0 1,-5 1-1,1 3 1,-6 2 93,-1 6 0,-4 0-80,3 4 0,-4 1 232,0 6 1,0 5-69,1 3 1,-3-2 17,3 1 1,-2 1-179,2 3 1,-1 0-149,4 0 1,0 1 91,0-1 1,4-5-103,-4-2 0,3 1-5,2-2 1,-1-3-585,1-4-1207,-1-5 821,0 3-1396,-4-11 1339,-2-1 0,-5-10-100,0-3 1,-1-3 523,-3-4 1,-3-2 559,-4-2 0,-11-7 0,-2 2 0</inkml:trace>
  <inkml:trace contextRef="#ctx0" brushRef="#br0" timeOffset="56">21140 16560 7752,'5'-7'392,"3"-1"1,2 2-197,1-2 0,5 3 675,-1 5 0,6 1-183,2 3 1,0 4-22,4 7 0,2 1-311,1 3 1,2 7-139,-2-3 1,2 7-270,-5 1 1,-6 3 93,-5 4 0,-5-3-178,-3 4 1,-5-4 159,-6-1 1,-9 4-167,-7 0 0,-5 1 18,-6-5 0,-2-5-43,-10-2 0,-6-3-574,-9-1 0,-2-6 29,27-8 1,0-2 710,0-3 0,-1-1 0,-2 2 0,-1-1 0,-1-2 0,0-3 0,-1 0 0,0-3 0,0-1 0,0-1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9.19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1519 14744 7762,'0'-7'404,"0"-1"-100,0 6 1,0-9 188,0 10 55,0-4 28,0 0-98,0 4 67,0-4 1251,0 5-1578,0 5 0,0 1-15,0 5 0,0 2-97,0 2 0,0-1 43,0 5 0,0 2-96,0 5 0,1 0 67,3 4 0,-3-3-64,3 3 1,1-1-140,-1 2 0,0 2 32,-4-3 1,4-2-43,-1-1 0,3-3 49,-3-1 1,-1-2-35,1-1 1,0-4 12,1-5 1,-3 1 23,3-1 1,-3-3 20,-1 0 2,0-6 38,0 3-21,0 0 257,0-4-237,0 5 157,0-6-158,-5 0 6,4 0-21,-4 0-9,5 0 4,5 0 0,-3 0 87,6 0 0,0 0-66,3 0 1,0-2 5,1-2 1,3 3-24,0-3 1,6 3 0,-2 1 0,1-1-112,-1-3 0,1 3 118,-5-3 1,4 3-118,-3 1 1,-1 0 88,-4 0 0,1-4-108,-1 0 1,1 0-33,-1 4-16,0 0-286,1 0-481,-1 0-830,1 0 714,-6-5-124,-1 4 813,-5-9 0,0 7 369,0-4 0,-10 4 0,-3-2 0</inkml:trace>
  <inkml:trace contextRef="#ctx0" brushRef="#br0" timeOffset="1">1565 15007 7762,'0'-11'736,"1"3"451,3 0-85,-3 6 122,4-3-781,0 5 0,2 0-44,4 0 0,0 0-118,1 0 0,0 0-53,4 0 0,-2 0-192,5 0 0,1 0 111,7 0 0,-3 0-126,2 0 1,4 0-6,0 0 1,-1 0-54,2 0 0,-7-4-79,-1 0 1,-2-1-121,-6 1 0,4 3-978,-3-3 888,-6 3 1,-5 0-1629,-5-3 1362,0 3 0,-1-5-448,-3 6 0,-4 0 123,-7 0 917,2-5 0,-8-1 0,3-5 0</inkml:trace>
  <inkml:trace contextRef="#ctx0" brushRef="#br0" timeOffset="2">1519 14676 7762,'6'-7'190,"1"1"-190,-4 2 0,4 3 878,4-3 1,1 3-159,-1 1 1,6 0 16,2 0 0,6 0-285,2 0 1,1 0-111,-2 0 0,0 1-174,4 3 1,-5-3 46,2 3 1,-3-3-458,-1-1 1,-4 0 234,0 0 0,-1 0-1069,1 0 0,-3 0-57,-4 0 0,-1 0-1606,1 0 2739,-6 0 0,4-10 0,-4-2 0</inkml:trace>
  <inkml:trace contextRef="#ctx0" brushRef="#br0" timeOffset="3">2535 14664 7780,'0'-6'2085,"0"1"-1185,0 5-112,0-5-503,-5 4 0,-1-4 62,-5 5 1,-1 3-81,1 1 0,-6 5-26,-2-1 1,0 2 24,-4 1 1,3 6-37,-7 2 0,2 2-142,-2 2 1,-1 1-3,-2 3 0,-2-2-70,6 6 1,3-5-2,4 5 0,1-4-147,-1 3 0,6-3 24,6 3 1,3-5-107,-4 2 0,6-3 34,-2-1 0,4-4 33,4 0 1,3-5-42,9 1 1,-3-2 153,7-2 1,-1-3-4,3 0 0,5-6 51,0 2 0,3-3 226,-3-1-117,-1 0-28,2 0 0,-4 0 21,3 0 1,-3-1-78,-1-3 1,0 2 19,0-6 1,-4 2-115,0-2 1,-5-2 4,1 2 0,-2 2 18,-2-2 1,-5 1 10,-2-5 0,1 5-20,-1-1 0,-4 0-14,-4-3 1,-10 1-1,-1 2 1,-1-1-23,-3 6 1,-4-2 52,-4 1 0,-5 2-36,2-1 1,-2 1 63,2 2 1,2 4 64,5 0 1,4 1-344,0-1-34,5-3 1,1 4-498,6-5-752,4 0 290,8 0 0,8 0 1267,10 0 0,5 0 0,1 0 0</inkml:trace>
  <inkml:trace contextRef="#ctx0" brushRef="#br0" timeOffset="4">2844 15133 7689,'7'0'738,"1"0"0,-4 0-179,3 0 1,-3 1 437,4 3 182,-6-3-209,3 9-233,-5-4-260,0 6 1,0-4 251,0-1-22,0-4-533,0 2-2675,0-5 1302,-5 0 1199,4 0 0,-9 0 0,4 0 0</inkml:trace>
  <inkml:trace contextRef="#ctx0" brushRef="#br0" timeOffset="5">3780 14767 7717,'0'-11'-496,"-1"3"-62,-3 1 1,3-1 1376,-3-4 0,3 5 252,1-1 49,0 6-410,0-8 175,0 8-223,0-3-464,0 5 0,-1 5 58,-3 3 0,3 7 90,-3 4 0,2 7-134,2 0 0,0 6-2,0-2 1,0 3 0,0 2 0,0-1-13,0 0 0,2-3 13,2-1 0,1-5-1,2 2 1,2-4-13,-5-4 1,5-3 24,-2-4 0,0-1-156,0 1 1,-3-5-1210,4 1-643,-6-5 1785,3 2-974,0-5-1294,-3 0 1,3-5 684,-5-3 1583,0-2 0,5-2 0,1 1 0</inkml:trace>
  <inkml:trace contextRef="#ctx0" brushRef="#br0" timeOffset="6">3678 14676 7717,'0'-12'64,"3"1"33,1 0 0,9 3 603,-2 0 1,4 6-198,1-2 0,-2 3 208,5 1 0,1 0-260,7 0 0,1 1-69,2 3 0,2 2-196,-6 6 1,6 3-135,-1 0 1,0 5 25,0-1 1,-2 0-178,-2 4 0,-7-2 117,3 5 1,-8 2-76,0-1 1,-3 4-167,-5 0 0,2 1 77,-5-2 0,0 2-133,-4-6 1,-5 4 52,-3-8 0,-3 4 61,-5-7 0,4-3 147,-4 0 1,-1-4 10,-2 0 0,-4-1-18,-4 1 1,3-2-45,-3-3 0,-1 2-81,2-5 1,-1 4 93,4-5 0,4 1-457,0-4-9,5 0-534,-2 0 520,9 0 0,4-1-202,6-3 0,4 3 738,4-3 0,6-2 0,1-1 0</inkml:trace>
  <inkml:trace contextRef="#ctx0" brushRef="#br0" timeOffset="7">4523 14859 7746,'0'-18'700,"0"-3"144,0 6 0,-2-3-407,-1 7 1,1-3 72,-1 6 0,0 3-173,-1 2 0,2-2 24,-6 1 0,0 0-111,-3 4 1,2 5-38,-2 3 1,2 3-122,-6 4 0,2 3 61,1 5 1,5 4-122,-1-1 1,6 5 29,-2-5 0,3 2-204,1-1 1,0-3-39,0 3 1,6-3-136,5-1 0,2-2 42,6-2 1,1-2 56,7-6 0,1-1 99,2-2 1,5-3 168,-1-5 0,-1-4 211,1 0 0,4-8-79,-3 0 0,-4-3 100,-4 0 1,-3 1-46,-1-5 0,-5 4 59,-3-5 1,-4 5-33,-3-4 1,-3 1-65,-5-1 0,0-6-323,0 2 0,-9-2-152,-2 2 0,-8 0-166,0 0 0,-9 2 43,-7 2 0,-1 2-333,-10 6 1,3 4 170,-7 4 0,8 1-205,4 2 0,9 5-87,6 3 0,6 0 99,5 3 751,6-7 0,-4 11 0,3-9 0</inkml:trace>
  <inkml:trace contextRef="#ctx0" brushRef="#br0" timeOffset="8">5071 14710 7783,'0'-11'1120,"0"-1"-355,0 1 264,0 4 253,0-3-496,0 9-377,0-4 1,0 6-85,0 3 0,0 0-5,0 7 0,0-1-142,0 9 1,0 0 25,0 4 1,0 5-67,0 3 1,0 2-100,0 1 1,1-4-216,3 1 1,-3-2 122,3 2 1,-3-4-421,-1-4 0,0-1 72,0-3 65,5 2 164,-3-13 1,3 7-84,-5-7 150,0-3 18,0 5 4,0-9 323,0 4-19,0-5 148,-5 0-157,3 0-88,-3-5-144,5 4 0,9-8-4,3 5 1,7-1 35,0 2 0,2 1-10,2-2 0,0-1-47,0 2 1,3-2 37,1 1 0,0 2 23,-4-1 1,-2 1-24,-2 2 1,1-1-146,-4-3 1,-1 3-395,-4-3-500,-4 3-118,3 1-682,-9 0 1047,-6 0 1,-3 0 96,-7 0 702,2 0 0,-3-5 0,-2-1 0</inkml:trace>
  <inkml:trace contextRef="#ctx0" brushRef="#br0" timeOffset="9">4968 14870 7797,'1'-10'464,"3"2"1,0-1 125,7 6 1,-4-1-167,8 4 1,-5-4 14,5 0 0,3-1-57,1 1 1,4 3-5,4-3 0,-2 3-133,5 1 1,-4-4-1,0 0 0,2 0-180,-1 4 1,-4 0-151,-4 0 1,-4-3-799,4-1 0,-9 0 58,2 4-467,-3 0 1,-3-1 393,-2-3 1,-3 1-162,-1-4 1059,0 4 0,-5-7 0,-1 4 0</inkml:trace>
  <inkml:trace contextRef="#ctx0" brushRef="#br0" timeOffset="10">5037 14630 7797,'-7'-7'546,"3"-1"0,8 0-144,4-3 0,3 3 125,5 1 0,1 0-71,6 0 1,5-3-9,2 2 0,3-1-120,2 1 1,0 0-75,3 4 1,-6-4-136,2 4 0,-6 0-107,3 4 1,-7 0-887,-1 0 0,-2 0 550,-6 0 0,1 0-1361,-5 0 0,1 0 1685,-1 0 0,0 0 0,1 0 0</inkml:trace>
  <inkml:trace contextRef="#ctx0" brushRef="#br0" timeOffset="11">6030 14516 7841,'7'-6'2126,"-2"0"1,-7 6-1900,-1 0 0,-4 0-194,-4 0 1,-7 6-56,-5 1 0,-1 3 98,-6 2 1,0 0 14,0 4 1,-2-2 22,6 5 0,-1-2-144,4 2 1,5 3 38,3-3 1,4-1 17,3 1 1,3-5 47,5 1 1,0 2 17,0-2 1,6 1 25,6 0 1,0-4-20,8 3 0,-1-2 7,3-1 0,1-1-26,0 0 1,4 1-4,-1-1 1,1 1-40,-4-1 0,-4 4-91,0 1 0,-5-1 81,1-4 1,-3 4-123,-5 1 1,2 0-5,-5-1 1,0-2 114,-4 2 0,-2-2 48,-1-2 0,-9 1-49,-7-1 0,-2-1-1,-2-2 1,-5 1 46,-3-5 1,1 3 126,-4-3 1,2 4-257,-6-4 0,2-1-217,2-3 1,1 0-834,3 0 0,7 0-71,7 0-1506,4 0 2693,5 0 0,2-5 0,5-1 0</inkml:trace>
  <inkml:trace contextRef="#ctx0" brushRef="#br0" timeOffset="12">7172 14676 7822,'0'-12'216,"0"1"1,-1 1 201,-3 2-12,3-2 0,-5 5 390,2-3-453,3-2 1,-8 8 179,5-6-235,0 6 0,-1-4-177,-3 6 1,2 0 37,-2 0 0,1 0-41,-5 0 0,-3 7 101,0 4 0,-4 2-185,4 6 1,-1 0-25,5 4 0,0 1-66,-1 3 0,2 0 16,2 4 1,2 1-157,2-6 0,3 5-92,-3-5 0,7 5 128,0-4 0,8-1-36,0-3 0,6-5 71,5-3 1,1 0 60,0-3 0,1 0 9,3-8 0,-2 0 161,6-4 1,2-1-59,1-3 1,5-2 195,-8-6 0,8-1-6,-5-2 1,-1-3-69,-2-4 1,-6 3-23,2 0 0,-7-2-115,-1-5 0,-6 1-135,-2-1 0,-1-3 118,-6-2 1,0-2-149,-4-1 0,-5 3 30,-3 1 0,-2 5-185,-1-2 0,-7 4 36,-5 4 1,2 3 92,-10 4 0,4 6-135,-7 2 0,-4 4 37,4 4 0,-2 2-134,6 6 0,1 0-63,2 4 0,8-3-44,0 7 1,6-3 506,6 2 0,2 3 0,5-4 0</inkml:trace>
  <inkml:trace contextRef="#ctx0" brushRef="#br0" timeOffset="13">7835 14630 7790,'0'-7'1237,"0"-1"-945,0 5 1,0-3 188,0 2 322,0 3-105,0-4-354,0 5 0,0 5-93,0 3 1,0 2 103,0 1 1,0 6-154,0 2 0,0 2-131,0 2 0,0 5 101,0 2 1,0 1-144,0 3 1,0-6-96,0 6 0,1-3 58,3-1 0,-3 2-53,3-5 0,-3 3-97,-1-3 0,4-4-94,0-4 0,1-5-80,-1 1 0,-2-4-763,6-3 5,-6 2-686,3-9 954,-5 4 0,-1-5-234,-3 0 1056,-2-5 0,-5-1 0,-1-6 0</inkml:trace>
  <inkml:trace contextRef="#ctx0" brushRef="#br0" timeOffset="14">7721 14642 7749,'0'-18'0,"0"1"0,1 5 0,3-4 0,2 4 0,5-4 0,2 8 1190,2 0 0,0 0-496,8-3 0,-1 3-266,8 1 1,-4 0-147,0 0 0,6 2-34,-1 5 1,4 0-109,-4 0 0,-4 0-123,0 0 1,-3 5 112,-1 2 0,-4 5-170,0 3 1,-5 1-157,1 4 0,-3 1 125,-5-2 1,-2 3-206,-5 1 1,0-1 79,0 1 1,-5 0-38,-2 0 0,-5 0 68,-3 0 0,1-1 27,-5 1 1,0-4-129,-4 0 1,0-3 86,1 3 1,-4-5 190,3 1 1,-2-3-143,6 0 0,2-4 229,2-1 1,3-3 172,0 4 103,1-6-244,4 8 0,2-7 104,5 4 1,5-3-57,3 4 1,-2-4 51,2 3 1,1 1 95,6 3 1,-1-3-61,5 0 0,4-1 53,3 5 0,2-2-6,-1-3 0,-3 3-99,3-2 1,-3-2-81,-1 2 1,0-5-134,-1 0 0,-4 0 52,-3 1-331,-2-3-2194,-1 4 1854,-6-5 0,-2 0-1977,-8 0 2594,3 0 0,-10 0 0,5 0 0</inkml:trace>
  <inkml:trace contextRef="#ctx0" brushRef="#br0" timeOffset="15">8600 14653 7742,'-12'-5'-78,"5"4"-1,-1-3 489,6-3 132,-3 1 1,1-1 715,0-1-486,0 5 74,4-2-137,0 5-344,0 5 1,0 3-72,0 7 0,1 3 111,3 5 0,-2 5-241,1 2 1,2 3-1,-1 1 1,0 1-130,-4-1 0,0-4 52,0 1 0,4-2-273,0 2 0,1-4 69,-1-4 1,-3-1-59,3-3 0,1 1-148,-1-5 1,1-1-1022,-2-6 189,-1 2 0,4-9-124,-2 3 285,-3-3 0,4-6 118,-5-2 876,0-3 0,-5-7 0,-1-1 0</inkml:trace>
  <inkml:trace contextRef="#ctx0" brushRef="#br0" timeOffset="16">8486 14573 7812,'5'-11'0,"2"-1"180,9 1 0,1 3 201,6 1 1,4 4 640,0-1 0,2 2-452,1-2 0,-2 3-155,10-3 0,-9 2-123,6 2 1,-4 6-83,4 1 0,-5 5-64,1 3 0,-6 1-113,2 3 1,-5 3 77,-3-3 0,-2 4-103,-6 3 1,1 0-317,-1 4 1,-4-1 163,-4 2 1,-6 3-238,-5 0 0,-7 1 155,-4 3 0,-8-3 23,-3 0 1,-3-2 160,-2-3 0,0-2 3,-3-5 1,2 0-39,-2-1 0,6-4 14,2-3 1,1-2-117,-2-1 0,7-6 92,5-2 0,9-3-467,-1-1-267,2 0 269,2 0 0,3-5-46,8-3 1,0-2-27,8-1 0,1-1 624,10 1 0,5-6 0,1 0 0</inkml:trace>
  <inkml:trace contextRef="#ctx0" brushRef="#br0" timeOffset="17">9262 14642 7742,'7'-18'165,"-2"-4"1,-4 10 327,3-4 0,1 4-173,3 0 0,0 5 85,-4-1 450,0 5 46,1-2-431,-4 5 1,4 5-87,-5 3 0,0 3 113,0 5 1,2 1-184,2 6 0,-3 4 65,3 0 1,-3 3-276,-1-3 1,0 4 62,0 0 0,0-2-93,0 2 0,0-5-44,0 5 1,-4-6-141,0 2 0,0-3 16,4-1 0,0-6-177,0-1 0,0-4-1,0 0-64,0-1 421,0-5-133,0 0 596,0-6 1,6 0-448,1 0 0,3-4-51,2 0 0,4-4-6,3 5 1,3-5-97,1 4 0,-1-1 108,1 1 0,1 3-60,3-3 1,-3 2-20,3-2 1,-3 3-3,-1-3 0,3 1-20,1-1 1,-4 3-133,-4-3 0,-5 2-427,1-2 1,-6 3 253,-1-3 1,-6 1-1592,2 0 918,-3 1 614,-1-8 1,-5 8-1636,-2-6 2044,-4 5 0,0-7 0,0 4 0</inkml:trace>
  <inkml:trace contextRef="#ctx0" brushRef="#br0" timeOffset="18">9274 14847 7747,'-12'0'168,"1"-5"1,5 3 210,2-6 1,4 4-184,4-4 0,-2 6-125,6-2 1,3-1 707,4 1 1,6-3-292,-2 3 1,2-1-142,2 1 0,4 3-156,-1-3 1,6 3-97,-1 1 1,0 0-150,0 0 1,0 0 104,-4 0 1,4 0-234,-5 0 0,-3-2 134,-4-1 0,-5 1-913,1-2 1,-6 3-808,-1 1-117,-6-5 1885,3-1 0,-5-6 0,0 1 0</inkml:trace>
  <inkml:trace contextRef="#ctx0" brushRef="#br0" timeOffset="19">9365 14550 7815,'1'-11'1130,"3"-1"0,4 5-1093,7-1 0,3 2 170,5-2 0,-1-2 13,1 2 0,4 2 31,0-2 1,7 6-14,-4-2 1,6-1 27,-6 1 1,3 0-46,2 4 0,-1-3-128,0-1 0,0 0 50,1 4 0,-2 0-115,-3 0 1,2 0 38,-6 0 0,1-1 47,-4-3 0,-1 3 4,-3-3 1,1 3-11,-5 1 0,0 0 107,-3 0 51,-1 0-21,1 0-168,-1 0 0,-3 5-4,-1 2 0,-4 3 16,1 2 1,1 4-5,-2 3 1,5 4-16,-4 4 1,0 6-15,-4 5 0,0 1-21,0-1 0,0 2-8,0 2 1,0 1-183,0-5 0,0 0 72,0-4 0,0-5-115,0-2 0,0-4-53,0-4 1,0-3-29,0-4 0,0-5-247,0 1-274,0-6-399,0 4 236,0-17 1,0 4-110,0-8 1,-4 1 84,0-2 987,-5 4 0,3-10 0,-6 4 0</inkml:trace>
  <inkml:trace contextRef="#ctx0" brushRef="#br0" timeOffset="20">10130 14562 7815,'5'-12'106,"-3"-4"0,9 3 195,0-2 0,2 3 36,6 5 0,0-3 293,4 2 1,0 2-219,0-2 0,-3 5-93,3 0 1,-3-2 32,7 1 1,-4 0-71,-4 4 0,2 0-238,-2 0 0,2 4 32,-2 0 0,1 4-35,-5 0 1,0 2-8,-3 2 0,-5-1-158,1 0 1,-5 2 51,0 2 0,-3-1-69,-3 5 0,-5 2 9,-7 5 1,-3-2 31,-5 3 0,-1-3-10,-3-1 1,0 4 96,-4-1 0,-1 1-7,6-4 1,3-4 171,4 0 0,6-4 247,2 4 0,1-5-33,6 1 1,0-2 169,4-2 1,5 1-139,3-1 1,3 1 2,4-1 1,3-3-156,5-1 1,1-3-198,3 4 0,-2-6-173,5 2 1,0-3-275,0-1 0,2 0-579,-6 0 0,0 0-422,-7 0 1,2 0-887,-1 0 2285,-4 0 0,6 0 0,-5 0 0</inkml:trace>
  <inkml:trace contextRef="#ctx0" brushRef="#br0" timeOffset="21">11375 14562 7802,'0'-12'0,"0"1"220,0-1 54,5 1 1,0-1 12,3 1 0,-3 3 301,-5 1 1,0 3 124,0-4-351,0 6 1,-6-3-122,-6 5 0,0 0-34,-7 0 0,-1 5 33,-2 3 1,-1 2-82,0 1 0,0 4 0,0 1 1,2 5 6,2 2 1,0 1-176,7 7 1,-2-2 92,7 1 1,2 2-131,1-5 1,4 3-15,4-3 0,3-1 138,8-3 0,-1 0-131,5 0 0,2-5 107,5-3 0,4-4 37,4-3 1,4-3 22,0-5 0,4 0 11,-4 0 0,5-5-90,-1-3 1,-3-3-66,-1-4 1,-2 1 28,-2-5 1,-1 0-127,-2-4 1,-5-1-29,-7-3 1,-4 2-107,-7-6 1,-3 1-162,-5-5 0,-5 2 11,-3 3 0,-8-3-125,-7 2 0,-5 0 109,-6 0 0,-2 7-25,-2 5 1,2 9 140,-6-1 1,5 7 103,-1 0 1,4 4-47,3 4 1,7 2 45,5 6 1,5 3-181,-1 0 1,7 4 386,4-4 0,-2 6 0,0-4 0</inkml:trace>
  <inkml:trace contextRef="#ctx0" brushRef="#br0" timeOffset="22">12106 14402 8064,'-6'-5'2133,"1"3"-1761,5-3 1,0 10 146,0 3 0,-4 2-148,0 2 1,-1 3 22,1 0 0,3 7-75,-3 0 0,3 1 62,1 4 1,0 2-198,0 2 0,0-2-124,0 1 1,1-4-33,3 0 0,2-2 10,6-1 0,-1-4-364,1 0 1,-5-5 216,1 1 0,-2-2-281,2-1 1,-2-5-724,-2 1-698,-3-6 290,4 3 568,-5-5 1,-1 0 952,-3 0 0,-2-5 0,-6-1 0</inkml:trace>
  <inkml:trace contextRef="#ctx0" brushRef="#br0" timeOffset="23">12095 14676 7798,'-10'-5'25,"2"-3"0,3 2 229,5-2 1,0 4 382,0-3-110,0 4 1,4-3-73,-1 2 0,6 3 43,-1-3 0,2 3-125,2 1 1,3 0-24,0 0 1,5 4-140,-1-1 0,4 1 8,4-4 1,-3 0-185,3 0 1,0 0-185,0 0 0,0 0-229,-4 0 1,-1 0 132,1 0 1,-4 0-262,0 0 1,-5-4-1965,2 1 1219,-9-6 1251,-2 2 0,-5-4 0,0-1 0</inkml:trace>
  <inkml:trace contextRef="#ctx0" brushRef="#br0" timeOffset="24">12095 14413 7795,'9'-11'811,"2"-1"1,8 5-221,0-1 1,6 4-199,2-3 0,5 3 334,-2-4 0,5 4-266,3-3 1,-3 4 245,3-1 1,-4 3-321,-3 1 1,1 0-164,-6 0 0,1 0-403,-4 0 1,-5 0-1198,-3 0-2166,-8 0 3542,-2 0 0,-5 0 0,0 0 0</inkml:trace>
  <inkml:trace contextRef="#ctx0" brushRef="#br0" timeOffset="25">13077 14402 7807,'-6'-12'495,"2"1"431,2-1 119,2 1 355,0 0-586,0 4-475,6 2 0,-4 10 121,6 3 1,-6 3-117,2 5 0,-1 1 86,0 6 1,-1 0-64,1 0 0,-1 3-161,-2 1 0,0 0-103,0-4 1,0 3-131,0 1 0,0 1 124,0-2 0,-2-1-64,-1 1 0,1-5-212,-1-2 0,1-5 83,2 1 0,0-3-160,0 0 27,5-6 56,-3 4 1,4-8 89,-2 1 0,-2-1 45,6-2 1,0 0 23,3 0 0,2-4-4,2 0 1,3-1 13,5 1 0,-1 2-31,1-6 0,4 6 63,0-2 0,3 2-38,-3 2 0,3-3 136,-3-1 1,3 0-170,-3 4 1,-1 0-1,-3 0 0,-5 0-312,-3 0-510,3 0 203,-5 0-151,-2 0-1553,-6 0 1723,-15 0 0,-1 0 643,-8 0 0,-8 0 0,3 0 0</inkml:trace>
  <inkml:trace contextRef="#ctx0" brushRef="#br0" timeOffset="26">13065 14653 7738,'0'-11'304,"2"3"40,2 0 1,3 6 180,8-2 0,3 1-180,5 0 1,1 1 258,3-1 0,2-3-126,5 3 1,-1-2 17,-2 1 0,0 3-267,-4-3 1,3-1-45,-3 1 1,-1 0-543,-7 4 1,1 0 273,-5 0 0,0-4-2067,-3 0 1066,-6 1-399,-1-2 1483,-10 3 0,-6-8 0,-7 4 0</inkml:trace>
  <inkml:trace contextRef="#ctx0" brushRef="#br0" timeOffset="27">13145 14379 7826,'-6'-12'640,"2"1"1,4 0-343,4-1 0,6 2-101,5 2 1,6-2 472,-2 3 0,2-2-180,2 1 0,4-2-107,0 2 1,0 2-68,0-2 1,-3 6 186,3-2 1,-7 3-194,-1 1 1,-4 0-102,4 0 1,-5 0-181,2 0 0,0 0 56,-1 0 1,-3 4-45,-5-1 1,1 5 21,3-4 1,1 5 21,-1-2 1,1 4-17,-1 0 1,1-2-11,-1 2 1,4-2 148,0 6 1,1 2-96,-5-2 1,2 5 154,2-1 0,-1 3-73,5 1 1,-1 0 90,1-1 1,2 3-75,-2 1 0,3-5-17,1 1 0,0-1-52,-1 2 1,1-1 24,0 1 0,-4-5-174,0-3 0,-1-2 45,1-2 0,-1 1-181,-3-1 0,-2-1-223,2-2 1,-4-2-242,-3-2 0,2-3-592,-2 3 118,-3-3 0,1-1-540,-2 0-520,-3 0 482,4 0 712,-15 0 946,3 0 0,-10 0 0,6 0 0</inkml:trace>
  <inkml:trace contextRef="#ctx0" brushRef="#br0" timeOffset="28">14150 14379 7788,'0'-12'251,"0"1"0,0 0 384,0-1 0,4 1-214,0-1 1,1 2 346,-1 3 41,-3 2-211,4 5 0,-6 1-361,-3 3 1,-6 3-33,-5 8 0,-7 7-183,-1 5 1,-1 4-71,-6 0 1,-1-1-68,-3 5 0,2-6 57,-2 9 1,8-5-230,-5 5 0,6-4 87,2-3 0,5 0-28,3-4 1,3-4-163,5-4 0,-2-5 120,5 1 0,0-2-576,4-2 1,2-5 42,1-2 803,-1-2 0,13-2 0,-2 0 0</inkml:trace>
  <inkml:trace contextRef="#ctx0" brushRef="#br0" timeOffset="29">14390 14390 7816,'7'-10'0,"-2"3"0,-1-10 257,-1 6 0,6-1 938,-1 1-77,-3-1 570,0 6-475,-5 1-827,0 20 0,-4 0 60,0 16 0,-3-1-66,3 5 0,0-5-102,4 0 0,0 1-130,0 3 1,0-5-123,0-2 0,0 1-11,0-1 0,-1-1-180,-3-3 0,2-4-918,-6 0 0,4-5 525,-4 1 0,2-2-1108,-1-2 829,-4-4 0,9-2-935,-6-5 1238,6 0 0,-3-1-437,5-3 971,0-3 0,0-9 0,0-2 0</inkml:trace>
  <inkml:trace contextRef="#ctx0" brushRef="#br0" timeOffset="30">14413 14390 7816,'0'-21'0,"0"7"0,4-12 404,0 11 1,3-4-5,-3 4 1,4 0 159,-4 3 0,3 1-163,-3-1 0,1 5 828,-1-1-419,-3 6-429,9-3 1,-3 15-149,4 5 0,-1 5-13,-2 3 0,6 5 33,-3 2 1,3 3-1,-2 2 1,3-1-221,0 0 1,4 4 84,-4 0 0,6 0-252,-2-3 1,2-1-2,2 0 0,-4-5-58,0-2 0,-4-4 90,4-4 1,-5-3 50,2-4 1,-4-2-325,0-2 0,-5 1-111,1-6-1243,-6 1 874,4-4 0,-8 0-187,-2 0 1,1-1 1046,-9-3 0,-2-2 0,-9-6 0</inkml:trace>
  <inkml:trace contextRef="#ctx0" brushRef="#br0" timeOffset="31">14470 14642 7711,'2'-8'1342,"1"0"1,5 6-1409,7-2 1,-1-1 112,5 1 0,1-1 35,7 1 0,-3 3 29,3-3 0,1 3-110,-2 1 0,5 0-138,-4 0 0,-1 0-356,-3 0 0,-4-4-554,0 0 0,-5 0 1047,1 4 0,3 0 0,0 0 0</inkml:trace>
  <inkml:trace contextRef="#ctx0" brushRef="#br0" timeOffset="32">14996 14310 7778,'0'-7'227,"0"-1"475,0 6 590,0-3-884,0 5 0,0 6 68,0 5 1,0 6-129,0 6 1,3 1 13,1 2 0,0 4-66,-4 4 0,4 0-53,0 0 0,1 1-85,-1-1 1,1-1-79,2-3 0,2 2-289,-5-5 0,4-1 167,-5-3 1,5-5-338,-4-3 1,3-2-489,-3-2-510,0-4 428,-4-2-363,0-5 716,0-5 596,-5-2 0,-1-9 0,-6-2 0</inkml:trace>
  <inkml:trace contextRef="#ctx0" brushRef="#br0" timeOffset="33">14996 14390 7778,'0'-11'388,"0"-1"0,0 5 77,0-1 1,1 6 223,3-2-229,2 3 1,5 1-71,1 0 1,-1 3-71,1 1 1,-1 9-116,1-2 1,-1 3 12,0-2 1,5-1-165,-1 1 0,1 2 52,0-3 0,0 3-124,3-6 1,1-3-45,-4-2 0,3 2-38,-4-1 1,4 0 4,-4-4 1,2-4-104,-2 0 1,-2-3 80,2 3 0,-3-5-7,0 2 0,-2-4 108,-2 0 0,2-2-26,-3-2 0,0 2 246,0-2 0,-3 2 39,4 2 0,-6 0 369,2-1-212,-3 1 199,5 4-475,-5 2 1,4 10-109,-5 3 0,0 7 259,0 4 0,0 8-97,0 3 1,0 3 60,0 2 1,0 3-112,0 0 1,0 4-39,0-4 1,4 4-80,-1-4 0,5-4-210,-4-4 1,3-5 51,-3-3 0,4 0-386,-4-7-2004,5 0 1165,-8-3-405,9-6 1777,-9-1 0,4-5 0</inkml:trace>
  <inkml:trace contextRef="#ctx0" brushRef="#br0" timeOffset="34">16515 14322 7772,'-6'-12'740,"5"1"1,-4 0-231,5-1 1,-1 1-257,-3-1 1,3 1-32,-3-1 0,3 5 34,1-1 0,-5 2-103,-3-2 1,-2 3-138,-2 5 1,-4 0 157,-3 0 0,-4 6 0,-4 6 1,2 4-111,-5 7 1,3 5-57,-3 3 0,5 3 94,3 4 0,1-3-16,10 4 1,-2 0 8,9-1 1,1-1-28,3-7 1,8 2-140,4-5 0,8-1 148,3-3 1,1-5-16,7-3 0,3-4 30,4-3 0,5-3-35,-1-5 0,2-1 8,2-3 1,-4-2-8,0-6 1,-7-3-166,0 0 1,-4-5-19,-8 1 1,0-3-138,-12-1 1,-2-1-25,-9-3 0,-1-1-183,-3-2 1,-7-3 89,-8 3 0,-4-2 26,-4 1 0,-1 1-224,-2 7 1,-4-2 176,-1 6 0,5 6-6,-4 2 1,3 7 193,1 0 1,-2 4 12,5 4 0,2 2-77,6 6 1,-1 0 274,4 3 0,-4 3 0,2 5 0,-5 0 0</inkml:trace>
  <inkml:trace contextRef="#ctx0" brushRef="#br0" timeOffset="35">16275 14744 7754,'-12'7'0,"1"-2"0,5-4 493,2 3-171,2-3 0,2 5 122,0-2 1,2-1-14,2 4 1,3-3 135,8 4 1,-1-4 135,5 3 1,0-3-247,4 4 1,0-5-18,0 5 0,4-2-88,-1 2 1,2 1-19,-1-5 0,-2 3-120,6-3 1,-1 0-1,4-4 0,1 0-46,-1 0 1,0 0-142,0 0 0,-4 0-580,-4 0 1,-3 0 348,-4 0 0,-4-1-2058,-7-3 1085,2-2 1,-14-6-1518,1 1 2694,-11 4 0,-9-3 0,-6 4 0</inkml:trace>
  <inkml:trace contextRef="#ctx0" brushRef="#br0" timeOffset="36">17291 14379 7845,'0'-12'427,"0"1"-107,-5 0-107,4-1 0,-6 5-32,4-1 0,1 4 109,-1-3-93,-4 4 1,1-6 21,-5 5 1,-1 1 48,1 3 0,3 0-80,0 0 0,1 0 108,-5 0 1,1 0-85,0 0 0,-1 0-127,1 0 1,-1 1 87,1 3 0,3-2-150,1 6 1,0-1-2,0 5 0,-3-5-42,2 1 1,3 0-41,1 3 1,-1 0 104,1 1 0,-3-1-60,3 1 1,0-5 61,4 1 0,0 0-192,0 3 130,0 0 0,1 1 29,3-1 1,4-1 41,7-2 1,-1 2 2,5-2 1,0-2 93,4 2 0,3-2-69,1 2 0,0 2 26,-4-3 0,-1 0-73,1 0 1,-1 1 9,-3 3 1,-3 1-31,-4-1 1,-6 1-129,-2-1 0,-3 4 53,-1 1 1,-5 0-197,-3-1 1,-7-1 56,-4 5 0,-4 0 96,-3 4 0,2-4 114,-3 0 0,3-5-86,1 1 1,-1-6 75,-3-1 0,4-6-75,1 2 1,-1-2 20,4-2 1,2 0-184,2 0 0,2 0 18,2 0-988,4-6 800,2 5 0,7-8-672,1 6 0,9-1 1076,7 4 0,8-5 0,2-2 0</inkml:trace>
  <inkml:trace contextRef="#ctx0" brushRef="#br0" timeOffset="37">18308 14288 7857,'0'-12'150,"0"1"1,0 3 785,0 0-282,0 1 88,0 0-239,0 2 0,-2 5-111,-1 0 0,1 7-96,-2 4 0,3 7-71,1 9 1,0 0-112,0 4 0,0 6 52,0-3 0,0 3-81,0-3 1,0-3-19,0-1 1,4-1-283,0 2 0,5-3-132,-2-6 1,0 0 167,0-3 0,-4 1-302,1-4 316,2-1 1,-5-4-1239,3 1-46,-3-6 463,-1-1 1,-1-5 301,-3 0 684,-2 0 0,-6-10 0,1-3 0</inkml:trace>
  <inkml:trace contextRef="#ctx0" brushRef="#br0" timeOffset="38">18296 14379 7815,'7'-12'0,"-2"1"294,-5 0 1,1-1 1212,3 1-940,2-1 1,4 5 66,-2-1 1,2 6-189,-2-2 1,-2 4 22,2 4 1,-1 3-82,5 8 0,-1 3-146,0 5 0,1-4-178,-1 0 0,1 0 122,-1 4 0,-3 0-251,-1 0 0,1-4-105,3 0 0,-3-5-141,0 1 0,-1 0 109,5-3 0,-5 0-136,1-8 0,-4 4 79,3-5 0,-3 1-144,4-4 340,-6 0 1,5 0-17,-4 0 0,0-5 101,5-2 1,-5-4-136,5 0 0,-4 0-76,3-1 1,-3-4 150,4-3 0,-1 1-9,5-1 1,1 0 73,2-4 0,-3-4-60,4 1 0,1-1 49,2 4 0,-1 0 1,1 1 0,-1 0 162,1 3 0,1 2-3,-4 6 0,-5 3 195,-3 1 0,-5 4-81,5-1 1,-5 9 93,0 7 0,-1 4 38,-2 7 1,0 0-86,0 0 1,0 4-343,0-1 1,0 5 118,0-5 0,0 6-121,0-1 1,0-4 2,0 0 0,0 0-223,0-4 1,3 2 118,1-6 1,4-3-55,-4 0 0,3-4-68,-3 0 1,5-2-435,-1-2-1334,-3 2 864,5-4 249,-9 0 1,5-1 59,-2-5 825,-2 0 0,3 6 0,-5 0 0</inkml:trace>
  <inkml:trace contextRef="#ctx0" brushRef="#br0" timeOffset="39">19347 14276 7820,'-6'-11'0,"-5"-1"-128,4 1 0,2-1 128,1 1 0,-1 3 1192,1 1-780,0 4 1,3-6 701,-3 6-275,3-1-507,-4 4 1,4 5-67,-3 2 0,1 10-27,-4 6 1,0 5-20,0 6 1,-3 4 26,2 0 0,-1 0-243,1-4 1,-2 1 94,3-1 1,2-1-365,1-3 1,-1-2 146,1-5 1,0-1-196,4-3 0,0 1 19,0-5 0,0-3-544,0-5 173,0-4-282,0 2-468,0-5 0,0-5 532,0-3 883,-5-2 0,4-6 0,-4-2 0</inkml:trace>
  <inkml:trace contextRef="#ctx0" brushRef="#br0" timeOffset="40">19256 14345 7820,'6'-12'0,"-1"-3"181,-5 0 1,0-4 349,0 3 1,4 0-81,0 1 0,1 6 141,-2-3 1,-1 4 460,2-4-666,2 6 1,-4 1 23,6 5 1,-4 5-89,3 2 0,2 10 95,7 6 0,-4 1-81,4 6 0,0 1-131,-1 3 0,2 0-95,-2 1 1,-1-2-165,5-3 0,-5 3-46,1-3 1,2-3 102,-2-4 0,4 0-270,-4-4 1,4-3 119,-4 0 1,1-4-165,-5 0 0,0-5-145,1 1 1,-4-6-146,-1 2 0,-4-1-705,0 1-511,-1-3 777,-2 4 1,-5-5 477,-3 0 0,-2-4-84,-2 0 645,-4 0 0,-2-1 0,-5-1 0</inkml:trace>
  <inkml:trace contextRef="#ctx0" brushRef="#br0" timeOffset="41">19233 14584 7796,'-7'0'552,"2"-1"169,5-3 0,2 3-226,1-3 0,4 3-59,4 1 0,1 0 43,-1 0 0,4 0-111,0 0 0,6 0-187,-2 0 0,6 0 24,2 0 1,5-4-189,-2 0 1,-1 1-352,2 3 1,-2-4-465,1 0 0,-2-1-70,-5 1 1,-5 2 867,-3-6 0,-2 0 0,-2-3 0</inkml:trace>
  <inkml:trace contextRef="#ctx0" brushRef="#br0" timeOffset="42">20146 14288 7795,'-5'-7'0,"4"-3"116,-9 4 1,9-2 1,-3 0 1150,3 6-338,1-3-530,0 5 0,-2 5-97,-2 3 1,3 5 48,-3 3 0,3 8-66,1-1 0,0 3-67,0 1 0,0 2-122,0 5 0,0-3 122,0-1 0,1-3-232,3 3 1,-1-4-67,4 0 0,-3-7-75,4-3 0,-4-4-5,3 0 7,-4-1 1,6-3-203,-6-1 96,1-4-1314,-4 2-98,0-5 541,-5-5 1,-5 2 1128,-5-4 0,-6-1 0,4-3 0</inkml:trace>
  <inkml:trace contextRef="#ctx0" brushRef="#br0" timeOffset="43">19735 14310 7826,'0'-17'0,"-1"0"0,-3 6 0,3-1 661,-3 1 1,9-1-80,7 1 1,-1 5 106,4 2 1,4-1-190,4 1 1,1-1 15,7 1 0,0 3-48,7-3 0,-1 3-135,5 1 1,-4 0-258,4 0 0,1-4 102,7 0 0,-7 0-62,3 4 0,-6-4-48,-2 1 1,-1-1-159,-10 4 1,-4-4-246,-4 0 0,-9 0-1328,1 4-844,-7-5 1802,1 4 0,-6-8-422,-3 5 0,-2 1 75,-6 3 1052,6 5 0,-9 1 0,2 5 0</inkml:trace>
  <inkml:trace contextRef="#ctx0" brushRef="#br0" timeOffset="44">20797 14276 7808,'0'-6'1188,"0"-4"-362,0 8-151,0-3 0,2 5-159,1 0 1,-1 5 21,2 3 1,1 7-177,-2 4 0,1 3 3,-4 1 0,0 1-146,0 2 1,4 0-13,0 4 1,1-3-185,-1 3 1,-3-4 99,3 0 0,1-2-302,-1-1 1,-1-4-394,-3 0 8,0-5 0,4 3-500,0-6-794,0-4 893,-4-2 0,-1-5 438,-3 0 0,1-2-786,-4-1 1313,-1-4 0,-8-9 0,-2-2 0</inkml:trace>
  <inkml:trace contextRef="#ctx0" brushRef="#br0" timeOffset="45">20512 14310 7832,'0'-11'1537,"2"0"-1192,6-1 1,1 1-38,10-1 0,1 5-96,7-1 1,-3 4 114,3-3 0,-2 3-55,2-4 0,2 2 93,5-2 1,-3-1-162,-1 6 0,0-5-291,5 4 1,-2 0-151,-3 4 1,2-4-433,-5 1 1,-5-1-731,-3 4 0,-5 1 1399,2 3 0,-4 2 0,0 6 0</inkml:trace>
  <inkml:trace contextRef="#ctx0" brushRef="#br0" timeOffset="46">21437 14242 7748,'-5'-12'258,"-1"1"0,-1 0 891,3-1-895,3 1 764,1 4-204,0 2 967,0 5-1447,0 5 0,0 7-19,0 7 0,0 2-75,0 2 0,0 4 104,0 0 0,4 3-123,0-3 0,0 3-39,-4-3 0,3 1 12,1-2 1,0-2-94,-4 3 1,4-3 2,0-1 1,3 0-145,-3 0 1,5-4-199,-2 0 0,0-5 152,0 1 1,-3-6-328,4-2 166,-6-4-59,3 7 389,1-9 124,-5 4 0,4-6-36,-5-3-26,0 3 34,0-9 1,0 7 64,0-4-242,0 4 1,1-6-17,3 6 1,2-2-165,6 1 1,-1 2 95,1-1 1,-1 0-119,0-1 1,6 3 98,2-3 0,-1 2 12,1-2 1,0 3 53,4-3 0,-2 1-40,-2-1 0,2 3-135,-6-3 1,0 2-450,-4-2 73,1 3 0,-2-6-128,-2 4 1,-3 0-370,-5-5 0,-5 5 387,-3-5 696,-2 6 0,-7-9 0,0 5 0</inkml:trace>
  <inkml:trace contextRef="#ctx0" brushRef="#br0" timeOffset="47">21368 14436 7759,'-6'-5'0,"1"2"300,5-4 0,1 4 463,3-1 0,-1 2-160,4-2 1,2 3-226,6-3 0,-1 1-2,5 0 0,0 1-114,4-1 0,0 1-34,0 2 0,4 0-105,-1 0 1,1 0-107,-4 0 1,0-4-123,-1 1 0,-3-1-871,0 4-209,-5 0-1168,3-5 2353,-11-2 0,-6-4 0,-6 0 0</inkml:trace>
  <inkml:trace contextRef="#ctx0" brushRef="#br0" timeOffset="48">21334 14219 7782,'0'-11'0,"5"-1"0,7 1 341,7-1 1,4 2 500,3 3 0,0-4-255,4 4 1,0 0-182,5 0 0,-5 3 53,1-4 0,-5 6-56,5-2 1,-5 3-25,5 1 1,-6 0-186,2 0 0,-3 5-13,-1 2 1,-4 0-34,0 0 0,-4-3 7,4 4 1,-5-6-118,1 2 1,-1 1 244,2-1-220,-4 5 0,5-4 29,-6 3 0,1 2-111,-1-3 0,0 0 67,1 0 1,-5 1-124,1 3 1,-4 5-25,3-1 1,-3 5 107,4-1 0,-6 3-165,2 1 0,-2 5 26,-2 2 0,0-1-81,0 2 1,3-5 10,1 5 1,0-6 1,-4 2 0,4-4 64,0-4 1,4 1-113,0-5 0,-2 0-33,2-3 0,-2-5 95,2 1 0,-2-5-1030,-2 0 345,-3-1-492,4-2 664,-5-5 247,0-2-943,-5-4 1393,-1-1 0,-10-4 0,-2-2 0</inkml:trace>
  <inkml:trace contextRef="#ctx0" brushRef="#br0" timeOffset="49">21951 14253 7730,'6'-16'0,"1"2"607,-4-5 1,5 5-180,7-1 1,-2 2 4,2 1 0,3-3-115,1 0 1,-1 1-86,1 6 0,0-2 93,4 3 1,-1 2 180,1 1 0,0 3-217,0 1 0,0 0-85,0 0 1,-4 1-147,0 3 0,-4 2 120,4 5 1,-4 1-111,4-1 0,-5 1-61,1-1 1,-2 4-186,-1 0 1,-1 1 9,0-5 0,0 6-150,-4 2 1,2-3-66,-5-1 0,0 2 152,-4-2 0,0 4-20,0-4 0,-5 2 66,-3-2 0,-6-2 13,-1 2 1,-7-2 81,-1-2 1,-1 1 11,-6-1 1,4 0 36,0 1 0,2-1 134,1 1 1,1-1 278,3 0 1,3 1-188,4-1 0,6-3 471,2 0-336,3-1-140,1 0 1,5 1 253,3-4-120,7 5-125,3-8 0,4 6 43,1-3 0,1-3 106,3 3-294,-3-3-55,9 4 230,-9-4-280,4 4 0,-5 0 189,-5-3 24,3 3-1034,-3 0 507,0-4 258,-2 4 1,-4-5-1858,-1 0 1170,1 5-81,-6-4 1,0 5-1402,-2-6 2285,-3 0 0,4 0 0</inkml:trace>
  <inkml:trace contextRef="#ctx0" brushRef="#br0" timeOffset="50">22773 14048 7732,'0'-12'245,"0"1"0,5 1 407,3 2 0,1-2-152,-2 2 0,4 2-37,-4-2 1,7 1-30,1-5 1,6 5-137,-2-1 0,-2 6 38,2-2 1,-3-1-119,3 1 0,-4 1-25,4 7 0,-4-1-48,4 4 1,-5 1-88,1 3 0,-2 1-109,-1-1 1,-2 2 61,-3 2 1,0-1-42,-4 5 0,-1-4-21,2 4 1,-7 0-182,-1 4 0,-8-1-12,0-3 0,-3 2 19,0-2 0,-3 3-22,-5 1 0,4-4-104,0 0 1,5-5-172,-1 1 0,2-1 168,2 1 0,4-2-492,4 2 0,-3-2 357,3-2 0,-1 1-41,4-1 1,0-3-148,0-1 677,5 1 0,-4 3 0,4 1 0</inkml:trace>
  <inkml:trace contextRef="#ctx0" brushRef="#br0" timeOffset="51">22979 14733 7671,'0'6'1252,"0"-1"1,4-3 595,-1 1-978,1-1-338,-4 3 1138,0-5-920,5 0-31,-3 0-27,3 0-5771,-5 0 5079,-5 0 0,-2 0 0,-4 0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9.24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17097 15704 7744,'0'-7'354,"0"1"303,0 2-178,0 3 223,0-4 2530,0 5-2925,0 5 1,0 1-72,0 6 1,0-1-114,0 1 1,0 4-28,0 3 1,0-1-73,0 1 0,0 0 104,0 4 1,0-2-104,0-2 0,4 3-1,0-3 1,-1 3-147,-3 0 0,0-4 41,0-3 1,4 2-11,0-2 1,4 4 63,-5-4 1,5 1 28,-4-5 0,1-1 4,-1-2 1,-3 2-41,3-2 1,-3-2-46,-1 1 48,5-4 0,-4 3-41,3-2-202,-2-3 131,-2 5 1113,0-6-908,5 0 0,-3-4-27,6 0 1,-4 0 21,3 4 0,1 0-84,3 0 0,1 0 97,-1 0 1,4 0-12,1 0 1,3 0 7,-4 0 0,5 0 18,-1 0 1,3 0-81,1 0 0,-4 0 50,0 0 0,0 0-420,4 0 0,-6-1 163,-2-3 1,-2 3-1485,-1-3 12,-6 3 599,-1-4 1,-8 3 384,-4-1 690,-1 1 0,-13-3 0,3-1 0</inkml:trace>
  <inkml:trace contextRef="#ctx0" brushRef="#br0" timeOffset="1">17086 15909 7751,'0'-6'1971,"5"1"1,0 4-1411,2-3 0,4 2-135,-4-1 1,7 1-124,1 2 1,4 0-46,-3 0 0,4 0-128,-1 0 0,3 0-139,0 0 0,1 0-27,0 0 0,-1 0-259,-3 0 0,1 0-754,-5 0 0,0-3-70,-3-1 68,-1 0 1,-4 3-229,-4-3 540,-1 3 739,-2-9 0,-10 3 0,-3-4 0</inkml:trace>
  <inkml:trace contextRef="#ctx0" brushRef="#br0" timeOffset="2">17006 15738 7736,'-5'-11'0,"3"-1"1503,-1 1-960,6-1 0,7 1-76,6-1 1,4 5-187,-1-1 0,8 2-64,3-2 1,4-2 15,4 2 0,-1 2-25,5-1 0,-1 3-202,1-4 1,2 4 102,-2-3 0,-3 4-207,-1-1 1,-7-1 109,-5 1 1,-1 1-24,-3 3 1,-4 0 35,-3 0 1,-2 0 14,-2 0 1,-3 0 55,0 0 0,-4 0 11,3 0 1,-3 0 70,4 0 1,-5 3-47,5 1 0,-5 1 106,0-1 0,2-1-43,-1 4 0,0-3-13,-4 4 1,0 1-109,0 6 0,0-1-110,0 5 0,0 1 101,0 7 1,-5-2-68,-3 6 1,2-1-160,-2 4 0,2-1 53,-2-2 1,-2 0-173,3-4 0,2 0 15,1-4 0,2-4-257,2 0 416,0-5 1,0 2-130,0-4 61,0-6 1,2-1-390,2-5-66,-3 0 359,4-5 0,-5-1-665,0-6 0,0-1 149,0-2 1,-5 1 785,-3-5 0,-7 0 0,-3-4 0</inkml:trace>
  <inkml:trace contextRef="#ctx0" brushRef="#br0" timeOffset="3">17691 15647 7736,'0'-12'0,"1"1"145,3-1 0,-3 1 715,3-1-187,-3 1 0,1 3 206,1 1 67,-1 4-487,3-2 1,-4 6 24,3 3 0,-2 3-188,6 4 0,0 6 40,3 2 1,0 2-190,1 2 1,-1 0 12,1 0 1,3 3-113,0 1 1,4 1 65,-4-1 0,6-3-125,-2 2 1,2-2 18,2-1 1,-4 0-50,0 0 0,0 0-38,4 0 0,-1-2-49,-3-2 1,1 2-50,-5-6 0,0 4-165,-3-4 0,-4-1-213,-1-6 0,-3 0-144,4-4-1058,-6 5 485,3-8 705,-5 5 1,-5-6 566,-3 0 0,-7-6 0,-3 0 0</inkml:trace>
  <inkml:trace contextRef="#ctx0" brushRef="#br0" timeOffset="4">17725 15966 8677,'3'-10'513,"4"3"0,-2 2-326,11 5 1,-5-4 135,8 0 0,-1-1-205,1 1 1,2 1-52,-1-4 0,1 3-343,2-4 0,-4 6 166,0-2 1,0-1-682,4 1 0,0-3 791,0 3 0,4-10 0,3 1 0</inkml:trace>
  <inkml:trace contextRef="#ctx0" brushRef="#br0" timeOffset="5">18376 15612 7692,'-11'-11'3,"4"3"542,4 1 171,1-1-244,2-3 1,-1 3 166,-3 0 44,3 6-528,-9-8 1,3 8-90,-4-1 1,0 1-6,-1 2 0,1 4 70,-1 0 1,1 4-195,0-5 1,-1 6 54,1-1 0,1-2 54,2 2 0,-1-1 38,5 5-115,0-1 0,4 1-5,0-1 1,2 1 63,2-1 1,2 0 63,5 1 1,2-1-36,2 1 0,3-1-51,5 1 1,-2 0 38,-2 3 0,3-2 4,-3 2 1,1 2 4,-1-2 1,2 2 13,-6-2 0,0-2-65,-3 2 0,-1-1-12,0 1 1,0-2-55,-4 2 0,-2-2 88,-5-2 1,0 0-86,0 1 0,-1-2 35,-3-2 1,-7 2-84,-8-3 1,-3 2 20,-1-1 1,0 1-12,1-5 1,-3 1-190,-1-2 0,0-1 69,-4 1 0,5-1-329,-2-2 1,8 0 173,4 0 1,3-2-260,5-1 1,2 0 631,5-4 0,0-1 0,0-4 0</inkml:trace>
  <inkml:trace contextRef="#ctx0" brushRef="#br0" timeOffset="6">18605 15578 7720,'-7'-11'975,"-3"-1"0,9 5-348,-3-1-215,3 5 1,2-2-72,3 5 1,1 5-76,3 3 1,2 2-87,-3 2 1,5-1-16,3 0 1,-2 2-235,2 2 1,1-2-64,0 2 1,-1-2-80,-4-2 1,1 1 106,-1-1 1,-3-3-39,-1-1 1,-3-4-266,4 1 0,-4-3 149,3-1 0,-3 0-111,4 0 0,-1 0 57,5 0 1,-1-5 0,0-3 0,1 2 121,-1-2 0,1 1 127,-1-5 1,1 5-22,-1-1 0,0 1 260,1-5 119,-1 1 1,-3 1-72,-1 2 259,-4-2-85,2 9 656,-5-5-156,0 6 1,-4 6-502,0 1 0,-6 7-4,-1 1 1,-2 7-330,-6 1 1,4 1 114,-4 6 0,0-3-87,-4 3 1,0 1 105,0 3 1,2-1-181,2-2 0,-2 0-166,6-4 1,4 0-149,3-5 0,4 0-129,-3-3-211,4-2-674,-2-6 500,10-5-313,2-1 0,3-6 1123,-3-3 0,3-2 0,-3-5 0</inkml:trace>
  <inkml:trace contextRef="#ctx0" brushRef="#br0" timeOffset="7">19073 15852 8925,'1'-6'535,"3"2"1,-2 3-19,6 1 0,-4 0-131,3 0 1,1 0 19,4 0 0,0 0-70,3 0 1,-1 0 26,5 0 1,0 0-148,4 0 0,1 0-107,3 0 1,-2 0 38,6 0 1,-4 0-111,3 0 0,0 0-4,5 0 1,-1-4 75,0 0 0,6 0-199,1 4 1,0-3 30,1-1 0,-7-4-118,0 4 0,2-1-48,-7 1 1,4 2-36,-7-6 0,0 6 22,-5-2 0,-4-1-84,-3 1 0,-3-1-369,-5 1 407,-1 3 1,-6-5 141,0 2 0,-2 1-68,-2-4 0,2 3-166,-6-4 1,-2 4 147,-1-3 1,-5 3 39,5-4 0,0 4 84,-5-3 1,8 3 184,0-4 1,0 2 378,-3-1-361,-1-4 545,1 5-503,0 0 0,3-3 434,0 5 123,6 0 41,-3 4-505,5 0 0,1 4-89,3 0 0,2 3 60,6-3 1,-1 5-7,0-1 0,2 1-55,2-2 0,3 2-1,5-5 1,-4 5-33,0-2 1,-1 0-46,1 0 0,1-3-83,-5 4 1,1-2 47,-5 2-159,0 2 1,-3-5-144,0 3 1,-6-2 134,2-2 1,-9 1-111,-6 2 0,-2 4 57,-6-4 0,-1 3 35,-7 2 0,3-1 16,-3 1 1,-1-1-116,2 0 1,3-3-64,4 0 1,2-5-835,2 5-954,0-5 2103,13 2 0,2-5 0,7 0 0</inkml:trace>
  <inkml:trace contextRef="#ctx0" brushRef="#br0" timeOffset="8">20341 15487 7743,'0'-7'1551,"0"2"1,0 7-1127,0 1 1,0 0 16,0 4 1,0 5-140,0 3 0,0 5-32,0-1 1,0 7-71,0 1 1,1 3-1,3-3 0,-2 3-60,6-3 0,-4 3-25,3-3 0,-4 1-158,1-2 0,-2-1 43,2 1 1,-3-6-198,3-1 1,-3-5-360,-1 2 1,2-1 39,1-4-1149,-1 3 706,3-7-381,-5-1 755,0-1 0,1-5 584,3 0 0,-3-5 0,4-1 0</inkml:trace>
  <inkml:trace contextRef="#ctx0" brushRef="#br0" timeOffset="9">20638 15532 7728,'0'-11'352,"0"0"440,5-1 264,-4 6 267,4 1-856,0 5 1,-2 5-146,4 2 1,-4 9-116,0 3 0,0 2 5,1 2 0,-3 4-52,3-1 1,1 6 0,-1-1 1,5 2-1,-2 1 1,0-4-89,0 1 1,-4-2-207,1 1 1,1-2-225,-2-5 0,5-4 185,-4 0 0,4-5-292,-5 1 0,1-2 190,-4-2 0,0-3-1389,0 0 310,0-6 734,-5 3 1,-1-5 618,-6 0 0,-4-5 0,-2-1 0</inkml:trace>
  <inkml:trace contextRef="#ctx0" brushRef="#br0" timeOffset="10">20363 15852 7702,'0'-7'1142,"0"-1"0,5 5-797,3 0 0,2 0-114,2-1 1,3 3 68,0-3 1,5 3-104,-1 1 0,3-1-134,1-3 0,4 3-2,-1-3 0,5 1-378,-5-1 0,6 3-116,-2-3 1,-2-1-552,-1 1 1,1-3 369,-1 3 0,-5-4 614,-3 5 0,0-11 0,4 1 0</inkml:trace>
  <inkml:trace contextRef="#ctx0" brushRef="#br0" timeOffset="11">21071 15464 7762,'0'-12'797,"0"1"-434,0 0 1,2 0 298,2 4 113,-3 2-231,4 5 1,-5 1-188,0 3 0,-1 7-58,-3 8 0,-1 3-91,-3 1 1,-2 1-26,2 2 0,0 4-167,0 4 0,-2 0 137,2 0 1,2 1-158,-2-1 0,2 0-38,-2 0 0,-1-3-48,6-1 1,-3-4-37,3 0 0,1-7-120,-1-3 1,1-4-324,2 0-145,0-6-830,0 4 602,5-8 104,-3-2 1,3-7 296,-5-4 0,0-1 193,0 1 0,0-4 348,0-1 0,5-4 0,1 2 0</inkml:trace>
  <inkml:trace contextRef="#ctx0" brushRef="#br0" timeOffset="12">21037 15544 7762,'0'-12'0,"0"1"0,0 3 998,0 1-615,0-1 0,2-2 873,1 2-845,-1 3 1,4 5 89,-2 0 0,-2 2-213,6 1 1,-2 4-135,2 4 0,2 6 3,-2 2 1,2 0-13,1 4 0,1-3 37,-1 6 1,0 2-66,1-1 0,3 5-210,0-2 1,2-2 72,-2-1 1,-1 1-414,5-2 1,-5 1 123,1-4 0,2-5-38,-2-3 0,0 0 40,-3-4 1,-5 3-82,1-6 0,-4-3 34,3-1 1,-4-2-461,1 2-758,-3-2 1572,-1 3 0,0-5 0,0 0 0</inkml:trace>
  <inkml:trace contextRef="#ctx0" brushRef="#br0" timeOffset="13">21003 15875 7929,'1'-10'343,"3"2"1,2-1-347,6 6 0,-1-5 350,1 4 1,-1-3-105,0 3 0,5 0-155,-1 4 1,1-1-72,0-3 0,-2 3-118,5-3 0,0 1-28,4-1 0,-4 3-212,0-3 1,-2 2-325,2-2 1,2 1 55,-6-4 609,0 4 0,2-7 0,0 4 0</inkml:trace>
  <inkml:trace contextRef="#ctx0" brushRef="#br0" timeOffset="14">21460 15544 7716,'-7'-12'0,"2"1"0,2 0 335,-1-1 0,0 4 296,4 1-75,0 4 0,0-3 345,0 2 4,0 3-337,0-4-245,5 15 1,-4 1-123,3 8 0,-1 7-13,0-3 1,-1 2-108,2-2 1,-3 5 85,-1 2 1,0-1-170,0 2 1,4-2-80,-1 2 0,1 0-67,-4-4 1,4-2 69,0-6 0,1 2 3,-1-6 1,-3 0-263,3-3 0,1-5-99,-1 1-159,-1-6 1,-1 3-170,2-5-207,-3 0 0,3-5 85,-8-2 886,-3 2 0,-4-11 0,0 4 0</inkml:trace>
  <inkml:trace contextRef="#ctx0" brushRef="#br0" timeOffset="15">21346 15521 7716,'0'-11'0,"0"-1"0,1 1 1436,3-1-947,2 1 1,7 1 5,2 2 0,-2 3-163,2 5 1,3 0-145,1 0 0,1 0-53,-1 0 0,3 0-82,-3 0 1,2 5 80,2 3 1,0 2-93,0 1 0,0 1-122,-1-1 1,-4 1 22,-3-1 0,-2 4-88,-2 0 1,0 1 14,-4-5 1,2 0-32,-5 1 1,0 3 109,-4 0 1,-2 2-123,-1-2 0,-4-2 74,-4 2 0,-2 1-135,-2 0 0,1-1 15,-5-4 1,4 1 119,-4-1 1,5 1 34,-1-1 0,2-1 33,1-2 0,2 2 152,3-2 1,2-2 44,5 2 269,0-6-288,0 8 0,2-5 59,6 3 0,-4-2-140,7-2 1,-1-3 12,5 3 0,-1 1-41,5-1 1,-3 1-3,3-1 1,0-3-109,3 3 1,-2 1-11,-1-1 0,-2 0-183,2-4 0,2 3-620,-6 1 0,4 0 421,-4-4 1,0 0 463,-3 0 0,-1 0 0,1 0 0</inkml:trace>
  <inkml:trace contextRef="#ctx0" brushRef="#br0" timeOffset="16">21985 15464 7733,'0'-12'0,"0"1"276,0 0 1,0 3 232,0 0 481,0 6-251,0-3-346,0 5 0,0 5-53,0 2 1,0 9 29,0 3 1,0 4-109,0 3 0,0 2-34,0 3 0,0 5 58,0-1 1,1-2-75,3-3 1,-2-1-166,1 2 0,0 0 53,1-4 1,-3 0-313,3-4 0,-2-4-13,2 0 0,-3-5-178,3 1 0,1-6-62,-1-2-234,5-4-252,-8 2 257,4-5 0,-5-1-266,0-3 0,-5 1 960,-2-4 0,-4-6 0,0-5 0</inkml:trace>
  <inkml:trace contextRef="#ctx0" brushRef="#br0" timeOffset="17">21917 15532 7689,'0'-11'0,"0"0"288,0-1 1,5 1-33,2-1 1,3 1-91,2-1 0,3 2 33,0 3 1,1-2 97,-5 5 0,3-1-92,-3 1 1,7 3-13,-6-3 0,2 4 27,-3 4 1,2-2-1,2 6 0,-1 0-110,5 3 0,-1 4 97,1 0 1,-2 6-108,-1-2 0,-4 1 42,4-1 0,0 7-83,-1-4 0,1 5-35,-5 0 0,-1-2-137,-2 5 1,1-4 55,-6 1 0,1 0-75,-4 0 1,-1 0 5,-3-4 1,-2-1 86,-6 1 0,0-4 147,-4 0 1,-1-3-113,-6 3 1,-1-5 123,-3 1 1,2-4-171,-6-3 1,2 1-116,-1-5 0,2-1-148,5-3 1,4 0-411,0 0 1,9 0 722,-2 0 0,3 0 0,-2 0 0</inkml:trace>
  <inkml:trace contextRef="#ctx0" brushRef="#br0" timeOffset="18">17040 16971 7693,'-11'-11'-38,"-1"0"1178,6-1-750,-4 6 0,3-3-174,-4 5 0,-1 0 157,1 4-68,0 0 0,-1 4-39,1 0 0,-1 5 73,1-2 1,3 4-140,1 0 0,3 5-1,-4 4 1,6 1-37,-2 2 1,-1 1 34,1 3 0,0-3-138,4 2 0,1 0 11,3 0 1,-1-4-149,4 5 0,1-10 96,3 6 0,2-7-37,2-1 1,-2-3-95,2 0 1,2-2-151,-2-2 0,4 1 144,-4-6 0,6 1 43,-2-4 1,-2-4 239,2 1 1,0-8-88,4 0 1,0 0 46,0-5 1,0 0-106,0 1 1,-4-6 11,0 2 1,-5-2-13,1-2 1,-6-4 42,-2 1 0,-4-6-311,1 1 1,-3 2 106,-1-1 1,0 1-165,0-2 1,-5-1 71,-3 6 1,-6-1-95,-1 4 0,-6 5 33,-2 3 0,-1 8-115,-7 3 0,-1 3 107,-6 1 0,3 1-63,-3 3 0,2 6-32,2 5 1,5 1 150,2 0 1,9 1 245,7 6 0,0 0 0,4 0 0</inkml:trace>
  <inkml:trace contextRef="#ctx0" brushRef="#br0" timeOffset="19">17497 16800 7733,'-7'0'811,"2"0"-312,5 5 1,4 2 351,0 4 1,5 5-450,-2 3 1,0 4-5,0 4 0,-3-2-146,4 6 0,-4-1-52,3 5 0,-4-2-141,1-3 0,1 2-121,-2-6 0,3 4-114,-3-8 1,-1 4-36,1-7 1,3-3-313,-3-1 1,1-6 129,-4-1 0,1-4-916,3 3 467,-3-4-97,5 2 939,-6-5 0,-6-5 0,0-1 0</inkml:trace>
  <inkml:trace contextRef="#ctx0" brushRef="#br0" timeOffset="20">17474 16823 7713,'0'-11'0,"5"-1"249,3 1 1,2 3-100,1 0 0,4 2 572,1-2 0,4 2-201,-1 2 0,3 3-107,0-3 0,3 3-177,1 1 1,-2 0-45,3 0 1,1 5-210,-2 3 1,1 2 97,-4 1 1,-1 1-212,-3-1 1,-3 4 103,-5 1 1,0 3-98,-4-4 1,-2 4-104,-5-4 1,0 5-91,0-1 1,-5 2 123,-2-2 1,-9 2-24,-3-2 1,-2-1 136,-2 1 0,0-4-21,0 4 0,-3-5 113,-1 2 1,0-4-86,4 0 0,4-2 96,0-3 0,5 4 11,-1-4 1,8 0 134,3 0 0,-1-3-55,1 4 0,1-5 77,7 5 1,4-5 78,7 0 0,0 2-66,8-1 0,-3 4-151,7-4 0,-2 1 55,2-1 1,-3-2-105,3 6 1,-3-6 37,-1 2 0,-2-1-24,-2 0 0,2-1-136,-6 1 1,0-1-251,-3-2 1,-1 4-757,0-1 0,-3 1 1121,0-4 0,-6 0 0,3 0 0</inkml:trace>
  <inkml:trace contextRef="#ctx0" brushRef="#br0" timeOffset="21">18296 16743 9660,'0'11'849,"0"1"-428,0-1 1,0 6-131,0 2 0,0 2-81,0 2 1,0 5-89,0 3 0,4-2-7,0 1 0,1-1-112,-1 2 0,-3-3 107,3-5 1,1-1-110,-1 1 0,5-4-60,-2 0 1,0-5-87,0 2 0,-3 0 152,4-1 1,-5-3 44,5-5-326,-5 1-463,7-2-540,-9-1 864,4-5 0,-6 0-188,-3 0 1,1-1 600,-4-3 0,-6-2 0,-5-5 0</inkml:trace>
  <inkml:trace contextRef="#ctx0" brushRef="#br0" timeOffset="22">18159 16777 7732,'5'-6'513,"-2"-4"151,4 2 1,1-2-331,3-1 0,6 4-179,2 3 0,-1-1 487,1 2 1,1-1-197,7 4 0,-3 0-49,2 0 1,0 1-183,1 3 1,-3 2-98,2 6 0,-2-1-2,-1 0 0,-4 5-126,0-1 1,-5 5-72,1-1 1,-2 3 42,-1 1 0,-2 1-19,-3 2 0,-2-2-6,-5 3 1,0 1-169,0-1 0,-5 1-36,-2-2 1,-3-2-27,-2 3 0,-4-7 93,-3-1 0,-3-1-25,-1 1 1,0 1 154,1-4 1,-5 3 5,0-4 1,1-4-167,3-3 1,4-5 61,0 0 1,3 2-90,-3-1 0,9 0-44,-1-4 0,3-1-637,1-3 82,2 3-32,5-9 888,0 3 0,0-4 0,0-1 0</inkml:trace>
  <inkml:trace contextRef="#ctx0" brushRef="#br0" timeOffset="23">18685 16789 7707,'0'-12'1279,"1"5"-503,3-1-392,-3 5 284,4-7-151,0 9 0,-4-3-96,3 8 1,-3 2-166,-1 6 1,0 4 39,0 3 1,2 4-88,1 4 1,-1 2-108,2 5 1,-3-1 4,-1-2 0,0 2-153,0-3 0,1-2 76,3-1 0,-3-3-149,3-1 0,1-6-209,-1-1 0,1 0 134,-1-1 0,-3-3 20,3-5 1,-3-3 33,-1 4 196,5-6-105,-4 4 72,4-6-31,-5 0 1,6 0 6,1 0 1,3 0-7,2 0 0,0 0-124,4 0 1,-2-4 60,5 0 1,-4 0-178,4 4 0,-4-4-30,4 0 0,-1 1-43,1 3 1,-1-2 28,-3-1 1,-2 1-619,2-1 400,-2-4 1,-3 5-119,-3-6 627,-2 5 0,-5-7 0,0 4 0</inkml:trace>
  <inkml:trace contextRef="#ctx0" brushRef="#br0" timeOffset="24">18685 17029 7671,'5'-7'0,"1"-2"154,5 5 0,1-3-187,-1 3 1,2 0 1013,2 4 1,-1-1-326,5-3 0,0 3-136,4-3 0,0 3-281,0 1 0,1 0-181,2 0 0,-5 0-435,2 0 0,-4 0 262,0 0 0,-3-1-1543,-4-3 819,-1 2-418,-5-8 1257,-1 4 0,-10-5 0,-1-1 0</inkml:trace>
  <inkml:trace contextRef="#ctx0" brushRef="#br0" timeOffset="25">18707 16754 7723,'12'0'935,"-1"-1"-702,1-3 1,3 2-335,0-6 1,5 6 242,-1-2 0,-1-1 408,1 1 0,0-4-149,4 5 1,0-1 124,0 4 0,0-4-193,-1 0 0,-2 0-134,-1 4 0,-2 0-95,2 0 0,-1 0 55,-3 0 0,-2 0-127,2 0 1,-2 0 90,-2 0 1,1 0-79,-1 0 68,1 0 1,-1 0 6,0 0 1,-3 0-97,0 0 0,-4 5 80,3 3 1,-4-2-74,0 2 1,3 1 70,-3 6 1,2 3-28,-1 5 1,-2 1-19,1 2 0,-1 4-105,-2 4 0,0 0 52,0 0 0,0-1-127,0-2 0,-2 1-280,-1-6 0,1 0-64,-2-7 71,3 2 0,5-8-239,0 2-165,0-7-188,1-3-96,-4-5 521,4 0 0,-5-1-709,0-3 1272,0 2 0,-10-13 0,-3 3 0</inkml:trace>
  <inkml:trace contextRef="#ctx0" brushRef="#br0" timeOffset="26">19153 16674 7696,'11'-11'0,"6"0"0,-3-1 545,5 1 1,-2 3 21,3 1 1,1 4 258,-2-1 1,6 3-422,2 1 0,5 0-76,-2 0 1,0 1-91,0 3 0,-5 2 24,2 6 1,-8-1-287,-4 1 1,-2-1 87,-2 0 0,-3 5-19,0-1 0,-6 4-65,2-4 1,-3 4-125,-1-4 0,-1 4 63,-3-3 1,-3 3-64,-9-4 0,2 4 107,-5-4 0,0 2-126,-4-2 1,-3-1-118,-1 5 1,-1-5 58,2 1 1,1-1-12,-1 1 0,2-6 148,1 3 0,5-3 209,3 2-125,2 0 0,7 1 200,2-1 0,3-3-114,1-1 0,0-3 91,0 4 0,5-2 359,2 2 0,4-2-198,0-2 1,4 1 182,0 3 1,10-2-140,-3-2 1,5-2-120,0 6 1,1-6-93,2 2 0,2 1-86,-6-1 0,2 4 67,-1-4 1,-7 1-127,3-2 1,-8-1-4,1 2 1,-4-3 215,0-1-271,-1 5-54,1-4-248,-6 4-79,-1-5 1,-8 0-551,-4 0 0,-2 0-2591,-10 0 3553,-5-5 0,-5-1 0,-6-6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7:46:21.058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982 4013 8003,'-6'-7'421,"1"-3"-194,5 9 581,0-4-428,0 0 0,-2 4 429,-2-3 92,3 3-523,-4 1 79,5 10-286,0 2 1,4 12 170,0 3 90,0 2-261,-4 6 0,1 3-577,3 0 343,-3 0 1,4 0-850,-5 0 1,1-4 497,3-3 0,-3-7-304,3-1 1,1-2 242,-1-6 1,4 1 474,-5-5 0,6 0 0,-2 1 0</inkml:trace>
  <inkml:trace contextRef="#ctx0" brushRef="#br0" timeOffset="1">1005 4207 8014,'-12'-23'0,"1"0"123,0 0 1,3 6 184,0 1 0,6 4 120,-2 0 1,3 5 1024,1-1-568,0 6-617,0-4 0,5 12-12,2 1 1,5 8 19,3 4 1,7 3-155,4 1 1,1 5-130,-4 2 0,3 3-79,1 1 0,5-1-319,-2-2 1,-1-3-46,2-5 0,-6-6 217,2-1 0,-3-7 381,-1-2 1,-2-4-155,-2 1 1,2-3 394,-6-1 0,-1-1-77,-6-3 1,0-3 98,-4-4 1,0-2-39,-4-2 0,0-3 509,0-5-566,-5 1 1,-1-1-64,-6 0 1,1-4-152,-1 1 1,1-5-175,0 4 0,-1 2 317,1 6-1185,4-3 683,-3 10 0,9-5 86,-3 6-702,3-1 239,1 6-1490,0 1 544,0 5 298,10 0 0,3 1 1282,10 3 0,4 2 0,3 6 0</inkml:trace>
  <inkml:trace contextRef="#ctx0" brushRef="#br0" timeOffset="2">1736 4138 8040,'-12'-11'213,"6"5"0,-3-5 288,5 4 1,-1 2-111,1 1 968,3 3-308,-4 1 62,0 0-731,4 0 1,-8 9-249,5 2 1,0 8 46,4 0 0,1 4-155,3 4 1,3-2 87,4 5 0,2 0-596,2 0 1,3-6 341,5-5 1,4-5-318,4 1 1,-2-7 214,2-4 1,-2-3 174,1-1 0,2-1 33,-5-3 0,-1-6 160,-3-5 1,0-6 324,0 2 1,-7-2-183,-4-2 0,-2 0 362,-6 0 0,-2 0-164,-6 1 1,-2-5-285,-5 0 1,-6 1-152,-2 3 0,-8 4-281,-3 0 1,-2 6-68,2 2 1,-7 4 200,3 7 0,-3 0-965,3 0 0,6 5 431,5 3 1,5 7 648,7 4 0,4-7 0,2-2 0</inkml:trace>
  <inkml:trace contextRef="#ctx0" brushRef="#br0" timeOffset="3">2501 4013 8099,'-5'-12'171,"4"1"1000,-10 0 421,10-1-659,-4 6-585,5 1 0,0 6-82,0 3 0,0 3 27,0 9 1,4 6-94,0 9 1,0 3 29,-4 4 1,3-5-586,1 5 1,0-3 292,-4 6 1,4-8-883,0 2 1,-1-9 509,-3 1 1,4-8-1605,0-4 639,0-2 433,-4-7 966,0-1 0,5-5 0,1 0 0</inkml:trace>
  <inkml:trace contextRef="#ctx0" brushRef="#br0" timeOffset="4">2444 4001 8099,'11'-26'0,"1"-1"0,-1 5 866,1 6-492,4 5 0,-2-1 276,5 1 159,-5 4-417,8 2 0,-9 1 106,7 1-125,-1-1-166,-2 9 0,5-1-36,-3 7 0,-3-1-131,0 9 1,-4 0 49,0 4-35,-6-5 1,-1 7-268,-5-2 0,-1 6 154,-3-2 0,-4 4-372,-7-5 1,-2 6 167,-6-2 1,1-2-20,3-1 0,-1-4 107,5-4 0,1 1 72,6-5 1,3 1-54,5-5-196,0 0 279,0 1 1,2-5-169,6 1 164,5-5 0,10 3 13,-1-2 1,3-3 18,1 3 1,0-3-97,4-1 231,-5 0-174,3 0 0,-5 0-64,0 0 291,-5 5-86,3-4 1,-8 5 169,2-6-33,-7 0 148,2 0-166,-4 0 635,6 0-560,-6 0 0,3-2 764,-5-2-608,0-2 0,-4-5 144,0-1 96,0 1-314,5-6 0,-4 3 164,3-5-321,-3 0 0,-1-4-25,0 1 25,5-1 1,-4-4 236,3 0-433,-3 1 68,-1 3 1,-1 0 277,-3 0-646,3 0 241,-4 6 1,5 0 27,0 6-348,-5-1 85,4 1-311,-4 5 280,5 1-400,0 5 1,1 5 321,3 2 0,2 5 87,5 3 1,2 3 88,2 4 0,-1-3-220,5 1 0,-3-5 110,3 4 1,0-9 234,3 1 1,0-7 43,-3 0 1,3-3 193,-3-1 0,2-5 232,2-2 1,-4 0-214,0 0 1,-4-1 282,4-3 1,-5-1-225,2 1 0,-4-5 92,0 1 0,-1 0 12,1 4 0,-1-5 65,0 1 1,-3 0 15,0 4 1,-6-1 40,2 1 0,-1 4 332,0 4-205,-1 1-783,3 2 1,-5 7 205,0 4 1,0 7-67,0 8 0,-4 4 73,0 4 1,-4 4-135,5 0 72,-1 0 0,4 0-1456,0 0 777,0 0-62,0-9-722,0-1 896,0-10 0,4-1-115,-1-6-626,6 1 578,-2-6 814,4-1 0,6-5 0,0 0 0</inkml:trace>
  <inkml:trace contextRef="#ctx0" brushRef="#br0" timeOffset="5">3837 3933 7964,'-6'-12'861,"-4"1"1298,8 5-1422,-3 1-21,0 5-364,4 0 0,-8 10-78,5 5 0,-3 10-62,3 6 0,-5 7-423,1 4 54,3 2 1,-4 4 161,6-2 1,-5 1-182,4-9 1,0-1-937,4-7 1,-3-2 510,-1-5 1,0-5-494,4-3 1,0-6 61,0-1 1032,5-6 0,1 3 0,6-5 0</inkml:trace>
  <inkml:trace contextRef="#ctx0" brushRef="#br0" timeOffset="6">3826 4070 7964,'-2'-34'-162,"-1"-1"162,1 6 0,-6-3 0,4 6 1355,0 4-256,4 6 567,-5 4-587,4 6-699,-5 1 0,6 11-143,0 6 0,6 5-146,1 10 0,5 6 146,3 5 0,1 5-438,3-1 1,4 6-27,0 2 0,0-1-537,4-3 1,-5-2-544,-3-2 1,3-4 631,-3-7 1,-1-4 131,1-8 0,-6-3 158,-2-5 1,0 0-134,-3-4 518,-3-2 0,0-5 0,-5 0 0</inkml:trace>
  <inkml:trace contextRef="#ctx0" brushRef="#br0" timeOffset="7">3643 4310 9741,'11'4'1033,"1"-1"0,2 1-618,5-4 1,1 0-757,11 0 0,-1 0 240,4 0 1,1 0-325,-1 0 0,4-4 425,0 1 0,0-6 0,-4 2 0</inkml:trace>
  <inkml:trace contextRef="#ctx0" brushRef="#br0" timeOffset="8">4157 4001 12311,'6'18'1076,"3"4"-780,-5-3 0,0 6-56,-4 2 0,4 1-299,-1-2 1,1 2 96,-4 3 1,0-3-343,0-6 0,0 1 219,0 0 0,0-4-255,0 0 1,0-5 121,0 1 0,4-6 171,0-1 1,1-4 33,-1 3 0,-2-4 191,6 1 1,-1-3 22,5-1 1,1 0-98,2 0 0,3 0 108,4 0 0,1-1-30,0-3 1,0 3-410,0-3 1,0-1-356,-1 1 1,-2-1-497,-1 1 1,-4 3-1503,4-3 2580,-5 3 0,2-4 0,-4-2 0</inkml:trace>
  <inkml:trace contextRef="#ctx0" brushRef="#br0" timeOffset="9">4751 4001 8050,'-7'-24'1746,"2"3"26,5 9-490,0 6 91,0 1-1200,0 15 1,0 3 17,0 10 0,2 4 60,1 4 1,0 2-6,5 1 0,-5 4-324,5 0 1,-4 2 137,3-2 1,-3-7-573,4 4 1,-6-9-261,2 1 0,-1-8 47,1-4-89,-3-2 0,4-5-152,-5-1-148,0-4 0,1 2 1114,3-5 0,2-5 0,6-2 0</inkml:trace>
  <inkml:trace contextRef="#ctx0" brushRef="#br0" timeOffset="10">4979 3979 7937,'0'-8'2393,"0"0"-1021,0 6-399,0-3-207,0 5 0,7 0-410,4 0 1,2 0-153,6 0 1,4 0-252,3 0 0,2 0 136,-1 0 0,-3 0-311,3 0 1,-7 1 158,-1 3 1,-5-3-283,1 3 0,-2 1 122,-2-1 1,-4 5-200,-4-2 0,2 1 135,-1 3 1,-1 3 26,-7 9 0,-4 1 107,-7 3 0,1 2 134,-5 5 1,-1 1 18,-7-1 1,4 4-72,0 0 1,2-5 149,6-6 1,-1-3-31,5-1 0,5-2 229,2-2 0,-1-2-11,1-6 0,0-3 104,4-1 0,4-3-163,0 4 0,6-6-30,1 2 1,3-3-170,9-1 0,-1 0 146,8 0 0,1-1-817,3-3 0,-4-1 356,1-2 0,-6-2-993,2 5 1,-3-5 1298,-1 1 0,0-2 0,0-1 0</inkml:trace>
  <inkml:trace contextRef="#ctx0" brushRef="#br0" timeOffset="11">5527 4036 7931,'0'-12'663,"0"1"1,0 3 2509,0 1-2488,0 4 145,0-2 649,0 5-1199,0 5 0,0 3-188,0 7 0,0 4 86,0 8 0,0-2-121,0 5 0,4 5 103,0 3 1,1-1-649,-1-7 0,-2 2-79,6-6 0,0 1-364,3-4 1,1-5 282,-1-3 1,4-2 234,0-2 0,4-1-32,-3-2 1,4-3 148,-1-5 0,1 0-71,-1 0 0,3-1 103,-3-3 0,1-3-648,-1-4 912,3 0 0,-4-1 0,5 1 0</inkml:trace>
  <inkml:trace contextRef="#ctx0" brushRef="#br0" timeOffset="12">5482 4333 9677,'5'-7'810,"2"-3"-522,9 2 0,3 2-161,7-2 1,-2 5-216,3-5 0,-1 2 57,0-2 0,3-2-125,6 2 0,-5 2-195,1-2 1,-6 2-1112,2-2 1462,-3-2 0,-1 4 0,-1-5 0</inkml:trace>
  <inkml:trace contextRef="#ctx0" brushRef="#br0" timeOffset="13">5516 3979 7902,'-6'-12'1633,"2"1"0,3-1-867,1 1 0,3 3-260,1 1 0,6 3-86,2-4 1,4-1-368,7-6 1,6 2 24,6-2 0,-1 2-974,4 2 1,1 3 509,-1 1 0,2 4 386,-2-1 0,-3 8 0,5 3 0</inkml:trace>
  <inkml:trace contextRef="#ctx0" brushRef="#br0" timeOffset="14">6692 3967 8104,'0'-11'0,"0"3"781,0 0-458,0 1 0,0-5 423,0 1 1,0 3-70,0 1 1,-1 4 119,-3-1 0,3 2 56,-3-2-303,3 3-497,1 11 0,0 5 79,0 16 1,0 0-87,0 7 1,1-2 90,3 2 0,-3-2-681,3-2 1,1 0-137,-1 0 1,0-3-363,-4-1 0,4-9 266,-1-2 1,2-5-1305,-1-3 2080,-2-5 0,13-1 0,-3-5 0</inkml:trace>
  <inkml:trace contextRef="#ctx0" brushRef="#br0" timeOffset="15">6578 3910 8124,'12'-11'0,"-1"-1"310,0 1 1,6 3 506,2 0 0,4 6 213,3-2 1,0-1-420,4 1 0,5 0-43,3 4 0,0 2-170,-4 2 0,0 3-492,0 8 1,-4 3 147,-4 5 1,-7 4-468,-3-1 1,-9 6 180,-3-2 1,-5 7-105,-7 1 0,-5 0-329,-9-3 0,-6-1 201,-3 0 1,-2-3 350,-1-1 1,-2-5-136,-2 2 1,4-7 466,0-1 1,2-6-160,9-1 0,3-2-471,9-6 151,4-1 1,2-4-594,5-3 853,10 3 0,3-14 0,10 2 0</inkml:trace>
  <inkml:trace contextRef="#ctx0" brushRef="#br0" timeOffset="16">7195 4413 7953,'0'-17'0,"0"4"0,0-4 0,0 1 2386,5 4-1544,-4-10 1,8 4 949,-5-5-921,5 1-501,-8-1 0,9-5 16,-2-3 1,1-2-54,-2-1-208,4 0-34,-5 0 0,5-1 242,1 1-587,-6 0 256,4 0 0,-9 1 174,3 2 1,1 4 45,-1 8 0,0 3-1227,-4 5 416,0-1 181,0 6 0,0 1 47,0 5 221,0 5 0,0 2 46,0 9 1,1 3-6,3 7 401,-3 3-199,9 6 0,-3 4-20,4 3-210,1 2 125,-1-3 1,2 2-706,2-5 455,-2 5 0,7-11-334,-5 2 0,4-3 37,-4-1 253,1-7 1,-4-6-88,4-6 1,-5 0-196,0 1-188,1-6 381,-11-1 1,5-5 384,-2 0 0,-2 5 0,3 2 0</inkml:trace>
  <inkml:trace contextRef="#ctx0" brushRef="#br0" timeOffset="17">7172 4321 7987,'5'-6'2489,"-2"1"-1799,4 5-147,1 0-255,3 0 1,2-2-66,2-1 0,8 0-12,8-5 1,2 5-723,1-5 414,5 6 1,0-5 116,3 3-2254,3 3 1701,-10-4 1,8 1 532,-4 0 0,-1-4 0,-4 1 0</inkml:trace>
  <inkml:trace contextRef="#ctx0" brushRef="#br0" timeOffset="18">8006 3933 7936,'-5'-7'1578,"-2"-3"-344,1 4-564,1 0 185,0-5-492,4 10 1,-4-3 567,5 8-591,-6 3 0,5 9-67,-3 3-195,3 8 1,1 2 306,0 5-357,0-5 40,0 4 1,0-3 261,0 4-1393,5 0 817,-4 0 1,10-4-1830,-4-4 998,-2-2 269,0-1-368,0-5 727,-3-2 0,7-8 449,-6 0 0,1-6 0,-4 3 0</inkml:trace>
  <inkml:trace contextRef="#ctx0" brushRef="#br0" timeOffset="19">7675 4024 7898,'0'-18'425,"0"2"1,1 5 597,3-1 1,3 1-342,8-1 307,3 1-571,5-1 0,5 1 867,2 0-861,9-1 0,1 2-280,6 2 0,0-2-282,-1 3 356,-4 2-1900,3-1 1473,-8 6 1,3 0 238,-5 0-2914,-4 0 2884,-3 6 0,-15-3 0</inkml:trace>
  <inkml:trace contextRef="#ctx0" brushRef="#br0" timeOffset="20">8611 3956 8090,'-6'-16'49,"2"1"1,3-1 143,1 0 1,0 3 171,0-7 0,0 7-129,0-3 0,0 0-1,0 1 1,0 3 511,0 5 267,0-1-84,5 2-607,-4 1 1,5 10-135,-2 2 0,-3 8 46,3 4 1,-2 8-118,-2 4 0,-6 3 69,-1 4 0,-3 3-336,-2 4 0,1-3-84,-1 0 0,1-1-274,0 0 0,-1-1 148,1-6 1,1-1 136,2-3 0,-1-5-499,5-6 170,-5-5-812,8 2 914,-4-10 1,10-4-101,3-6 0,-2-5 24,2 1 1,-1-6 524,5-1 0,-5-1 0,1 0 0,0-6 0,3-8 0</inkml:trace>
  <inkml:trace contextRef="#ctx0" brushRef="#br0" timeOffset="21">8543 3990 8090,'0'-34'13,"0"4"0,0 3 85,0 4 0,3 5 424,1 3 1,0 2 351,-4 2-410,0 4 1,5 2-93,3 5 1,2 5-19,1 3 0,6 7-118,2 4 0,2 3 238,2 1-1,0 3-109,0 1 1,0 5-262,0-2 1,-1 7-361,1 1 0,0 4 276,0-4 0,-5-4-552,-3-3 1,-2-6 319,-2 2 1,-1-3-99,-2-1 1,1-6 69,-6-1 1,1-4-516,-4 0 0,0-5 20,0 1 0,-1-6-116,-3 2 0,2-2-132,-6-2 984,0 0 0,-8 0 0,-2 0 0</inkml:trace>
  <inkml:trace contextRef="#ctx0" brushRef="#br0" timeOffset="22">8497 4287 8090,'0'-6'748,"5"-1"-432,3 3 0,2 3 210,1-3 0,6 2-125,2-2 1,4 3 23,3-3 0,2 1-195,3 0 1,5 0-190,-1-5 1,3 6-855,0-2 1,-3-1 322,3 1 490,-2 0 0,-2 4 0,0 0 0</inkml:trace>
  <inkml:trace contextRef="#ctx0" brushRef="#br0" timeOffset="23">10301 3956 7970,'-6'-12'-126,"0"2"548,2 2 744,3-2-560,-4 9 36,5-4 16,0 5-205,0 5-9,0 6-195,0 7 0,0 5 328,0 0-406,0 5 1,0-3-170,0 6 1,3-2 73,1 1 0,0 0-491,-4-4 1,1-3 311,3 0 1,-3-2-292,3-5 0,-3-1-738,-1-4-834,0 1 1266,0-1 700,0-5 0,0 0 0,0-6 0</inkml:trace>
  <inkml:trace contextRef="#ctx0" brushRef="#br0" timeOffset="24">9902 3979 8024,'5'-13'0,"-3"-2"603,6 7 0,-1 2-146,5-2 1,4 5 21,3 0 0,8-2-166,4 1 1,7-4 94,3 4 0,0-1-209,1 1 0,4 3-168,3-3 0,-3 3-937,-4 1 0,-4 0 572,4 0 1,-4 0-1763,4 0 2011,-6 0 1,4 0 0,-6 0-1</inkml:trace>
  <inkml:trace contextRef="#ctx0" brushRef="#br0" timeOffset="25">10827 3990 8178,'-7'0'2292,"-3"-5"-1659,9 4 738,-9-4-914,3 5 1,-4 5-39,0 2 1,3 7-121,0 1 0,2 6-259,-2-2 0,3 2 151,5 2 1,0 4 67,0-1 1,5 1-443,3-4 0,3 0-654,5 0 1,1-6 516,6-1 0,1-5 113,3-3 1,-2-3 399,6-5 0,-1-5-139,5-3 1,-1-6 124,0-1 1,-1-4 47,-2 4 0,-5-6 30,-7 2 1,-3-2-177,-9-2 0,2 0 17,-5 0 0,-5-4-176,-7 1 1,-7-1 30,-4 4 0,-4 1-409,-4-1 0,-3 5 210,-8 3 0,-2 2-417,-2 2 0,-1 4 234,5 3 1,5 7-567,7 1 1,7 8 994,3 0 0,9 7 0,2-1 0</inkml:trace>
  <inkml:trace contextRef="#ctx0" brushRef="#br0" timeOffset="26">12346 3864 8100,'-10'-15'-583,"2"0"428,-2 0 0,5 3 456,-3 1 1,-2 3-103,2 1 1,-1 3 1350,2-4-464,-3 6-622,3-3 1,-4 11-262,0 5 0,-1 7 34,1 9 0,-5-2 56,1 6 0,0 0-56,4 7 0,-1-1-108,1 5 1,1-4 10,2 4 0,-1-8-272,5 4 0,2-9 49,6 6 0,3-9-104,8 1 1,4-8 265,8-4 0,2-3-41,6-5 1,0-2 393,3-5 1,-1-10-147,5-5 0,-4-5 34,4-3 0,-7 0-57,0 0 0,-8-3-61,-8-1 1,1-4 29,-9 5 0,-2-2-165,-9 1 1,-1 2-552,-3-6 0,-4 2 264,-7-1 1,-4 1-573,-8 2 1,-2 3 364,-5-3 1,-4 8-612,0 4 0,1 7 271,6 4 0,3 3 169,6 1 0,4 3 598,3 4 0,7 6 0,3 10 0</inkml:trace>
  <inkml:trace contextRef="#ctx0" brushRef="#br0" timeOffset="27">12962 4150 8087,'0'-12'1711,"0"1"0,0 3 361,0 1-1436,0 4 0,0-3-104,0 2 1,6 3 52,1-3 1,5-1-468,3 1 0,0-4 81,8 5 0,-3-6-554,7 1 0,1 3 288,-2 1 0,2 2-1297,-1-2 1,-4 3-53,0-3 1416,-1 3 0,-4 1 0,5 0 0</inkml:trace>
  <inkml:trace contextRef="#ctx0" brushRef="#br0" timeOffset="28">13693 3693 8006,'-5'-11'1959,"4"-1"-1266,-4 6-203,5 1 113,0 5-320,0 5 1,0 6 78,0 8 1,0 8 135,0 3-250,0 3 1,0 5-143,0 0 1,1-2-218,3-2 0,-3-6-673,3 6 0,1-2 517,-1 2 1,4-3-928,-5-1 0,5-4 529,-4 0-1,5-7 666,-2-3 0,9 1 0,1 1 0</inkml:trace>
  <inkml:trace contextRef="#ctx0" brushRef="#br0" timeOffset="29">14116 3830 7977,'-11'-6'0,"-1"-4"0,6 7 2185,2-5-1531,-2 6 1,1-2-290,-3 8 1,-2 6-142,2 5 1,-2 9 145,-1-1-90,-1 8-380,6-7 140,1 9 0,5-4-56,0 5 0,1-1-199,3-2 0,3-3 185,9-6-402,1 1 320,11-5 0,-2-3-6,4-7 349,1-3-143,3-5 1,0-1 74,0-3-59,1-8 0,-6-2-40,-2-5 1,-3 4 30,-2-4 1,-4 0 174,-3-4 0,-3 0-62,-5 1 1,-1-5-260,-6 0 1,-3-4 115,-5 0 0,-2-1-420,-13 2 1,2-2 159,-10 6 0,-3 0-344,-4 7 0,-4 4 175,4 7 0,1 3-18,7 5 0,2 2-295,5 1 0,5 4 189,3 4 1,4 7-923,3 5 1410,-2 0 0,9 10 0,-4-4 0</inkml:trace>
  <inkml:trace contextRef="#ctx0" brushRef="#br0" timeOffset="30">14664 3933 8055,'-5'-12'1347,"4"-4"1,-6 4-687,4 1 0,0 3 54,-4 5-373,4 1 0,-8-1-70,-1 6 0,1 5 79,-5 7 1,3 4 54,-3 8-839,9-3 399,-9 9 0,15-6 133,-3 7-1245,3-7 853,6 11 1,3-13-1072,7 5 720,3-4-284,10 2 428,-4-10 196,9-2 0,-4-10 4,5-2 1,2-4 243,2-4 1,-3-2-323,3-5 1110,-2-6-552,-7-1 1,3-4 1428,-5-1-1092,-6 0 1,-4-1 37,-6-3 0,-1-1 200,-2-2 0,-3-3-427,-5 2-154,0-2 0,-6-1 174,-6 0-972,-4-1 545,-12 6 1,-7 1-104,-6 6 1,-8 8-258,0 2 0,-4 8-2428,3 1 2867,6 6 0,3 1 0,3 5 0,-4 0 0,-2-1 0</inkml:trace>
  <inkml:trace contextRef="#ctx0" brushRef="#br0" timeOffset="31">15943 3830 8020,'0'-11'714,"-5"-1"-149,4 1-58,-4 4 156,5 2 215,0 5 1,0 7-650,0 4 0,0 7 124,0 9 1,0 2-74,0 5 0,1 0-320,3 1 0,-2-1-77,6 0 0,-4-1-118,4-3 1,-5 2-189,5-5 0,-2 3 177,2-3 1,1-5-672,-5-7 0,3-3-139,-3 0 215,5-6 1,-7-1 309,6-5 1,-5-5 530,0-2 0,-1-9 0,3-1 0,1-6 0</inkml:trace>
  <inkml:trace contextRef="#ctx0" brushRef="#br0" timeOffset="32">15829 3921 8020,'5'-22'-245,"-4"-1"1,11 0 367,-1 0 0,2 4 566,6 0 0,5 1 332,7-1-669,2 3 0,1 8 56,0 0 0,0 6-53,1-2 1,0 3-13,3 1-435,-7 5 386,7 1 1,-18 6-81,3-1-285,-3 6 130,-2-5 1,-5 6-516,-6-3 377,-4 3 1,2 5-145,-5 0 0,-6 5-289,-6 2 0,-4-1-626,-7 2 754,0-1 0,-1 3 17,-3-2 0,7 0-75,-3-4 0,8-2-190,0-6 631,7 3 70,3-9 0,5 3-91,0-4 66,5-1 1,1-3-90,6-1 1,4 0 114,3 0 1,4-2 157,4-5 1,-2 0 34,6 0-203,-1 0 1,-1-1 100,-2-3 1,0-2 7,-5-6 283,4 6-248,-14-4 0,5 4 507,-6-6-470,1-4 1,-2 2 224,-2-5 0,0 0-90,-4-4 1,1-4 8,-1 1 1,-3-7-146,3-2 1,-1 1-131,1-4 0,-3 1 119,3-1 0,-3 3-110,-1-4 1,4 9-2,-1 3 1,1 7-182,-4 1 1,0 9 352,0-2-141,0 9 1,2-2-480,1 5 216,-1 5 1,7 6 73,-6 8 1,6 3-53,-1 1 0,6 8 57,1 4 55,5 1 1,2 0-7,5 2-1178,-1-3 1044,2 5 1,-4-6-318,3 0 0,-4-5 149,-4-2 1,-2-7-181,-1-1 1,-4-6-139,4-1-1210,-4-1 710,0-5 1106,-6 1 0,-1-2 0,-5-5 0</inkml:trace>
  <inkml:trace contextRef="#ctx0" brushRef="#br0" timeOffset="33">16571 4116 8223,'-6'-6'1145,"1"5"1,11-4-563,6 5-255,-1 0-163,11 0 0,-3 0 164,7 0 147,4 0-210,9 0 0,2 0 63,4 0-1793,1 0 1431,0 0 0,-4 0-2062,-1 0 1449,-9 0 1,5 0 645,-10 0 0,-1-5 0,-3-1 0</inkml:trace>
  <inkml:trace contextRef="#ctx0" brushRef="#br0" timeOffset="34">17222 3841 7979,'-11'-17'0,"5"0"1207,-4 6-732,8-1 0,-3 5 231,5-1-37,0 6 0,0 5 413,0 9-713,-5 7 0,4-1-108,-3 4-65,3 6 1,1 2-29,0 4 0,0-4-113,0 1 0,0-1 337,0 4-964,0-4 491,0 3 1,4-11-992,-1 1 735,6-5 0,-6-6-328,4-1 133,-4-5 515,7-1 0,-9-7-78,3-6 1,-3 1 282,-1-9-113,0-1 0,0-1-64,0-5 191,0 0-95,0 0 0,-1-1 389,-3-2-301,3 1 0,-5-2 16,2 4 122,3 0-1,-4 0-182,5 5 20,0 2 59,0 9 3,0 2-677,0 5 316,0 5 1,6 8 109,5 10 0,6 1-71,6 6 1,3 0-168,1 0 131,5 3 1,-3-5-22,5 2 1,0 2-117,1-5 0,-5-6 205,1-5 1,-5-4-86,5 0 290,-6-6 1,3-1 313,-5-5 1,-2-5-134,-2-2 806,-2-9-719,-6-1 1,0-6 473,-4 0-303,-2 0-286,-5-5 1,-9 3-15,-2-6 0,-4 1-162,-1-4 1,0 3-171,-3 1 1,-1 0-201,4 0 1,-3 2-512,4 5 0,4 5 51,3 3 1,6 3-2029,-2 0 1877,2 6 1,5 6-767,5 7 1623,4 9 0,11 1 0,0 6 0</inkml:trace>
  <inkml:trace contextRef="#ctx0" brushRef="#br0" timeOffset="35">18273 3864 7993,'0'-23'848,"-5"1"1,4 3-425,-3 0 1,3 5 240,1-2 1,-2 7-161,-1 2 0,-4 1-55,-4-2 4,-1 3-200,-4 5 1,-7 1 84,-7 3-465,-3 2 177,-7 16 0,6 1 229,0 7-521,-6 8 53,15-7 1,-12 9 134,11-2 1,3 2-259,4 2 0,5-2-757,-1-2 496,7-7 276,3 7 0,6-14-88,3 3 1,7-5 169,8-3 0,4-3 55,4-9 0,2-2-173,5-5 676,6 0-282,-5 0 0,5-5-194,-6-2 814,0 2-447,-5-11 0,-1 9 780,-5-9-633,-5 4 0,-3-3 76,-7-1 1,1 0-69,-6 1 1,0 2 103,-7-2 1,-7 2-235,-8 2 1,-8-1-487,-3 1 180,-3 4 0,-6 2 253,1 5-1409,0 0 816,9 0 0,-1 5-1759,7 3 1428,3 2 1,9 3 716,4 2 0,7 3 0,6 5 0</inkml:trace>
  <inkml:trace contextRef="#ctx0" brushRef="#br0" timeOffset="36">18547 3921 7940,'-11'-16'0,"4"3"0,-1-3 2544,4 4-1639,0 6 0,3 0 863,-3 2-1253,3 3 0,-6-3 96,3 8-617,-2 2 86,0 5 1,-4 6 249,2 2 94,3 2-259,-5 2 1,7 1 220,-4 3-726,4-3 330,-2 9 0,5-8-1126,0 6 798,5-6 0,1 2-340,6-8 0,4 1 298,3-4 0,3-1 92,1-4 1,3-4 80,1-4 0,5-1-315,-2-2 347,-2 0 0,4 0-185,-5 0 227,-1 0 1,-3-4-116,0 0 0,0-5-110,0 2 0,-6-4-392,-1 0 0,-4 2 750,0-2 0,-1 2 0,1-8 0</inkml:trace>
  <inkml:trace contextRef="#ctx0" brushRef="#br0" timeOffset="37">18490 4150 7934,'-6'-7'469,"1"-3"0,6 8 696,3-6 0,2 6-397,6-2-206,-1-3-269,5 6 0,6-8-21,5 6-141,4-6 89,-1 7-1157,-1-8 747,4 9 201,-4-4 1,0 1-1448,-2 0 759,-3 0 399,-6 4 278,-2 0 0,-4 0 0,-1 0 0</inkml:trace>
  <inkml:trace contextRef="#ctx0" brushRef="#br0" timeOffset="38">18513 3853 7978,'-6'-12'2564,"1"1"-1114,10 0-641,6-1-159,7 6-213,5-4 0,0 8-213,-1-3 1080,1 0-816,0 4 0,9-5 233,2 2-886,8 3 201,-7-4 0,7 3-1317,-7-2 960,1 3 1,-8-4-3436,3 5 3756,-8 5 0,-2 2 0,-3 4 0</inkml:trace>
  <inkml:trace contextRef="#ctx0" brushRef="#br0" timeOffset="47">5927 5379 8174,'0'-15'-258,"0"0"0,-3 0 103,-1 3 0,0 5 2241,4-1-396,0 5-14,0-7-697,0 9-680,0 6 1,9 12 173,2 9 1,3 7-143,-2 1 0,4 6-87,3 5 0,7 1-162,0 0 1,6-2-53,-2-2 0,2 1-466,-1-5 0,0 0 353,-4-3 1,3-6-362,-3-3 1,0-1 186,-4-3 0,-4-5-177,0-6 1,-5 1 121,1-5 1,-2-2-478,-2-1 0,-3-2-294,-1-2-346,-4 0 1500,2 0 0,-10-6 0,-2 0 1</inkml:trace>
  <inkml:trace contextRef="#ctx0" brushRef="#br0" timeOffset="48">6407 5311 8296,'0'-28'0,"0"5"0,0 0 1082,0 10-632,5-8 0,-2 12 905,4-2-33,-4 2-831,2 2 388,-5 2-422,0 5 1,-1 8-108,-3 7 0,-8 9-94,-7 14 1,-3 4-164,-5 8 1,-2 3-226,12-23 1,-1 1-1,0-1 1,-2-1-57,1 4 1,0-1 0,0-2 0,0-1 62,2-1 0,0 1 0,-17 23-742,-1-7 0,6-5 28,3-6 0,7-5 380,3-6 1,9-5-980,3-3 914,3-2 0,6-3-600,2-3 0,5-1 1343,3-6 0,8-6 0,6 0 0</inkml:trace>
  <inkml:trace contextRef="#ctx0" brushRef="#br0" timeOffset="49">6681 5710 8030,'0'-12'1329,"0"-3"-952,0 7 0,1-1 795,3 1-485,-2 3-443,3 5 0,-2 5 1001,1 3-800,0 7 0,-3 4-83,3 8 1,-3 2-136,3 5 1,-3 2 2,-1 2 0,0-2-1,0 2 1,0-4-815,0-4 1,0 2 387,0-5 1,0-2-1309,0-6 0,0 1 1505,0-4 0,0 4 0,0-2 0</inkml:trace>
  <inkml:trace contextRef="#ctx0" brushRef="#br0" timeOffset="50">7127 5882 8879,'0'11'594,"0"6"0,0 0 204,0 6-353,0 0 1,0 1-29,0 3 0,-4-2-158,0 6 0,0-5-321,4 5 1,-1-5 136,-3 5 1,2-6-738,-6 2 1,4-7 365,-3-1 1,4-5 295,-1 1 0,-2-2 0,0-1 0</inkml:trace>
  <inkml:trace contextRef="#ctx0" brushRef="#br0" timeOffset="51">7526 5962 8110,'-6'-12'411,"1"6"1,5 0 1609,0 2-1345,0 3-169,0-5 76,0 6-1135,5 6 0,-2-4 357,4 6 1,2-5 194,6 5 0,3 0 0,5 3 0</inkml:trace>
  <inkml:trace contextRef="#ctx0" brushRef="#br0" timeOffset="52">7915 5950 8113,'0'-6'2148,"0"-4"-1287,0 9 723,0-10-554,0 10-767,0-4-1727,0 5 1294,5 0 0,-3 0-1234,6 0 0,0 0 1404,3 0 0,5 5 0,2 1 0</inkml:trace>
  <inkml:trace contextRef="#ctx0" brushRef="#br0" timeOffset="53">8303 5927 8074,'0'-11'0,"0"5"1461,0 1-344,0 5-401,0-5-318,0 3 117,0-3-164,0 5-1340,5 0 812,-4 0 0,6 0-362,-4 0 0,0 5 539,5 3 0,-1 2 0,5 1 0</inkml:trace>
  <inkml:trace contextRef="#ctx0" brushRef="#br0" timeOffset="54">8588 5905 8058,'0'-7'-233,"0"-3"-296,0 9 233,0-4 281,0 5 0,11 0 1,1 0-1</inkml:trace>
  <inkml:trace contextRef="#ctx0" brushRef="#br0" timeOffset="55">8634 5916 8029,'-6'-11'0,"1"-1"805,0 6-454,3-4 1,-4 8 582,2-1 242,3-4-296,-4 6 9,0-4-386,4 10-137,-5 1-192,6 6 0,0 3-50,0 0 1,0 7 121,0 1 0,0-1-375,0 5 0,0-3 173,0-1 0,0 4-1140,0-1 0,-1 1 550,-3-4 1,2 0 545,-6 0 0,-4-1 0,-6 1 0</inkml:trace>
  <inkml:trace contextRef="#ctx0" brushRef="#br0" timeOffset="56">9068 5254 8159,'0'-18'819,"0"1"-241,-5 6 1,4 3 508,-3 1 673,3 4-638,1-2-727,0 15 0,1 4-153,3 13 1,2 2 198,6 5 1,0 2-143,4 2 0,1-3-251,6 3 0,-4 2-122,0-2 0,0 0-202,4-4 1,0 0-417,0 1 0,1-2 371,3-3 1,-7-2-219,3-5 1,-3-5 203,3-3 0,-5-2-180,-3-2 0,-3-3 105,0-1 0,-1-4-1253,1 1 1663,-6-3 0,4 4 0,-3 1 0</inkml:trace>
  <inkml:trace contextRef="#ctx0" brushRef="#br0" timeOffset="57">9536 5196 8158,'-1'-10'715,"-3"3"0,3 0 272,-3 4-545,3 1 0,-4 6 40,-3 8 1,-2 9 120,-1 6 0,-6 6-62,-2 9 0,-6 3-113,-2 1 0,-5 0-829,2 3 1,-4 2 452,-4-2 0,2 2-567,-2-1 1,3-7-129,0 2 0,6-6-506,2-1 1,8-7 485,4 0 1,4-10-866,3 2 1528,3-8 0,9 3 0,0-3 0,-1 3 0</inkml:trace>
  <inkml:trace contextRef="#ctx0" brushRef="#br0" timeOffset="58">9594 5802 7978,'0'-8'1887,"0"1"-530,0 4-438,0-2 1,0 14-509,0 2 0,0 7-348,0-3 1,0 2 121,0-2 1,0-1-302,0 5 1,3-5-97,1 1 1,5-2-275,-1-2 1,-2-1 387,2-2 0,-5-3-47,5-5 1,-4 0-724,3 0 557,1 0 1,2-5 301,-2-3 1,2 2-71,-2-2 0,2 1 263,1-5 1,1 1-14,-1 0 0,0-1 65,1 1 1,-1 3 21,1 1 1,-1 4 40,1-1 1,-5 3 125,1 1 1,-6 1-118,2 3 1,1 4-17,-1 7 0,0 1-37,-4 3 1,0 3-61,0-3 1,4 1 34,-1-1 1,1 2-681,-4-6 0,1 4-247,3-4 1,-2 4-1900,1-4 2596,4 1 0,-1 0 0,5 2 0</inkml:trace>
  <inkml:trace contextRef="#ctx0" brushRef="#br0" timeOffset="88">5882 7001 8129,'-12'-11'-471,"2"-1"329,3 1 1,-2-1 1223,5 1-640,0-1 1,4 5 233,0-1 243,0 6-498,0-3 1,1 5-5,3 0 0,-1 5-128,4 2 0,5 9 227,3 3-337,5 7 1,-6 3-56,5 6 0,0-5 92,4 1 0,4-2-268,-1 1 1,5-2 106,-4-5 1,-1 0-554,-3 0 1,0-6 260,0-1 1,-6-5-705,-1-3 0,0 1 16,-1-6 0,-3 2-1045,-5-1 1970,-4-2 0,7 3 0,-4-5 0</inkml:trace>
  <inkml:trace contextRef="#ctx0" brushRef="#br0" timeOffset="89">6396 7012 8093,'0'-11'0,"0"0"0,0 3 1090,0 0-604,5 6 1,-5 2 194,0 7 1,-2 9-148,-5 3 1,-5 7-200,-3 5 1,-4 2-656,4 1 1,-5 0 277,1 1 1,-2-1-334,2 0 0,3 0 292,4 1 0,1-6 83,0-3 0,-1 4 0,1-1 0</inkml:trace>
  <inkml:trace contextRef="#ctx0" brushRef="#br0" timeOffset="90">6247 7504 8093,'7'-12'0,"-2"4"958,-5 1 422,0 4-455,0-2 10,0 15 1,-4-1-371,0 10 1,0 0 51,4 4 0,0-4-210,0 0 0,0 0-262,0 4 0,4-1-59,0-3 1,1 1-255,-1-5 1,-2 1-1508,6-5 1330,-6 5 0,5-3-1363,-3 2 1,-3-6-153,3-1 1860,2-6 0,5 9 0,7-5 0</inkml:trace>
  <inkml:trace contextRef="#ctx0" brushRef="#br0" timeOffset="91">6544 7629 8047,'0'-6'1441,"0"1"1,1 5-537,3 0 1,-2 5-332,1 2 0,-1 4 153,-2 0 0,0 2-288,0 2 1,0-1-559,0 5 1,0-1-345,0 1 1,3 2-558,1-2 0,0-1 494,-4 1 1,1-4 525,3 4 0,-3 0 0,4 4 0</inkml:trace>
  <inkml:trace contextRef="#ctx0" brushRef="#br0" timeOffset="92">7127 7686 8165,'0'-6'246,"-2"-3"433,-1 5-58,1 0 28,-3 4 320,5 0 144,0 11-796,0-4 0,-4 16 114,1 0 1,-5 1-159,4 6 1,-1-3-223,1 4 0,2-5 128,-6 5 0,4-6-808,-3 2 0,4-3-262,-1-1 0,3-4 891,1 0 0,0-5 0,0 2 0</inkml:trace>
  <inkml:trace contextRef="#ctx0" brushRef="#br0" timeOffset="93">7481 7652 8154,'-5'-11'0,"-2"-1"709,-4 1 1,4-1-355,4 1 0,0 5 1302,-1 2-365,3 2-497,-9 2-2469,9 0 995,-4 0-651,15 6 0,-3-1 1330,9 2 0,6 3 0,3-3 0</inkml:trace>
  <inkml:trace contextRef="#ctx0" brushRef="#br0" timeOffset="94">7743 7629 8001,'0'-7'814,"0"-1"-205,0 5 438,0-7-620,0 9 1,2-4-650,1 5 1,0 0 198,5 0 1,-5 0-986,5 0 0,-4 0 1008,3 0 0,6 5 0,5 1 0</inkml:trace>
  <inkml:trace contextRef="#ctx0" brushRef="#br0" timeOffset="95">8075 7618 8227,'1'-7'504,"3"4"1014,-3 1-366,4 2 1317,-5 0-3263,5 0 597,-4 0 1,4 2-442,-5 1 0,0 0 638,0 5 0,5-1 0,2 5 0</inkml:trace>
  <inkml:trace contextRef="#ctx0" brushRef="#br0" timeOffset="96">8543 7572 8084,'0'-11'1028,"0"4"-676,0 2 375,0 5 0,0 7-261,0 4 0,0 5 132,0 7 1,0 1-144,0 3 0,-4 2-399,0 6 0,-3-5-422,3 0 0,-5-3 10,1 4 0,-2-5-1109,-1 5 0,1-7 1465,2-1 0,-2 4 0,3-2 0</inkml:trace>
  <inkml:trace contextRef="#ctx0" brushRef="#br0" timeOffset="97">9022 6967 8091,'-11'-22'0,"0"3"0,4 3 1179,2 4-673,5 6 1,0-4 212,0 2 284,-5 3-163,4-5-53,-4 9-414,5-4-122,0 5 1,5 8 2,2 4 0,9 7-143,3 0 1,0 8 79,4 3 1,-3-1-316,7 2 1,-3-5 188,-1 5 0,3-6-901,1 2 0,-1-3 11,-3-1 0,-1-6-249,-3-1 1,-3-4 160,-4 0 1,-1-5 912,1 1 0,-1 0 0,1 3 0</inkml:trace>
  <inkml:trace contextRef="#ctx0" brushRef="#br0" timeOffset="98">9639 6955 8154,'0'-17'757,"-4"0"-122,1 6 222,-1 4-538,-1 2 1,-2 5 158,-4 0 1,-4 9-164,-1 3 1,-5 8-198,-2 3 1,0 1-115,-3 6 0,-2 1-229,1 3 1,2 0-154,6 0 0,2-3-609,6-1 0,-1-4 987,1 0 0,-1 4 0,1-1 0</inkml:trace>
  <inkml:trace contextRef="#ctx0" brushRef="#br0" timeOffset="99">9308 7366 8154,'0'-11'468,"0"5"122,0-4 123,0 8-209,0-3 1,-4 6-42,0 3 752,-4 8-715,6 5 1,-7 4 459,6 2-612,-1-3 1,4 8-270,0-5 1,0 1 119,0 2 1,1-1-586,3 1 1,1-2 313,3-1 0,0-1-1028,-4-3 0,5 1 511,-1-5 1,-3 1-456,-1-5 1,2-3 1043,2-1 0,-3-4 0,0 2 0</inkml:trace>
  <inkml:trace contextRef="#ctx0" brushRef="#br0" timeOffset="100">9536 7618 8036,'-3'-8'1707,"-1"0"-594,0 6 47,4-3-638,0 10 1,0 1-61,0 6 0,0-1-323,0 1 0,0-1 74,0 0 0,1 1-304,3-1 1,-1 1 142,4-1 0,-3-1-409,4-2 1,-5 1-4,5-5 0,-4-1-702,3-3 777,1 0 0,4 0-62,-1 0 0,0-5 282,1-2 0,-1-2-133,1 1 1,-5-2 349,1 2 1,-1-2-90,5-1 1,-4-1 248,-1 1 1,-3 0-115,4-1 1,-5 5 633,5-1-323,-5 5-369,2-2 1,-2 7-70,1 1 1,1 4 66,-1 4 0,-3 1-121,3-1 1,1 2 70,-1 2 1,5-2-145,-1 2 0,2-2 125,1-2 0,-3 0-318,-1 1 1,1-5-473,3 1 1,1-5 373,-1 0 0,-3 2-1715,-1-1 1068,1 0 994,-2-4 0,-1 0 0,-5 0 0</inkml:trace>
  <inkml:trace contextRef="#ctx0" brushRef="#br0" timeOffset="246">1063 9636 7802,'0'-12'8,"0"1"445,0 0 0,0-1-78,0 1 0,0 3 102,0 1 0,-1 0 175,-3 0 415,3 1-423,-10 6-319,10 0 0,-5 3 443,2 5-500,3-1 1,-8 15 12,5-3 0,0 6 37,4 2-54,0 5-466,0-3 205,0 5 1,0 0 71,0 1 1,4-2-50,0-3 1,3 2-735,-3-6 498,5 1 1,-3-5 39,6-3 1,-1-4-209,1-7 145,-1 2 725,-5-9-335,10 4 1,-9-5-114,9 0 281,1 0-196,-4 0 1,9-5-46,-3-3 1,1 2 51,-1-2 1,3 1-342,-3-5 1,2 5 102,2-1 0,-4 2-195,0-2 94,-5-2 0,8 9-56,-10-4 94,5 0 1,-6 3 15,1-2 309,-6 3-280,4 1-6,-9 0 376,10 0-170,-10 0 0,5 0 161,-2 0-240,-3 5 1,4-2 38,-5 4 129,0 1-113,5 3-79,-3 1 1,8-4 13,-3-1 1,4 1 61,0 3-199,0-4 155,6 3 1,1-9 6,5 3-125,-1-3 103,6-1 1,-2 0 133,4 0-145,1-5 78,3-6 0,0-3 324,0-5-368,1 5 1,-1-8 215,0 3 0,-5-3 14,-2 0-178,-8-1 183,-2 0-183,-6 0 1,-5 0-5,-2 0 0,-5 0-69,-7 1 1,-6 0-347,-12 3 167,-4-3-11,-9 10 1,-3 0-130,-7 9-104,-3 1 1,-9 7-480,0 3 596,0 7 1,14 2-88,5 2 1,10 2-90,6-2 1,8-1 68,7 1-1297,4 0 777,7-1 986,5 3 0,7-3 0,5 5 1</inkml:trace>
  <inkml:trace contextRef="#ctx0" brushRef="#br0" timeOffset="247">2490 9704 7875,'0'-19'0,"0"0"436,0 5-257,0-2-1,0 4-82,0 1-26,0 5-133,0-4 1898,-5 8-1168,-1-8 0,-5 9 59,-1-3-173,1 3-285,-1 6 0,-3 2 379,0 9-433,-5 1-40,2 11 0,0 0 46,3 3-6,2 7-751,2-8 386,-1 15 188,6-10 1,1 5 62,5-6 0,5 3-158,3-3 0,7 1 74,4-8-770,2-5 485,2-6 1,5-6-186,3-2 269,2-3 43,1-10 1,-1-1 499,-3-6-212,3-4 0,-9-2 242,3-5 1,-4-1-86,-4-3-57,-3 3 538,-4-9-603,-6 9 1,-2-8 8,-8 6 1,-3-5-57,-9 5 0,-5-6-839,-6 1 485,-5 3 1,-1 4-643,-5 5 0,-3 7 80,2 0 45,1 1-928,9 10 1024,1-5 0,7 12-43,2 1 684,2 3 0,6 2 0,-1-1 0</inkml:trace>
  <inkml:trace contextRef="#ctx0" brushRef="#br0" timeOffset="248">2936 9647 7852,'0'-11'369,"0"-1"0,-5 1 121,4 5 391,-5 1-477,1 5 122,4 0-236,-4 0 0,1 6 133,0 5 139,1 11-273,3 2 1,0 8 126,0-6-151,5 6-162,-4-3 0,9 2-407,-2-1 261,-3-4-58,5 2 1,-4-6-54,6 1 0,-5-5 123,1-3-1245,-5-2 803,7-7 1,-8 3-146,6-5-683,-6 0 724,9-4 1,-9-2-457,6-1 494,-6 1 539,8-13 0,-3 8 0,4-9 0,1-1 0,4-1 0,-3-1 0,2 0 0,1 0 0,0-4 0,-1-5 0,1 4 0,-3-4 23,2 5 0,-2 1 182,-2 3 0,-3 4 1015,0 8-590,-6 2-324,3-1 0,-6 6 449,-3 0 1,-2 6-18,-6 5-223,-4 5-231,-2 2 1,-5 9-45,0 0 1,2 4 12,2 0 1,0 0-84,7 0 1,0-3-14,8-5 0,0-2-265,4-2 161,5-2-45,2-6 0,5-4 20,3-4 0,3-1 111,5-2-509,5 0 189,-4 0 124,9 0 0,-5-6 61,2-1-41,9-3 0,-13 2 63,8 1-26,-7 4 0,6-7 0,-4 3 0</inkml:trace>
  <inkml:trace contextRef="#ctx0" brushRef="#br0" timeOffset="249">4249 9978 7749,'-6'0'436,"1"0"98,5 0-50,0-5-178,0 4 580,0-4-493,0 0 0,0 2 172,0-4 43,5-1-302,-4-3 1,8-1 337,-5 1-254,0 0-232,1-1 0,-4 1 401,3-1-347,-3 1 53,-1-6-329,0 5 120,0-10 1,0 4 29,0-5 0,0 1-82,0-1 1,4 0 227,0 0-629,0-5 312,-4 4 1,0 0-151,0 5 119,0 5 43,5-3 1,-4 6 228,3 0-185,-3 4 147,-1 2-52,5 5 1,-2 5-27,4 3-6,1 7 1,8 3 1,-2 7 49,5 6 208,0-1-251,-1 10 1,4-2-329,-3 0-744,-3 5 956,6-8 0,-10 1-291,4-6 6,-4-4 97,0-3-365,-1-2 376,1-8 1,-5 2-102,1-7-676,-6 2 933,4-9-1267,-6 4 993,0-5 1,-6 0-1,0 0 1</inkml:trace>
  <inkml:trace contextRef="#ctx0" brushRef="#br0" timeOffset="250">4226 9956 7798,'6'-7'523,"-3"-2"65,9 6 0,-1-5-327,12 4-329,-3 0 50,13 4 0,-7-5-18,4-2 520,1 2-280,3-6 1,-1 6-695,-3-2 1,6-2 4,-6 5-1266,6-5 1664,-12 8 0,9-4 0,-4 5 0</inkml:trace>
  <inkml:trace contextRef="#ctx0" brushRef="#br0" timeOffset="251">4969 9636 7882,'-10'-12'1826,"2"1"-1545,3 0 676,5 4-551,0 2 1,0 6 821,0 3-621,-5 3-195,4 4 298,-4 6-350,5 5 0,0 4 113,0 4-346,0 1 34,5 3 0,-3 0 162,6 0-1022,-6-4 557,8 3 1,-7-9-677,5 2 409,-6-7 305,8-2 0,-8-9-2004,1-1 825,-1-4 567,-2 2-1126,0-5 814,5 0 1028,-4-5 0,4-7 0,-5-6 0</inkml:trace>
  <inkml:trace contextRef="#ctx0" brushRef="#br0" timeOffset="252">4683 9647 7832,'0'-6'0,"2"-4"0,1 2 2056,4-2-1322,9 4 0,7-3 43,8 5 156,-4-5-524,12 3 1,-8-2-227,11 1 0,-1-1 26,1-4 1,1 2-613,-5 3-361,0 2 781,-4 5-3048,0-5 2940,-4 3 1,3-3-1,-4 5 1</inkml:trace>
  <inkml:trace contextRef="#ctx0" brushRef="#br0" timeOffset="253">6077 9373 7861,'0'-11'815,"0"-1"-679,5 6 80,1-4-92,5 9 0,6-8-60,2 5 950,3 0-593,6-1 0,-3 4 221,5-3 80,6-2-371,-1 4 0,5-3 410,-6 5-457,0 0 1,1-4 92,-1 1-355,0-1-209,-5 4 339,4 0 1,-12 0-88,1 0-134,-6 0 166,0 0-148,-10 0 0,3 1 49,-5 3 0,-1 0-55,-7 7 0,-4-1-117,-7 9-156,-3 0 207,-5 9 0,-4 3-437,-4 7-609,-2-3 978,-6 10-190,3-5 195,2 1 1,1 3-35,2-2 28,4-2 67,4-1 0,2-2 34,6-3 0,0-2 107,4-9 0,0-2-202,4-2 862,2 3-475,5-10 0,1 4 1837,3-9-1643,2 3-166,11-8 61,-5 3-116,15-5 0,-8 0 36,8 0-788,2 0 439,-5 0 0,4 0-276,-5 0 1,0-2-449,-1-1 1,-3 1-498,0-1 559,-5 1 429,8 2 0,-8 0 352,5 0 0,0 0 0,4 0 0</inkml:trace>
  <inkml:trace contextRef="#ctx0" brushRef="#br0" timeOffset="254">6865 9819 7791,'-5'-7'3033,"3"1"-2233,-1 2 0,1 4-421,2 0 0,4 3-39,0 8 0,0-2 181,-4 6 1,0-1 82,0 1 1,3 3-223,1 5 0,0 4-284,-4-1 0,4 1 68,0-4 1,0 2-586,-4-2 0,3 1-576,1-9-762,0 1 233,-4-5 202,5-5 0,-4-2-251,3-8 1573,2-2 0,1-11 0,4 0 0</inkml:trace>
  <inkml:trace contextRef="#ctx0" brushRef="#br0" timeOffset="255">6933 9556 7857,'-11'-5'1040,"-1"-3"0,6-2-514,2-1 1,3 3 55,1 0-729,0 6 0,1-3-439,3 5 1,2 0-1586,6 0 2171,4 5 0,-3-4 0,3 4 0</inkml:trace>
  <inkml:trace contextRef="#ctx0" brushRef="#br0" timeOffset="256">7401 9567 8155,'0'-7'318,"0"-1"279,6 6-333,0-9 1,7 10 186,2-3 1,3-1 307,4 1 0,1-3-47,0 3-249,5-5-306,1 8 1,2-4 250,-1 5-145,-5-5-53,3 3-850,0-3 532,-9 5 0,7 0 105,-11 0-1780,0 0 670,-3 0 623,-6 0 490,-1 0 0,-5 5 0,0 2 0</inkml:trace>
  <inkml:trace contextRef="#ctx0" brushRef="#br0" timeOffset="257">7481 9739 7861,'8'0'0,"0"0"794,-6 0-458,13 0 1,-6 0 237,10 0 510,-5 0-652,8 0 0,-4-4 214,4 0 130,6-5-414,-4 8 0,6-8-443,-4 5 58,-2-5 65,4 8 0,-5-8-2276,0 5 1118,0 1 629,-5 3 487,-2-6 0,1 0 0,0-5 0</inkml:trace>
  <inkml:trace contextRef="#ctx0" brushRef="#br0" timeOffset="258">8418 9156 7860,'-6'-11'153,"-3"-1"38,5 1 0,0 3 1173,4 1-453,0-1 396,0 2-911,0 1 0,6 11 57,6 5 0,4 7 33,7 9 0,1 2 36,3 5 0,2 2-240,5 2 0,2-3-158,2 3 1,-2-2 31,2-2 1,-3-1 55,-1-2 1,-3 0-282,-1-4 0,-4-2 97,0-5 0,-2 0-184,-1-5 0,-4 4-105,0-4 1,-5 1-232,2-5 1,-8-3-398,0-1-715,-5-4 218,2 7 373,-5-9-841,0 4 1032,-5-5 822,-2 0 0,-4-10 0,-1-3 0</inkml:trace>
  <inkml:trace contextRef="#ctx0" brushRef="#br0" timeOffset="259">9046 9168 7804,'-4'-12'12,"0"1"1,1-4 388,3-1 1,0 5 1634,0 3-1367,0 6 233,0-3-521,-5 5 0,1 0 298,-8 0-251,3 10-269,-12 2 0,-2 20 21,-7 2 32,-3 8-994,-7 4 485,5 1 275,15-19 1,0 0 0,-14 20 65,0 5 1,5-6-180,2-1 1,8-2-1175,4-6 692,2 1 333,2-10 0,4-1-1168,4-6 732,1-4 341,2-1 0,5-7-36,3-2-320,2 2 774,7-9 0,0 4 0,6-5 0</inkml:trace>
  <inkml:trace contextRef="#ctx0" brushRef="#br0" timeOffset="260">9240 9636 7808,'7'-1'0,"-4"-3"1872,-1 3-1257,-2-5 0,1 9-142,3 5 0,-3 0 19,3 11 0,-3-3-24,-1 3 536,0-5-574,0 7 1,0-3 223,0 5-447,0 0-52,0 0 1,0-4-113,0 0 4,5-5 28,-4 2 1,6-4-773,-3-1 404,-3-5-1619,9 4 1271,-9-8 1,8 2-58,-5-8-1320,5-3 1271,-8-4 0,8 0-16,-5-1 763,0 1 0,1-11 0,1-2 0</inkml:trace>
  <inkml:trace contextRef="#ctx0" brushRef="#br0" timeOffset="261">9366 9362 7791,'-12'-7'5,"2"-3"1571,3 3-942,2 2-615,5-1-76,0 6 0,5 0-553,-4 0 349,9 0 0,-2 0 261,7 0 0,-2-5 0,3-1 0</inkml:trace>
  <inkml:trace contextRef="#ctx0" brushRef="#br0" timeOffset="262">9846 9442 7882,'0'-7'1036,"0"2"0,5 1-847,2 1 1,0-1 132,0 4 532,1 0-467,3 0 1,2-1 675,2-3-518,-2 3-165,8-5-1,-3 6-109,5 0 1,0-1 51,0-3-1183,0 3 686,-1-4 0,5 5 18,0 0 1,-1 0-232,-3 0 1,1 0 387,3 0 0,-3-5 0,4-1 0</inkml:trace>
  <inkml:trace contextRef="#ctx0" brushRef="#br0" timeOffset="263">10702 9099 7878,'-11'-19'0,"-1"0"0,6 5 761,2-1 1140,3 2-1017,1 7 1,1-3 145,3 5-585,-3 0 1,9 9-115,-2 3 1,2 7 78,2 4 1,3 3-87,0 1 1,5 3-333,-1 1 0,3 0-10,1-5 1,3 3-29,1 1 1,0-6-1010,-4 3 0,-2-6 519,-2 2 1,1-5-1066,-4 1 0,0-6 139,-1-1 1462,-2-6 0,4 8 0,-6-3 0</inkml:trace>
  <inkml:trace contextRef="#ctx0" brushRef="#br0" timeOffset="264">11353 9065 7901,'0'-18'0,"-1"2"2358,-3 4-1696,3 1 0,-6 4-244,4 4 1,-5 3-125,-7 3 1,-3 5 53,-5 7 1,-1 3-172,-3 5 1,-1 1-143,-2 3 1,3-2-172,8 5 0,0-3-375,8 4 1,-3-6-180,6 2 0,3-3 327,1-2 1,3-2-1080,1-1 1,0-5 7,0 1 1434,0-3 0,0 0 0,0-1 0</inkml:trace>
  <inkml:trace contextRef="#ctx0" brushRef="#br0" timeOffset="265">11033 9407 7803,'-11'-6'1859,"5"2"-1249,2 8 0,2 2-144,2 6 0,-3 3 29,-1 0 1,0 6 185,4-2 0,-4 2-99,0 2 0,1 0-156,3 0 0,0 0-264,0-1 0,3 1-89,1 0 0,0-1-143,-4-3 1,4 1-202,0-5 1,-1 0-417,-3-3 1,2-4-2718,2-1 1524,-3-4 1880,4 7 0,0-9 0,1 4 0</inkml:trace>
  <inkml:trace contextRef="#ctx0" brushRef="#br0" timeOffset="266">11307 9624 7837,'0'-7'3224,"0"-1"-1494,0 1-796,0 0-608,0 7 0,0 7 325,0 4 0,0 6-213,0 2 1,0 2-100,0 2 0,0 0-170,0 0 0,4-1 12,0 1 1,1 0-631,-1 0 1,1 0 356,3 0 0,0-6-1045,-4-1 0,5-7 529,-1-2 0,-2-4-807,2 1 0,-1-3 156,5-1 1259,-1-5 0,1-2 0,-1-4 0</inkml:trace>
  <inkml:trace contextRef="#ctx0" brushRef="#br0" timeOffset="267">11422 9407 7781,'-5'-19'920,"-3"0"0,3 5-87,1-1-44,3 2 1,2 7-279,3 2 0,-2 3-875,6 1 0,1 0-327,6 0 1,2 1 690,2 3 0,7 8 0,-2 5 0</inkml:trace>
  <inkml:trace contextRef="#ctx0" brushRef="#br0" timeOffset="268">12175 9796 7858,'-28'-10'5832,"11"2"-4520,1-7 0,11 7-4794,13 4 1765,0 3 1717,3 1 0,-11 0 0,-6 0 0</inkml:trace>
  <inkml:trace contextRef="#ctx0" brushRef="#br0" timeOffset="287">1811 11953 7765,'0'-11'797,"0"0"-247,5 4-198,1-3 382,5 9-416,1-4 1,1 3-4,2-1 1,-1 1-100,5-1 0,0 1 89,4 2 72,0 0-125,-1 0 0,1 0-73,0 0-27,0 0 1,1 0 15,3 0 0,-2 0-45,6 0 1,-2 0-16,1 0 0,2-4 37,-5 1 0,3-2-105,-3 1 0,-5 3 38,-3-3 1,-8 2-135,0 2 69,-2 0 0,-1 0-138,-1 0 128,-4 6 0,1 0-52,-8 5 0,1 1-76,-4-1 1,-2 4 72,-7 1 1,2 8-55,-5-1 1,4 3 82,-4 1 1,-4 2-209,-3 5 1,-6 4-111,2 0 1,0 2 95,0-2 1,-1-3 155,-3 3 0,1-3-12,3-5 0,2 2 179,5-5 0,5-6-138,3-6 0,2 1 124,2-5 0,3 3-33,1-6 1,4-2 184,-1 2 15,3-6-32,1 8 0,5-9 92,3 3 1,2 1 30,1-1 0,6 0-52,2-4 0,2 4-84,2 0 0,0-1-33,0-3 1,4 4 13,-1 0 0,6 0-10,-2-4 0,3 0-55,2 0 1,-6 0-158,-3 0 1,-1 0 29,-3 0 0,-4 0-220,-3 0 0,-2 0-409,-1 0 475,-6 5 1,0-4-2193,-2 3 1679,-3-3 0,3-1-1558,-8 0 2250,3 0 0,-9-5 0,4-1 0</inkml:trace>
  <inkml:trace contextRef="#ctx0" brushRef="#br0" timeOffset="288">1731 11599 7842,'1'-10'441,"3"3"0,-2 0-61,6 3 1,0 3 61,3-3 0,0 3 44,1 1 0,4 0 65,3 0 0,8 0 74,3 0 1,0 4-240,0 0 0,1 3-13,3-3 1,0 4-136,0-4 0,1-1-117,-1-3 1,0 0 90,0 0 0,-1 0-133,-2 0 0,1-1-166,-6-3 0,1 3-322,-4-3 1,-6-1-883,-1 1-1177,-4 1 2468,0 3 0,-6 5 0,-1 1 0</inkml:trace>
  <inkml:trace contextRef="#ctx0" brushRef="#br0" timeOffset="289">2884 12079 7927,'-6'0'510,"1"0"-181,5-5 136,0 4-301,0-4 1,1 5 336,3 0 1,3 0-130,9 0 0,1 0 137,6 0 0,1-4 223,3 0-286,-3 0-168,9 4 0,-4-1-49,6-3 0,-5 3 27,1-3 1,-6-1 72,2 1-459,-3 0 163,-7-1 1,4 4 262,-6-3-1329,0 3 726,-3 1 0,-5 0-2822,1 0 2264,-6 0 0,2 1-1041,-8 3 1906,-2 2 0,-16 6 0,-2-1 0</inkml:trace>
  <inkml:trace contextRef="#ctx0" brushRef="#br0" timeOffset="290">2896 12319 7927,'-5'0'547,"5"0"0,5 0 42,6 0 0,2 0-188,2 0 1,4-5 873,8-3-583,2 3-182,5-5-36,-5 9-869,9-9 615,-7 3-1,8 1-1025,-10 1 677,4 0 1,-9 3 174,3-1-2334,-3 1 1204,-1 2 1084,0-5 0,0 4 0,0-4 0</inkml:trace>
  <inkml:trace contextRef="#ctx0" brushRef="#br0" timeOffset="291">4072 11816 7827,'-1'-15'541,"-3"0"1,3 9-292,-3-6-250,3 8 0,1-1 1261,0 0-526,0 4-263,0-4 162,0 5-338,0 5 1,3 6 77,1 8 1,6 4 144,2 4 0,-1 2-60,4 5 31,3 1-333,0-1 0,5 5 165,0 3-706,-1-3 489,1 6 1,0-8-103,0 4 206,0-4 1,0 3-511,-6-11 282,5-1 1,-6-5 11,4-1-634,-4-4 465,-5-1 1,-3-6-108,0 0-374,-1 1 54,0-6-653,-2-1-125,-5-5-78,0 0 252,-5 0 754,-2 0 0,0-5-215,-1-2 668,6 2 0,-9-11 0,5 4 0</inkml:trace>
  <inkml:trace contextRef="#ctx0" brushRef="#br0" timeOffset="292">4449 11816 7531,'-6'-5'570,"0"4"-413,6-4 0,0 4 375,0-3-128,0 3 0,0-6-90,0 3 310,0 3 1,6-4 274,-5 5-475,4 0 1763,-5 0 0,-5 5-2129,-3 3-123,-2 2 116,-6 11 0,-1 1-143,-2 12 172,-8 3-736,8 9 604,-14 0 109,9 4 1,-9 2 50,3 5-399,2 0 229,11-28 1,1 0 0,-8 21 12,-3-4 1,8-2-52,4-5 1,3-6-68,5-7 132,-3-7 13,8 3 1,-3-10-294,5 4 0,0-7-107,0-2-765,0-4 1083,0 2-1452,0-5 331,0-5 1,0-3 465,0-7 759,0-3 0,-5-10 0,-1-1 0</inkml:trace>
  <inkml:trace contextRef="#ctx0" brushRef="#br0" timeOffset="293">3969 11634 7827,'-10'-18'1355,"2"3"-574,3 2-432,5 2 0,2 3-151,1 0-202,4 6 161,4-3 0,-3 5 383,-1 0 0,2-2-42,7-1 0,-1 1-76,8-1 1,-2 1-93,10 2 0,2 0 87,1 0 0,6 0-334,-5 0 1,-2 0-176,-3 0 1,-4 0-1274,0 0 772,-7 0 27,3 0 0,-8 0-1218,5 0 1784,-5 5 0,2-3 0,-4 3 0</inkml:trace>
  <inkml:trace contextRef="#ctx0" brushRef="#br0" timeOffset="294">4791 12148 8306,'8'-7'803,"0"3"1,-1-1-258,5 2 0,-1-1-18,1 4 0,-1 0-97,0 0 1,2 0 45,2 0 0,-1-2-18,5-1 1,-3 1-128,3-1 0,-2 1-396,2 2 1,-1 0 121,-3 0 1,-2 0-838,2 0 0,-2 0 440,-2 0 1,1 0-651,-1 0 1,1 0-93,-1 0 1081,1-5 0,-1-1 0,0-6 0</inkml:trace>
  <inkml:trace contextRef="#ctx0" brushRef="#br0" timeOffset="295">5511 11759 7879,'0'-11'1709,"0"-1"-486,0 1-1036,0 5 514,0 1 65,5 5 0,0 1-324,3 3 1,2 2-69,-2 5 0,2 5-26,1-1-316,1 0 37,-1 2 0,4-5-147,0 3 1,2 2-408,-2-2 0,-1 0-1911,5-3 1224,0-1 388,-1-4-576,4 3 780,-10-9 1,8 4 99,-4-5 1,3 0 479,-4 0 0,5-5 0,-2-1 0</inkml:trace>
  <inkml:trace contextRef="#ctx0" brushRef="#br0" timeOffset="296">5945 11782 7879,'0'-11'0,"-4"3"319,0 0 174,-4 6 1,1-3-46,-4 5 0,-1 0 142,1 0 0,-4 6 173,-1 6 1,-4 4-289,1 7 0,-1 5 44,1 2 1,-3 7-139,3 1 1,3 5 128,0-1-1022,-1 3 687,9-5 0,-7 3 66,7-5 1,3 4-183,1-4 1,3-3-225,1-5 0,0-6-1463,0-1 891,0-5 444,0-7 1,1-4-1349,3-4 0,-1-1 969,4-2-1223,-4-5 1895,7-2 0,-9-14 0,4-3 0</inkml:trace>
  <inkml:trace contextRef="#ctx0" brushRef="#br0" timeOffset="297">5534 11474 7845,'-6'-8'1436,"2"0"0,8 5-1528,3-5 0,12 6-26,4-2 0,2 2 1275,-2 2 1,-4 0-477,0 0 1,5 0-297,7 0 1,2-3-76,1-1 0,0 0 47,1 4 0,-2 0-360,-3 0 0,2 0-255,-6 0 1,1 0-1205,-4 0 0,-4 0 773,0 0 1,-5 0-2257,1 0 2945,-2 0 0,-2 5 0,1 1 0</inkml:trace>
  <inkml:trace contextRef="#ctx0" brushRef="#br0" timeOffset="298">6459 12022 7845,'-4'-11'203,"0"-1"0,1 4 346,3 1 0,0-1-75,0-3 0,0-1-101,0 1 0,3 0 49,1-1 0,5 1-84,-1-1 0,2 1 23,1-1 0,1 2-164,-1 3 1,2-3-41,2 2 0,-1 3 30,5 1 0,-4-1-127,4 1 0,-5 2-146,1 5 1,2 4 103,-2 4 0,2 2-249,-2 2 0,-1-1 134,5 5 0,-1-4-145,1 4 0,2-5 31,-2 2 0,-1-4 52,1 0 1,0-2 152,4-3 0,-4 2 89,0-5 0,-1 0 9,1-4 1,1 0-116,-5 0 0,1-1 168,-5-3 1,0 1-122,1-4 1,-1 0-30,1 0 0,-5-2-86,1 5 0,-6-5-189,2 2 0,-2 0-1459,-2 0 1267,0-1 0,-4 0-624,0 1 1,-9 4 474,2-1 0,-4 8 621,-1 4 0,-1 2 0,-6 1 0</inkml:trace>
  <inkml:trace contextRef="#ctx0" brushRef="#br0" timeOffset="299">6607 12285 7845,'-11'0'234,"0"-5"0,4-2 597,3-4 0,-1 3-40,2 1 1,-1-1-299,4-4 1,4 1-26,-1 0 0,6 3-120,-1 0 0,2 2-61,1-2 0,1 2-117,-1 2 1,2 3-69,2-3 0,-2 3-162,2 1 1,3 1 100,1 3 0,-1 2-321,1 6 1,-4-2 127,4-2 1,-4 4-211,4-4 0,-1 5 131,1-6 0,3 2-3,-3-1 1,2 2 41,2-3 0,-4-1 54,0-3 0,-5 2 70,1-1 0,2 0 141,-2-4 1,0 0 45,-3 0 1,-5 0-93,1 0 49,0-5 0,2 2-88,-3-4-841,-2-1 85,-5-3-245,0-1-1505,0 1 2518,-5-1 0,-1-4 0,-5-2 0</inkml:trace>
  <inkml:trace contextRef="#ctx0" brushRef="#br0" timeOffset="300">7647 12125 7845,'0'-7'584,"0"-3"0,5 9 127,2-3 1,1-1 10,3 1 1,0 0-270,8 4 0,0-3-54,3-1 1,1 0-84,0 4 68,0 0-127,5 0 1,-8 0-239,3 0 0,-4 0 69,0 0 1,1 0-1359,-4 0 741,-1 0-489,-9 0-2445,4 0 3463,-3 0 0,-1-5 0,-1-1 0</inkml:trace>
  <inkml:trace contextRef="#ctx0" brushRef="#br0" timeOffset="301">8560 11634 7845,'-6'-8'402,"2"0"176,3 6 0,1-4 237,0 2 422,0 2-815,0 8 0,5 2 10,3 11 0,-2 4-63,2 4 0,-1 5 65,5-2 0,-2 7-249,-3 1 1,2 4 38,-5-4 1,4 0-448,-4-4 0,3 1 211,-3-1 0,0-1-465,-4-3 0,4-2-36,-1-5 0,1-1-265,-4-3 1,0-3-252,0-5-325,0 1 287,0-1 1,1-6 110,3-5 956,-2-5 0,8-6 0,-4-1 0</inkml:trace>
  <inkml:trace contextRef="#ctx0" brushRef="#br0" timeOffset="302">8777 11679 7845,'7'-11'0,"-2"-1"0,-5 1 0,5-2 700,2-2 0,4 2-205,0-2 0,4 3 0,2 1 100,1 4 0,-3-2-224,4 5 1,-1-1-88,1 1 1,1 3-27,-5-3 1,5 4-117,-1 4 1,-2 2-78,-2 6 1,-2-1-19,-2 1-153,1 4 146,-6-3 0,3 7-355,-5-5 0,-2 6 48,-5-2-2,-4-3 130,-9 6 0,-1-8-108,-2 5 37,-2 0 146,3-2 1,0 0 37,3-6 0,2 3 139,2-2 1,1 2 203,2-7-154,-2-2 38,9 6 252,-5-10-195,6 9-38,6-9-145,-5 4 1,9-1 54,-2 0 1,3 4-5,4-5 0,-1 6 58,5-1-305,0 2 187,-1-4 1,4 4 37,-3-2 0,2 4 9,2 3 0,-5-3-156,-3 4 128,3 1-101,-6-4 1,5 9-94,-6-3 1,-3 1 38,0-1 1,-6 3-123,2-3 1,-8 1 113,-3-1 1,-5 1 13,-3-4 1,-3 0 111,-5-1 1,0-2-112,1 2 1,-5-3 126,0-5 0,2 2-264,6-5 1,-1 0-239,4-4 0,5 0 104,3 0-1620,6 0 1242,-3 0 1,5-5-104,0-3 815,0-2 0,5-7 0,1 0 0</inkml:trace>
  <inkml:trace contextRef="#ctx0" brushRef="#br0" timeOffset="303">9371 12250 7747,'0'7'2376,"0"-2"-3267,0-5 891,5 0 0,-3-10 0,3-3 0</inkml:trace>
  <inkml:trace contextRef="#ctx0" brushRef="#br0" timeOffset="304">9691 11702 7790,'0'-11'0,"-4"-1"1025,0 1 1,4-4-462,4-1 1,5 5-388,-1 3 1,2 6 566,1-2 1,-3-1-255,0 1 0,-1 0-66,5 4 0,3 2-151,0 1 1,0 5-30,-3 7 1,-1 3-147,1 5 0,-5 4-149,1-1 1,-6 8 76,2-3 1,-4 9-138,-4-1 1,-2 0-127,-5 3 1,-5-5 112,1 1 0,-5-3-276,1-1 1,2-1 148,2-2 1,2-3 188,2-5 0,3-2-48,1-2 0,4-2 560,-1-6 1,3-3-20,1-1 1,5-4 167,3 1 0,3-3 13,4-1 1,3 0-186,5 0 1,0 0 163,0 0 0,3 0-206,1 0 0,0-4-323,-5 0 1,-4 1 79,-3 3 1,-2 0-1888,-1 0 475,-6 0 0,-4 3-2636,-9 1 3906,-6 5 0,-15 3 0,-1 5 0</inkml:trace>
  <inkml:trace contextRef="#ctx0" brushRef="#br0" timeOffset="305">2267 13484 7860,'0'-7'172,"0"-3"100,0 3 0,0-3-70,0-2 1,0 4 202,0 1-80,-5-1 1,4-3 532,-3-1-470,-2 1 0,0 1-149,-6 2 1,1 3-132,-1 5 1,1-4 53,0 1 1,-6-1-74,-2 4 1,1 1 86,-1 3 0,0-2-82,-4 6 0,2-2-5,2 2 0,-2 2-118,6-2 1,0 2 19,4 1 0,-1 1 64,1-1 0,3 1-127,0-1 0,6 0 40,-2 1 1,3-1-37,1 1 1,1-1 79,3 0 1,2 1-15,6-1 0,-1 1-1,1-1 1,3-1 4,0-2 0,4 2 73,-4-2 0,4 1-54,-3-2 1,4 3 147,-1-2 0,-1 2-38,1 2 0,0-1-15,4 0 0,-1 1-59,1-1 1,0 2 3,0 2 0,-2-1-45,-1 5 0,-4 0 55,-5 4 1,1 0-182,-1 0 1,-1 0 42,-2-1 1,-3 1-146,-5 0 1,0 0 51,0 0 1,-1-6 110,-3-1 0,-4-2 84,-7 1 0,1-2 128,-5 2 1,0-2-98,-4-2 1,-5-3 103,-2-1 0,-1-3 167,-3 4 1,6-6-38,-6 2 1,2-3-76,-2-1 1,5-4-120,2 1 0,4-8-83,4 0 0,4 0-300,8-5 0,-2 4-576,5 0 1,0 1-2410,4-1 3262,5 6 0,7-9 0,5 2 0</inkml:trace>
  <inkml:trace contextRef="#ctx0" brushRef="#br0" timeOffset="306">2610 14021 7555,'-1'-7'-10,"-3"3"805,3-2-107,-4 5 370,5-9-193,0 8-338,0-3 80,5 5-314,1 0 0,6 0 89,-1 0 0,2 0-122,2 0 0,-2 0 26,2 0 1,1 0-65,0 0 0,3 0 13,-4 0 0,4-3-30,-4-1 1,4 0 3,-4 4 1,1 0-92,-5 0 1,0 0 4,1 0 1,-5 0-247,1 0 92,-5 0-344,2 0 223,-5 0 1,-2 5-16,-1 3 1,-4 2-31,-4 1 0,-1 4 106,1 1 0,0 3-32,-1-4 1,1 4 16,-1-4 1,1 4-70,-1-4 0,5 6 67,-1-2 1,1-3-82,-5-1 0,5 1 130,-1-5 0,2 3 2,-2-6 1,2 1 181,2-2-151,3 3 1,-5-7 290,6 4 0,0-4-134,0 2 0,6-5 42,1 0 0,5 0 171,3 0 1,3 0-38,4 0 1,1 0 52,0 0 1,0 0 25,0 0 0,3 0-120,1 0 0,-4-4-323,-4 0 1,-5-1-591,1 2-788,-2 1 923,-2-3 1,-9 5-1063,-6 0 1574,-10 5 0,-4 2 0,-5 4 0</inkml:trace>
  <inkml:trace contextRef="#ctx0" brushRef="#br0" timeOffset="307">3330 13609 7821,'-12'0'-518,"6"0"590,1-5 33,5-1 1,0-2 869,0 1-283,0-1-293,0-3 0,4-1-104,-1 1 1,2 3-56,-1 1 0,-1 0-58,4 0 0,0-3 26,0 2 1,4 2-104,-4-2 1,-1 5 102,2 0 1,0-2-193,3 1 1,1 0-79,-1 4 0,2 1-45,2 3 0,-2-1 100,2 4 0,-1 5-123,1 3 1,-1 1 94,5 0 0,-4-2-63,4 5 0,-4-5 43,5 1 0,-1-1 54,3 1 1,0-6-13,-3 2 1,3-3 4,-3-1 0,-2 2 137,2-5 0,-1 0-43,1-4 0,2 0 135,-6 0 0,1-1-82,-1-3 1,-2-1-8,2-3 1,-2-2-174,-1 2 1,-5-2 81,1-1 0,-2 3-141,2 1 0,-3-1-142,-5-3 0,0 3-292,0 0 1,-1 6-65,-3-2 0,1 3-380,-4 1 0,3 0 978,-4 0 0,1 10 0,-5 3 0</inkml:trace>
  <inkml:trace contextRef="#ctx0" brushRef="#br0" timeOffset="308">3432 13975 7778,'-6'-15'578,"2"-1"0,3-3-437,1 4 1,0 0-131,0 4 1,5-1 804,3 1 0,-2-1-314,2 1 1,-1-1-128,5 1 0,-1 3-134,1 1 1,-1 4-121,0-1 0,1 3 29,-1 1 1,4 5-55,1 3 1,0-1 15,-1 5 1,-1-7-188,5 6 1,-3-2-61,3 3 1,0-1-81,4 1 0,-4 1-88,0-1 0,-4 2 103,4-7 0,-1 2-13,1-1 0,1 1 165,-5-5 1,2-1-5,-2-3 1,-2 0 36,2 0 1,-2-1 138,-2-3 1,-1 2-42,-2-6 0,1 4 105,-6-3 0,2 0-79,-1 0-60,-2-3 1,3 7-1420,-5-4-162,0 4 1532,0-7 0,-5 9 0,-2-4 0</inkml:trace>
  <inkml:trace contextRef="#ctx0" brushRef="#br0" timeOffset="309">4586 13370 7841,'-1'-12'258,"-3"1"1,1 3 1117,-4 1-581,4-1-566,-2 2 1,6 2 121,3 8 0,-1 2 191,4 5 0,0 10-43,0 1 0,2 10-141,-5 2 1,4 2 41,-5 6 0,5 0-174,-4 3 0,0 5-131,-4-1 0,0 3 73,0-6 1,-4 5-125,0-9 0,0 0-194,4-8 0,0-5 126,0-2 0,5-8-627,3-4 0,1-2 276,-2-2 0,4-5-1846,-4-2 234,-2-2 24,5-2 1963,-8 0 0,3-11 0,-5-1 0</inkml:trace>
  <inkml:trace contextRef="#ctx0" brushRef="#br0" timeOffset="310">5146 13404 7802,'0'-12'0,"-2"-3"1220,-2 0 0,3 0 159,-3 3-670,3 6 280,1-4-604,0 9 0,-5 1-124,-3 7 1,-6 5-42,-1 3 0,-5 4 66,1 8 1,-3 3-126,-1 8 0,4-1 12,0 5 1,2 0-8,-2 3 1,1 2-278,3 3 1,2-5 215,-2 1 0,6 0-218,1-4 0,6-4-68,-2-4 0,4-1 77,4-6 1,2-6-405,5-6 1,5-3 159,-1-5 1,4-1 13,-4-6 1,5 0 163,-1 0 1,-1-6 336,1-1 0,-1-5-138,1-3 0,-2 1-26,-6-5 1,-1 4 28,-2-4 1,-3 0-51,-5-4 0,-1 4-87,-3 0 0,-4 5-18,-7-1 1,1 2-158,-5 2 0,0 3 92,-4 0 1,0 6-51,0-2 1,1 8-274,-1 4 0,5 2 152,3 1 0,3 1-1197,5-1 1556,-3 0 0,8 6 0,-3 1 0</inkml:trace>
  <inkml:trace contextRef="#ctx0" brushRef="#br0" timeOffset="311">5317 14066 13485,'6'0'2120,"-1"0"-4072,-5 0-628,-5 0 2580,4 0 0,-9 5 0,3 2 0</inkml:trace>
  <inkml:trace contextRef="#ctx0" brushRef="#br0" timeOffset="312">5785 13381 7744,'-11'-19'7,"-1"0"1,6 1 858,2-1 1,3 3 341,1 4-761,0 1 1,-1 4 309,-3 4-214,3 1 1,-5 4-91,6 1 0,0 5-58,0 7 0,0 1 44,0 6 1,0-1-173,0 5 1,-1 2-183,-3-1 1,3 3 104,-3-3 0,-1 1-107,1-1 1,-1-5-9,2 1 0,1-1-163,-2-7 0,-1 0-36,2-3 0,-1-5-510,4 1-30,0-6 248,0 4 501,0-6 22,5-6 1,1 4-95,6-6 0,-1 4 23,0-3 0,6 4-3,2 0 1,0 1 1,4 2 1,-3 0-93,7 0 1,-3 0 80,-1 0 1,3 4-65,1 0 1,0 9-8,-4-2 1,-4 4-68,0 0 0,-5-1 40,1 5 0,-4 0-8,-3 4 0,-3-1 32,-5-3 1,-1 2-9,-3-1 0,-4 0 94,-7-1 1,-3 1-84,-5-5 1,-5 4-16,-2-3 0,-3 3-90,-1-4 0,1-1-168,2-7 1,0-1-188,4-6 0,2 0-481,6 0 0,2 0 387,6 0 1,0-6 600,4-1 0,-3-8 0,3-3 0</inkml:trace>
  <inkml:trace contextRef="#ctx0" brushRef="#br0" timeOffset="313">5728 13358 7753,'-16'-5'817,"7"0"177,-3-3 0,8-2-134,1 3-590,6 2 0,4-4-68,4 5 1,6-1 6,2 1 0,2 3-56,2-3 0,1-1-7,3 1 0,1 0-119,2 4 0,3 0 14,-2 0 1,-3-4-201,-2 1 0,-2-1-131,-1 4 0,-1-1-230,-3-3 0,1 2-780,-5-1 1,2 1 1299,-2 2 0,-2-10 0,3-2 0</inkml:trace>
  <inkml:trace contextRef="#ctx0" brushRef="#br0" timeOffset="314">6527 13221 8968,'2'-10'3999,"2"2"-3310,2 3 0,4 10-99,-2 3 1,-2 3-170,-2 5 0,-3 1 318,3 6 0,1 5-271,-1 3 1,0 2 143,-4 1 1,0 4-303,0 0 0,0 5-246,0-1 0,0 2-255,0 2 1,0-3 206,0-5 1,0 3-10,0-11 0,3 5 76,1-9 0,1-3-228,-1-4 1,-1-5-281,4 1 505,1-2-403,3-2-346,-4-4-544,-2-2 19,-5-5 1,-2-1-1061,-1-3 0,-9 1 2254,-7-4 0,-8-1 0,-2-3 0</inkml:trace>
  <inkml:trace contextRef="#ctx0" brushRef="#br0" timeOffset="315">2142 15197 8003,'0'-11'167,"-4"3"196,0 0 1,-1 6 221,1-2 1,2-1 382,-6 1 67,6 0-404,-3 4-386,5 0 1,5 7 190,2 4 1,0 2-81,0 6 0,1 4-112,3 3 0,-1 5-100,-2-5 0,1 5-138,-5-5 1,0 1-35,-4-4 1,3-2-216,1-1 0,0 0 109,-4-5 1,0-4-21,0-3 1,0-4-496,0 4 225,0-6 284,5 3 0,-4-6 108,3-3 0,1-2 147,-1-6 0,4 0-150,-5-4 0,6 2 22,-1-5 1,0 4-37,3-4 0,-6 4-6,6-4 0,-2 5-28,3-1 1,3 2 52,0 2 1,0 0 20,-3 4 0,-1-2-3,1 5 1,-1 0 86,1 4 1,-1 5-52,0 3 0,1 3 126,-1 5 0,-3-2-93,-1 5 0,1-2 17,3 2 0,-3 2-213,0-6 0,-2 4 100,2-4 0,-2 0-192,-2-3 0,-2-2-310,6-2 1,-4 1-377,3-6 0,-3 2 355,4-1 562,-6-3 0,9 5 0,-5-6 0</inkml:trace>
  <inkml:trace contextRef="#ctx0" brushRef="#br0" timeOffset="316">3250 15254 7999,'0'-11'-141,"0"-1"1153,0 6-330,5-4-35,1 8 0,6-3-216,-1 5 1,0-3 39,1-1 0,4 0-66,3 4 0,3 0-126,1 0 1,1 0-59,2 0 1,-1 0 13,1 0 1,1 0-1,-4 0 1,5 0-15,-9 0 1,4 0 249,-8 0-238,5 0 0,-7 0 190,2 0-108,-7-5-315,-3 4 0,-10-4 0,-2 5 0</inkml:trace>
  <inkml:trace contextRef="#ctx0" brushRef="#br0" timeOffset="317">3318 15357 8139,'-5'6'151,"4"4"0,1-8 338,7 1 0,4-1 74,0-2 1,2 0 59,2 0 1,3 0-188,5 0 1,-1 0-42,1 0 0,0 0-546,0 0 0,0 0 209,0 0 0,-1 0-414,1 0 0,0 0 247,0 0 109,0-5 0,5-2 0,1-4 0</inkml:trace>
  <inkml:trace contextRef="#ctx0" brushRef="#br0" timeOffset="318">4483 14923 7820,'-6'-12'0,"-3"5"775,5-1-322,-5 1 644,8 0-151,-4-3-400,5 9 1,5 1-136,3 7 0,-2 5 0,2 3 0,-1 3-137,5 5 1,-2 5-42,-3 2 1,2 7-124,-5 1 0,0 1 111,-4-1 1,0-1-265,0 5 0,0-4-159,0 4 0,-4-10-203,0-2 1,0-6-45,4-5 1,0-2-1408,0-6 435,0 1-570,0-6 1991,0-1 0,5-5 0,2 0 0</inkml:trace>
  <inkml:trace contextRef="#ctx0" brushRef="#br0" timeOffset="319">4826 14946 7755,'-5'-12'0,"2"1"1106,-4-1-41,4 1 557,-2 0-656,5 4-427,0 2 1,1 6-146,3 3 0,-3 3-35,3 4 0,-3 4-325,-1 0 1,0 4 92,0-3 1,0 3-83,0-4 1,0 1-63,0 0 1,0-4-445,0 4 79,0-4-211,-5 0 235,4-1 109,-4-5 592,5 5-153,0-10 40,0 4 1,0-4 150,0 3-160,0-3 1,5 8-46,3-5 1,3 4-39,4-5 0,3 3-26,5-3 0,0 2-119,0 3 0,3 2-47,1-2 0,-1 6 86,-3 1 1,-4 1-156,0 0 1,-5 0 41,2 3 0,-5 3-255,-3-3 0,-3 1 94,-5-1 1,0-1-253,0-3 258,-5-2 0,-6 3-59,-4-4 0,-1-6-43,1-2 1,1 1 84,-5-1 0,-1 0-395,-2-4 1,0 0 11,3 0 0,-1 0-117,5 0 0,-1-4 753,5 0 0,-1-10 0,1 1 0</inkml:trace>
  <inkml:trace contextRef="#ctx0" brushRef="#br0" timeOffset="320">4871 14911 7742,'-5'-6'0,"4"-4"332,-3 2 0,3 2 491,1-2 1,5 5-322,3-5 1,2 5 81,1 0 0,2 1-154,2 2 1,3 0-171,5 0 1,3 0-172,1 0 1,1 0 83,-1 0 1,-3 0-659,2 0 0,-1 0-245,-3 0 0,0 0 730,-3 0 0,3 0 0,-5 0 0</inkml:trace>
  <inkml:trace contextRef="#ctx0" brushRef="#br0" timeOffset="321">5408 14934 7740,'-11'-5'0,"4"-1"1585,4-6-319,1 1-686,7 0 0,2 0-223,4 4 1,1-2-39,-1 5 0,4-4 86,1 5 1,4-1-90,-1 4 1,1 0-207,-1 0 1,3 1 102,-3 3 1,1 2-261,-1 6 1,-2 0-8,-6 4 0,0 1-30,1 6 0,-6 1 10,-2 3 0,-4 2-44,-4 5 0,-2 1-136,-6-1 0,-4 0-162,-3 1 1,1-6-78,-1-3 1,1 1 194,-1-4 0,-1 1 198,5-9 196,0 0 0,4-7 615,4 0-128,2-6 369,5 3-460,5-5 0,5 0-143,5 0 1,6 0 306,-2 0 1,3 0-244,5 0 0,-2 0 99,6 0 0,-1 0-77,5 0 0,-5 0-44,0 0 0,0 0-294,0 0 1,1 0-144,-9 0 1,3 0-2437,-10 0 1418,0 0-1114,-9 0 2178,-6 5 0,-11 2 0,-7 4 0</inkml:trace>
  <inkml:trace contextRef="#ctx0" brushRef="#br0" timeOffset="322">3368 16714 7746,'0'-6'550,"0"0"-118,0 2 0,0 3-124,0-4 1,1 5 97,3 0 0,-2-2 36,6-2 1,0 3-97,3-3 1,5 3 45,4 1 0,2 0-34,5 0 0,-2 0-90,6 0 1,-3 0-110,6 0 1,-6 0-1,6 0 0,-2 0 21,2 0 0,-1 0-119,-2 0 1,0 0-74,-4 0 0,-5 0 10,-7 0 1,-2 1-174,-2 3 0,-3-1 40,-1 4 0,-4-3-43,0 4 0,-3-1 63,-3 5 0,-4 0-6,-4 4 0,-2 1 21,-2 6 1,-7 4-3,-4 0 0,-5 8-87,5-1 0,-5 3 68,5-3 1,-5 2-98,4 2 1,1-6 49,3 2 1,5-4-55,3 1 0,-2-3 158,2-5 1,4-2 110,3-2 0,2-2-99,-2-6 0,2-3 243,2-1 409,3-4-382,-4 7 1,10-9 60,2 3 1,4-3-16,0-1 1,6 0 93,2 0 0,3 0-123,5 0 0,-2-1 75,6-3 0,-1 2-75,5-6 0,3 6-7,0-2 1,-4-1-175,-4 1 1,0 0 117,0 4 0,-6-4-534,-5 1 0,-5-1-577,1 4-661,-2 0-25,-7 0-1220,0 0 792,-17 0 2053,4 0 0,-15 5 0,4 1 0</inkml:trace>
  <inkml:trace contextRef="#ctx0" brushRef="#br0" timeOffset="323">3345 16429 7746,'0'-12'0,"0"1"0,-4 0 1186,0-1-739,0 6 1,8-1 132,0 4 1,5 1-80,-1-1 0,7 0 98,4-1 0,4 2-111,3-6 0,7 6 78,5-2 0,6 1-121,-3-1 0,4 3-185,1-3 1,-1-1 29,1 1 1,-6 1-65,-1 3 1,-9 0-176,-3 0 0,-5 0-37,-2 0 1,-4 0-178,-5 0-1431,-4 0 1213,-2 0 1,-6 0-1259,-3 0 1,-3 1 763,-4 3 1,0-2-1104,-1 6 1978,1-1 0,-1 5 0,1-1 0</inkml:trace>
  <inkml:trace contextRef="#ctx0" brushRef="#br0" timeOffset="324">4864 16212 7746,'6'-12'123,"-1"5"352,-5-1 449,0 6-209,0-3-39,0 5-313,-5 0 0,4 0 162,-9 0-253,9 5 1,-11 2 34,1 8 0,-2 8 122,-6 8 0,0 8-2,-4 7-1626,-5 5 1334,16-21 1,0 2 0,-4-2 0,0 1-30,3 3 0,0 0 0,-3-2 0,1 0-119,2 4 0,0 0 1,-3-3-1,1 0 92,2 1 1,-1 0 0,-1 3 0,-1 0 4,1-1 1,-1 0 0,0 1-1,1-1 7,-1 0 0,1 0 0,-1-1 0,0-1-3,3-2 0,0 0 1,-1 1-1,1 0-44,2-2 0,-1-1 0,-11 29 65,1-10 0,0-1-210,3-10 1,2-1-66,6-6 149,0-3 30,4-11 0,2 0-190,5-6 1,0-3-62,0-1 1464,0-4-1824,0 2-1095,0-5 657,0-5 1,1 0 261,3-3 0,3-2-409,4 3 0,0-4 1183,1 0 0,4-6 0,2 0 0</inkml:trace>
  <inkml:trace contextRef="#ctx0" brushRef="#br0" timeOffset="325">5058 16669 7746,'4'-12'0,"0"1"0,-1 3 326,-3 1 1,0 3 311,0-4 238,0 6-306,0-3 101,0 5 9,0-6-17,0 5-284,0-4 0,0 6-126,0 3 0,-5 4-26,-2 7 1,-5 4 26,-3 8 0,1 3 131,-5 8 0,0-1-196,-4 5 1,4-4-68,0 4 1,5-2-93,-1 2 1,0 2 75,3-6 1,-2 5-93,7-1 0,-2-2 112,1 2 1,-1-1-48,6 1 1,-1-3 40,4-5 0,1-3 11,3-1 1,-2-5-101,6 2 0,0-7 138,3-1-370,6-5 176,-5 3 0,6-6-45,-3 1 1,-1-5-161,5 1 0,-5-5-86,1 0 1,-2-1-255,-2-2 0,1 0-193,-1 0 219,-4 0 1,2-2-491,-6-1 0,1 0 111,-4-5 923,0 6 0,5-8 0,2 3 0</inkml:trace>
  <inkml:trace contextRef="#ctx0" brushRef="#br0" timeOffset="326">5538 16909 7746,'-2'-13'0,"-1"-2"0,1 2 97,-1-2 1,1 2 54,2 2 0,0 3 616,0 0 225,-5 6 1,-1-7-572,-6 5 0,0 0-190,-3 4 0,-3 2-105,-5 1 0,0 4 35,0 4 0,0 1-3,1-1 1,-1 4 32,0 0 0,1 1-149,3-5 1,3 4 0,4 1 0,6 0-68,2-1 0,3-2-19,1 2 1,1-3 92,3-5 0,7 3 75,8-2 1,4 2-54,4 2 0,1-1 2,2 0 0,3-3 7,-2 0 0,0-1 6,0 5 0,-1-1-43,-7 0 1,3 1-101,-7-1 1,-4 1-16,-4-1 1,-1 1 71,-6-1 1,0 2-187,-4 2 0,-5 1 27,-3 3 1,-7 6 121,-4-6 1,-4 9 13,-3-6 0,-4 8-7,-4-4 1,1 1 23,3-4 0,-2-2 103,5-2 0,1-2-30,3-6 1,5-1-62,3-2 1,6 1-659,1-5 242,6-1-514,-3-3 1,5-5 38,0-2 1,1-3-181,3-2 1,2 1 358,6-1 705,-1-4 0,6-2 0,0-5 0</inkml:trace>
  <inkml:trace contextRef="#ctx0" brushRef="#br0" timeOffset="327">5995 16817 7673,'0'-16'0,"0"3"397,0-2 1,1-2 534,3 2 0,2 4 124,5 3-437,1 5 884,-6-2-942,-1 5 0,-5 7-83,0 4 1,-1 11-194,-3 8 1,-2 3 35,-6 1 1,1 6-203,0 2 0,-6 2-112,-2 2 1,1-1 19,-1 1 1,5 0 114,-1-1 1,2 0-301,2-3 0,1-3 28,2-5 1,-1-1-85,5-2 1,1-7 66,3-5 0,0-1-154,0 1 167,0-3 0,1-6-456,3-2-963,-3 2 718,4-9-369,-5 4 538,0-5 1,4-1-1010,0-3 1108,5-2 1,-4-5-572,2-1 1138,3 1 0,-3-6 0,4 0 0</inkml:trace>
  <inkml:trace contextRef="#ctx0" brushRef="#br0" timeOffset="328">6132 17148 7670,'-7'-17'0,"1"-1"710,2 3 1058,3 2-1251,1-4 0,1 10 685,3-1-740,2 6 1,-1 2 47,3 7 0,1 10-38,-5 6 1,4 1-200,0 6 1,-2-1-223,2 2 0,-2 2 111,2-3 1,2-1-100,-2 2 1,2-6 24,1 2 0,-3-3-166,0-1 0,-2-5-22,2-3 1,-2-2-353,-2-2 142,-3-5 192,4-1 0,-1-10-63,0-2 1,-1-5-79,-3-3 1,0-3-92,0-5 1,0-3 153,0-1 0,0-3-53,0 3 1,-1-5 41,-3 2 0,3-3-28,-3-1 0,3-4 239,1-1 1,1-2-128,3 3 0,2-1 232,6 5-114,4 0 28,-3 10 0,12-5 207,-2 10-122,8-6-45,-2 13 1,4-5 38,-3 6 0,3 3 10,-2 1 0,-2 4-39,1-1 0,-4 3-53,1 1 1,-3 0 10,-2 0 0,0 0-184,-3 0 0,1 0-226,-4 0 0,-1 0-1197,-4 0 166,-4 0 314,-2 0 1,-14 5 1095,-3 3 0,-12 2 0,0 1 0</inkml:trace>
  <inkml:trace contextRef="#ctx0" brushRef="#br0" timeOffset="329">6497 17125 7704,'-11'0'0,"3"0"1922,0 0-796,6 0-678,-3 0 0,5 2-140,0 2 0,0-2 115,0 6 0,1-1-49,3 5 1,-3-1-66,3 1 0,-2-1-102,2 0 1,-1 1 0,4-1 0,-4 1-235,1-1 1,1 1 101,-1-1 0,1-3-214,-1-1 0,-2-4 31,6 1-348,-6-3 337,8-1 1,-3 0-15,4 0 1,-3-4 76,-1 0 1,1-5 41,3 2 0,-3-3 105,0-2 0,-1 5-58,5-1 1,-5 0 381,1-3-90,-6 5 112,9-5-182,-10 10 0,8-3 13,-5 8 0,-1 6-76,-3 5 0,4 5-17,0-5 0,1 5-227,-1-1 1,-2-1 137,6 1 0,-2-4-338,2 4 1,2-5 135,-2 1 0,-2-2-1420,2-2-56,-6 1-703,3-1 1075,-5-4 1220,0-2 0,0-15 0,0-3 0</inkml:trace>
  <inkml:trace contextRef="#ctx0" brushRef="#br0" timeOffset="330">6920 16646 7784,'-8'-19'1999,"0"0"0,7 5-1577,1-1 1,5 3-403,7 5 1,-1 1 350,0 6 1,1 0 191,-1 0 1,1 3 96,-1 5 1,4 4-235,1 11 0,3 5 268,-4 3 0,5 7-220,-1 3 1,3 4-19,1 1 1,2-2-237,-2-2 0,2 6-248,-6-2 1,-2 2 145,-2-2 0,-4-1-150,-3 1 0,-3 0-190,-5-1 1,0-4 196,0-3 1,-1-2-923,-3-2 475,-2-5-90,-6-1-696,1-5 742,-1-5 1,1 2-120,0-5 0,-1-3-186,1-5 0,-1-4 431,1 0 0,-1-1-320,1-2 1,1-2-1824,2-1 2533,3-9 0,5-6 0,0-4 0</inkml:trace>
  <inkml:trace contextRef="#ctx0" brushRef="#br0" timeOffset="331">7856 16726 7647,'6'0'87,"0"-5"0,-3 2 51,1-4 0,1 4 185,-1-1 1,-1-2 173,4-2 1,0 2-212,0-2 1,3 2-47,-2-2 1,-2-2 81,2 3 1,-4 0-76,3 0 1,-3 0 379,4 0-452,-6-4 1,7 9-26,-5-6 1,1 5 114,-1-5-250,-3 5 0,8-3 38,-5 2 1,5 3 57,-2-3 0,0 3-162,0 1 0,1 0 22,3 0 1,1 5-48,-1 3 0,1 7 35,-1 4 0,0-1 38,1 1 1,-1 0 10,1 4 0,3-2-10,0-2 1,5 1-47,-1-4 1,2 3 65,-2-4 0,2-1-26,-2-7 0,3-1 17,1-6 1,0 0 119,-1 0 0,0 0-67,-3 0 1,-1-6 7,-3-1 1,-2-3 5,2-2 1,-4 0 12,-3-4 0,1 4-153,-5-4 1,0 0 75,-4 1 0,0 0-241,0 3 154,0 1 0,-2 1-872,-2 2 365,3 3 1,-8 6-322,5 3 1,-3 4 287,3 7 1,-4 3-90,5 4 0,-2 1 135,1 0 1,1 1 568,-4 3 0,-6-3 0,-5 4 0</inkml:trace>
  <inkml:trace contextRef="#ctx0" brushRef="#br0" timeOffset="332">7982 17137 7647,'-10'-12'183,"2"1"1,3 3 313,5 1 1,0-1 313,0-3-527,0-1 1,0 1 349,0 0 0,0 3 240,0 0-475,5 1 0,1-3-78,6 2 0,-5 2 173,1 2-174,0 3-222,3-5 0,0 6-131,1 0 1,-5 2 74,1 2 0,4-2-214,3 6 1,4-1 97,-4 5 1,1-1-261,0 1 1,-4 3 120,4 0 0,0 0-4,-1-3 1,1-1 8,-5 0 1,0 1 50,1-1 0,-1 1-46,1-1 0,-1-3 88,1-1 1,-1-4 144,0 1 0,1 1-99,-1-1 0,1-1 140,-1-3 1,2 0 38,2 0 0,-2 0 24,2 0 1,1-5-8,0-2 0,-2 0-69,-7 0 1,2-1-143,-5-3 0,1-1 89,-1 1 0,-3 3-788,3 1 0,-4 0 363,-4 0 0,1-2-1790,-4 5 2210,4 0 0,-2-1 0,5-1 0</inkml:trace>
  <inkml:trace contextRef="#ctx0" brushRef="#br0" timeOffset="333">8998 17011 7647,'-5'-6'293,"4"0"144,-3 2 1,3 1 135,1-4-312,0 4 0,1-3 121,3 2 1,2 3 239,6-3 1,0-1 75,4 1 0,-2 0-290,5 4 1,3 0 85,5 0 1,1 0-72,-1 0 0,1 0-75,2 0 1,2 0-217,-6 0 0,1 0-94,-4 0 0,-5 0 32,-3 0 0,-2 0-151,-2 0 1,-3 0-1892,-1 0 966,-4 0-2576,2 0 3180,-5 0 1,-5 0-1,-2 0 1</inkml:trace>
  <inkml:trace contextRef="#ctx0" brushRef="#br0" timeOffset="334">10129 16703 7647,'0'-19'0,"0"0"0,0 0 332,0-4 0,0 1-42,0 3 0,0 3 92,0 4 0,0 1-31,0 0 0,-5-1-139,-3 1 1,-3 1-7,-4 2 0,2-1 23,-2 5 1,-3 1-54,-1 3 1,-1 0 14,0 0 0,-4 1 17,5 3 0,-5 2-17,5 5 0,-2 5-133,-2-1 0,1 5-32,3-1 0,0 4-173,8 4 0,-2-3 123,9 2 1,0-1-85,4-3 0,3 1-248,5 0 0,0-5 158,11-3 0,1-4 22,2-3 1,1 1 40,0-5 0,0 0 317,0-4 0,0-4 29,-1 0 0,-3-5 77,0 1 1,-5-2-86,2-1 0,-4-1 30,0 1 1,-5 3 107,1 1 1,-5 3 191,0-4 216,-1 6-460,-2-3 0,0 6-163,0 3 0,-2 7 82,-1 8 0,0 8-31,-5 3 1,6 3 11,-2 2 1,3 4 20,1 3 0,0-2-174,0 2 1,0-4 88,0 4 1,0-6-399,0-2 0,0-5 150,0-6 0,4-1-368,-1-3-338,1-3-502,1-4-84,-3-6 251,3-1 0,-5-6 216,0-3 1,0-2-45,0-6 992,5 1 0,1-6 0,5 0 0</inkml:trace>
  <inkml:trace contextRef="#ctx0" brushRef="#br0" timeOffset="335">10369 17251 11241,'6'0'2763,"-1"0"-2078,-5 0-7,5 0-88,-4 0-123,5 0-476,-6 5 340,0-4-1486,0 5-940,0-6-1344,0 5 3439,0-4 0,0 4 0,0-5 0</inkml:trace>
  <inkml:trace contextRef="#ctx0" brushRef="#br0" timeOffset="336">10768 16634 7633,'0'-11'1192,"0"0"-961,0-1 0,0 5-41,0-1 0,0 4 414,0-4 1,0 1-197,0-5 1,0 5-65,0-1 1,-1 6 13,-3-2 1,2-1 115,-6 1 0,4 0-157,-3 4 1,-2 1-104,-6 3 0,1 3-188,-5 4 0,5 6 109,-1 2 0,2 2-131,1 2 1,6 0-150,2 0 0,4 0-199,4-1 0,4 1 45,7 0 0,3-5 122,4-3 1,5-2-134,0-2 0,3-5 76,-3-2 1,0-2 112,-5-2 1,1-2-13,0-2 1,-1-2 284,-3-5 1,-3-1-3,-4 1 0,-6-2-8,-2-2 0,-3 1-113,-1-5 1,-1 4-4,-3-4 1,-2 1-393,-6-1 0,-4-1 153,-3 4 1,-3 1-555,-1 4 1,2 4 301,2 4 0,-2 1-265,6 2 1,0 0 259,3 0 1,2 9 46,3 3 0,-3 7 423,2 0 0,2-2 0,-2 2 0,4 1 0,-3 2 0,4 1 0,-7 0 0,3 0 0</inkml:trace>
  <inkml:trace contextRef="#ctx0" brushRef="#br0" timeOffset="337">10723 16874 7633,'6'0'444,"-1"0"350,-5 0 0,-5 0-207,-3 0 0,-2 5-227,-1 3 1,-2 2 159,-2 2 0,1 0-143,-5 3 1,5 3-121,-1 5 1,3 0-201,5 0 1,-2 0-155,5-1 1,0-3 45,4 0 1,7 0-132,4 4 1,2-4-91,6 0 1,0-5 134,4 2 1,1-8 96,2 0 1,0-5-57,4 0 1,-3-1 349,3-2 0,-4-5-30,0-3 1,-3 2 103,-4-2 0,-2-1-83,-6-6 1,-1 1-78,-2-5 1,-3 4-195,-5-4 1,-5 0 101,-3-4 1,-3-4-414,-4 1 1,-7-1 166,-5 4 0,-3 5-117,3 3 1,1 2-44,3 2 1,0 1-179,0 2 0,5 3-1577,3 5 967,-3-5-359,6 4 1477,0-4 0,7 5 0,5 0 0</inkml:trace>
  <inkml:trace contextRef="#ctx0" brushRef="#br0" timeOffset="338">11339 16646 7726,'7'-18'0,"-3"3"0,2 0 630,2 3 0,0-2-185,0 7 1,-3 0 100,-5 0 0,0 3-142,0-4 0,0 4 434,0-3-449,0 4 0,-5-2 7,-3 5 1,-3 0-179,-4 0 0,-3 9-19,-5 2 0,0 9 24,1-1 1,3 2-25,-1 2 0,7 4-332,-3-1 0,5 5-14,3-5 1,3 1-255,5-4 0,1-2 206,3-2 1,4-2-108,7-6 0,3 1 119,5-1 1,0-4 93,-1-4 0,5-1 182,0-2 1,-1-2-116,-3-1 0,-4-4 361,0-4 0,-5-4-65,1-1 1,-3 0 25,-5 1 1,-1-3-174,-6-5 0,0 0-204,0 0 1,0 1-92,0-1 0,-7 0 80,-4 0 1,-2 0-767,-6 0 1,0 7 357,-4 4 1,0 2-602,0 6 1,2 2 284,2 6 0,1 2 56,3 5 0,1 6 86,-5 2 670,5-3 0,-8 11 0,5-3 0</inkml:trace>
  <inkml:trace contextRef="#ctx0" brushRef="#br0" timeOffset="339">11225 16966 10859,'0'11'326,"-1"0"-135,-3 1 0,-2-1 427,-6 1 0,1 4-280,0 3 0,0 3-195,4 1 0,-2-3-49,5 3 1,0-3-121,4 7 0,0-7-312,0-1 1,7-1 266,4 1 0,2 0-170,6-8 0,1 2 43,7-9 0,-2 0 247,6-4 1,-2-2 87,1-1 0,2-4 201,-5-4 1,-2-2-57,-6-2 1,1-2 146,-4-2 1,-6-6-173,-6 2 1,-3-4-48,-1 1 1,-5 2-533,-3-3 1,-8-1 192,-7 2 0,-5 4-269,-6 7 0,-4 3-461,-1 5 0,0 3-1935,1 8 2667,8-3 0,-8 9 1,8-4-1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9.269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971 5665 8322,'0'-7'628,"0"-3"1,0 8 208,0-6-221,0 6 0,0-5 331,0 3-24,0 3-195,0-4 282,0 5-922,0 10 0,-4 3 107,0 10 0,0 5 96,4 2 0,-1 1-253,-3 3 1,3-1 2,-3 9 0,3-5-93,1 1 1,0-4-161,0-4 0,0 2-116,0-5 0,1-2 22,3-6 0,-1 1-66,4-4-634,-4-1 267,7-4-866,-9-4 1104,9-2 1,-7-10-1410,4-3 1910,-4-7 0,2 2 0,-5-3 0</inkml:trace>
  <inkml:trace contextRef="#ctx0" brushRef="#br0" timeOffset="1">971 5585 8159,'-7'-5'1040,"2"3"1,5-4 193,0 2-199,0 3 14,0-4-598,0 15 1,5-2-159,3 7 1,2 3-157,2 1 1,3 2 80,0 2 0,4 1-409,-4 3 0,4-4 232,-3 0 0,3-2-433,-4-6 1,1-1 211,0-6 1,0 1-84,3-5 0,1-1 52,-4-3 0,0 0-18,-1 0 1,-2 0 153,2 0 1,-2-3-14,-2-1 0,1-5 206,-1 1 1,1-2-67,-1-1 1,-1-1 67,-2 1 1,2-2-82,-2-2 1,2 1 33,1-5 1,1 1-45,-1-1 0,-3-2 9,-1 2 1,1 2 105,3 2 0,-3 3-70,0 5 277,-6-3-247,8 8-24,-3-3 0,0 12-8,1 4 0,-6 3 91,2 9 1,-3 0-138,-1 11 0,0-1-5,0 9 1,0-1-17,0 0 0,0 4 50,0-3-1,0-2-45,0 2 0,0-9 45,0 1 0,0-11 244,0 0 0,0-4-11,0 0 0,4-2 343,0-6-565,0 1-215,-4-1-1185,0-5 1033,0-1 0,1-5-2403,3 0 1936,-3 0 1,6-1 768,-4-3 0,-1-2 0,3-5 0</inkml:trace>
  <inkml:trace contextRef="#ctx0" brushRef="#br0" timeOffset="2">1839 5676 8064,'0'-6'390,"0"-4"219,0 8 314,0-8 396,0 9-442,0-4 685,0 5-1167,0 10 0,0-1-94,0 10 1,0 4-90,0 3 1,0 9-88,0-5 0,0 10-147,0-6 1,0 1-30,0-4 0,0 2 97,0-3 1,0-2-439,0-1 0,0-4 209,0-4 0,1-3-26,3-4 0,-3-1-18,3 0 1,1-3-817,-1 0 446,0-6 1,-3 3-1296,3-5 1191,-3 0 0,5-1 56,-2-3 645,-3-2 0,15-6 0,-4 1 0</inkml:trace>
  <inkml:trace contextRef="#ctx0" brushRef="#br0" timeOffset="3">2136 5619 8110,'0'-11'1480,"-2"4"-1043,-1 3 68,1 3-18,-3 1 0,5 7-16,0 4 0,0 5-12,0 7 0,0 7-255,0 4 1,4 0 29,0 4 0,0 3-304,-4 1 0,0-2 123,0 2 1,4-5-118,-1 1 1,5-6 25,-4-2 0,1-4 119,-1 0 1,-2-7-106,6-4 0,-6-2 68,2-1 0,-1-2-696,0-3 326,-1-2-1189,3-5 30,-5 0 0,0-5 844,0-2 0,0-5 641,0-3 0,-10-3 0,-3-5 0</inkml:trace>
  <inkml:trace contextRef="#ctx0" brushRef="#br0" timeOffset="4">2033 5710 8110,'4'-11'146,"0"0"0,3-5 337,-3 1 1,5 0 10,-2 3 1,0 1-129,0 0 0,2 0 282,7 4 0,1-2-220,6 5 0,5 0-16,2 4 1,0 0-174,0 0 0,-3 3-229,3 5 1,-1 3 104,2 8 1,-3 6-61,-5-2 0,-1 4-336,1 0 0,-5 2 134,-3 5 0,-3-4-260,-5 1 1,-2-1 150,-5 5 0,-1-1 116,-3 0 0,-3-3 133,-8-1 1,-5-1 216,-6 2 1,0 0-88,-4-4 0,-2 0 151,-6-4 1,5-4-111,-5 0 0,9-5-63,-5 1 0,11-6-227,0-2 0,8-4 171,0 1-889,2-3 1,7-6 91,2-3 752,8-2 0,7-6 0,7-2 0</inkml:trace>
  <inkml:trace contextRef="#ctx0" brushRef="#br0" timeOffset="5">2855 5665 8005,'0'-7'267,"0"2"73,0 0 557,0 4-276,0-4 93,0 5 0,0 6-220,0 6 1,4 4-116,0 7 1,3 0-153,-3 0 1,4 3-43,-4 1 1,5 1-15,-2-1 1,0 0 1,0 4 1,-4 1-152,0-6 0,3 3-188,-3-6 1,2 1 164,-1-8 0,-2-1-733,1-4 339,-1 1-1210,-2-1 506,0-4 570,0-2 1,0-7-84,0-1 612,0-4 0,-5-4 0,-2-1 0</inkml:trace>
  <inkml:trace contextRef="#ctx0" brushRef="#br0" timeOffset="6">2615 5676 8152,'7'-11'166,"-2"4"0,0-3 317,2 3 1,7-2 529,2 1-622,4-2 0,-5 5 2,8-3 1,-3-2 2,7 3 1,2 1-97,2 3-104,-3 1 1,5 2 196,-3 0-511,-2 0 164,0 0 1,-5-3 98,0-1 1,-2 0-89,-2 4 0,1 0-171,-4 0 91,-1 0 0,-4 0-1,1 0 0,-5 1-16,1 3 1,-4-3 93,3 3-7,-4-3 1,2 4 68,-5 3 188,0-3-242,5 5 1,-4-2 40,3 7 259,-3 3-286,-1 5 0,0 1 11,0 3-6,0-3 0,0 9-104,0-3 0,0 3 76,0 1-38,0 1 1,0-5 11,0 0 0,2-4 54,1 1-196,-1-8 37,3 2 0,-1-8 66,-1 2 380,1-2-86,-4-7-5,5 4-235,-3-8 68,3 3 32,-5-5 914,0 0-935,5 0-113,1 0 62,0 0 1,5 0-146,-4 0-47,3 0 198,2 0 1,0 0-212,4 0-44,-4 0 194,10 0-391,-4 0 208,0 0 0,3-2 24,-2-1-504,3 1 400,-5-3 1,4 4-197,-6-3-260,0 3-665,-3-4-650,-6 5 1115,-1-5-217,-5 3 1,-1-3 1120,-3 5 0,-2 0 0,-6 0 0</inkml:trace>
  <inkml:trace contextRef="#ctx0" brushRef="#br0" timeOffset="7">3164 5950 7949,'0'-11'487,"0"5"0,1-3 303,3 5-574,2-5 1,7 4 352,2-3 1,1-1-148,3 6 0,7-5-123,-3 4 0,6-3-63,-2 3 0,0-1-260,0 1 1,-3 3 111,3-3 1,-7 1-436,-1-1 1,-5 3-682,1-3 104,-2 3 0,-3 0-716,-2-3 1640,-3 3 0,-15-9 0,-3 3 0</inkml:trace>
  <inkml:trace contextRef="#ctx0" brushRef="#br0" timeOffset="8">3118 5665 8005,'0'-12'305,"0"1"-191,0-1 1,1 1-39,3 0 1208,2-1-783,6 1 0,4 3 807,3 1-849,3-1 1,1-2-173,0 2 1,4-1-61,4 6 0,2-1-285,1 4 0,-3 0 96,-1 0 1,1 0-1415,3 0 708,0 0 616,0 0 0,1 5 0,-1 1 0</inkml:trace>
  <inkml:trace contextRef="#ctx0" brushRef="#br0" timeOffset="9">3826 5608 8025,'0'-12'-122,"0"6"122,0-4 0,0 7 1038,0-4-237,0 4 601,0-7-516,0 9-2,0-10-589,0 10 0,0-3-241,0 8 1,0 8 117,0 7 1,0 3 57,0 5 1,4 2-214,0 6 0,1-1 156,-2 0 0,0 4-412,5 0 0,-6 0 123,2-3 0,1-2-407,-1-3 1,1 0 151,-1-7 1,-3 1-26,3-8 1,-3-1-195,-1-4-262,5-4-845,-4-2 1165,5-5 0,-6-2-68,0-1 0,0-4 600,0-4 0,-6-6 0,0 0 0</inkml:trace>
  <inkml:trace contextRef="#ctx0" brushRef="#br0" timeOffset="10">3803 5630 8025,'5'-17'0,"-4"-5"645,10 9-288,-5-8 0,9 8 91,0-2 140,1 7-282,0-2 1,-2 9 535,5-3-539,-5 3 1,12 1 36,-4 0 0,5 1-97,0 3 1,-3 2-211,2 6 1,2 3 69,-1 0 0,-5 0-270,-7-3 1,-3 3 38,0 0 0,-6 0-162,-2-3 1,-3 3 95,-1 0 1,-2 2-22,-6-2 1,-3-1-18,-8 5 0,-7 0 161,3 4 1,-3-4 34,-1 0 0,2 0-14,-6 4 0,10 0 110,-2 0 0,8-4-103,-1 0 1,5-5 11,3 1 1,3 1-110,5 0 0,2-1-154,1-4 0,5 1 163,7-1 1,3 0 34,5 1 1,0-6-35,0-2 1,3 1 5,1-1 0,0 1 130,-5-1 1,1-3-120,0 3 1,0-2 213,0 2 1,-6-2-64,-1 1 0,0-1 60,-1-2 0,-3 0 223,-5 0-212,1 0 268,4 0 0,-5-2-143,1-1 1,-6 0 102,2-5 0,-3 1 71,-1-5 0,0 1 124,0-1 1,-1 0-86,-3-3 1,2 1-17,-6-5 0,4 1-366,-3-1 1,0-3 137,0 3 0,-3-2-398,2-2 0,2 0 186,-2 0 1,4 0-465,-3 0 1,3 1 223,-4-1 1,6 1 15,-2 3 1,3-1-240,1 5 157,0-1 297,0 5-102,0-1 1,1 6-110,3 2 0,-2 4 158,6 4 0,-4 2-44,3 6 0,0 1 28,0 2 1,3-2-148,-2 2 1,2-1 130,2 1 1,0-6 14,3 2 0,-1-3 102,5-1 0,-5-1-96,2-6 0,0 0 202,-1 0 0,4 0-104,-3 0 0,0-4 137,-1 0 1,-2-5 59,2 1 0,2 0 30,-2 0 0,0-6-69,-3 3 1,-1-3-29,0 2 1,1 1 120,-1-1 0,-1 1-75,-2-1 0,1 5 102,-5-1 14,0 6-453,1-3 1,-4 6 88,3 3 1,-2 7 142,2 8 1,-3 4-7,3 4 0,-3-1-12,-1 9 1,0-4-138,0 7 110,0-7 0,0 2 21,0-3-710,0-2 450,0 5 0,4-9-32,0 3-939,0-8 754,1-3 1,-4-4-1013,3-1 647,2-4 389,-4-2 0,4-5 390,-2 0 0,2 0 0,6 0 0</inkml:trace>
  <inkml:trace contextRef="#ctx0" brushRef="#br0" timeOffset="11">5025 5516 7920,'0'-6'1092,"0"-4"1177,0 9-1564,0-5-162,0 6-365,5 6 0,-2 0-546,4 5 185,-4 6-241,7-5 0,-5 10-924,3-3 975,2 3 172,-9 0 201,9 1 0,-8 0 0,3 0 0</inkml:trace>
  <inkml:trace contextRef="#ctx0" brushRef="#br0" timeOffset="12">5105 5962 7935,'0'11'957,"0"-5"1444,0 5-974,0-10 239,0 4-1104,0-5-801,0 5-118,0-4 1,0 6 356,0-4 0,0 4 0,0 4 0</inkml:trace>
  <inkml:trace contextRef="#ctx0" brushRef="#br0" timeOffset="13">1051 7424 8146,'0'-7'0,"0"1"0,0 2 689,0 3-363,0-4 0,0 3 438,0-1-278,5 1 1,-3-1 160,6 6-466,-6 9 0,7 2 265,-5 5 0,5 1-52,-1 7 1,1-1-65,-2 9 0,3-7-89,-2 6 0,1-2-163,-2 2 1,4-1 98,-4-3 0,2 2-229,-1-5 0,1-1-75,-6-3 0,5-1-105,-4-3 1,3-3-69,-3-4-301,0-1-1106,1 1 545,-4-6-370,4-1 463,-5-5 0,-1-4 1069,-3 0 0,-2-10 0,-5 2 0</inkml:trace>
  <inkml:trace contextRef="#ctx0" brushRef="#br0" timeOffset="14">1039 7652 8146,'8'0'0,"0"0"586,-1-5-276,5 4 0,0-4 436,3 5 0,-1 0-244,5 0 0,1 0 19,2 0 0,6 0-140,3 0 0,2 0 74,1 0 1,-2 0-154,2 0 1,-4 0-274,5 0 1,-4-4-71,-8 0 1,1-1-261,-8 1 0,-1 3-1867,-4-3 1126,-4 3-817,-2 1 1859,-5 0 0,-10 0 0,-3 0 0</inkml:trace>
  <inkml:trace contextRef="#ctx0" brushRef="#br0" timeOffset="15">1074 7389 8131,'1'-11'-639,"3"-1"864,2 1 0,10 1 1416,4 2-1225,6-2 1,3 4 946,6-6-916,-1 6 0,0-3 53,0 5 1,4-3-4,1 3-262,4 0-113,-3 4 1,1 0 89,-3 0 1,-2-1-305,-2-3 103,-5 3 0,-1-4 38,-5 5 0,-2 0-109,-2 0 279,-2 0-558,-6 0 185,-4 0 93,3 0 19,-4 0 123,0 0 9,-1 5 0,-5 1 108,0 6 0,0-1 284,0 0-203,0 6-4,0 1-12,0 4-149,0 1 0,0 5 83,0 3-247,0 2 144,0 6 1,0-2 138,0 5-1145,0-6 847,0 4 0,4-10-26,0 1-49,0-11 80,-4 7 0,4-15 168,0 4-98,-1-4-373,-3 0 239,5-6-1000,-3-1 167,3-5-3504,-5 0 4461,0-5 0,0-1 0,0-6 0</inkml:trace>
  <inkml:trace contextRef="#ctx0" brushRef="#br0" timeOffset="16">2090 7287 8218,'0'-18'1235,"0"6"-927,0 2 1,1 9 1329,3-3-1036,-3 3 1,4 7-12,-5 6 0,0 4-130,0 7 1,4 5-190,0 2 1,0 7-142,-4 1 1,0 5 113,0-1 1,4-1-391,-1 1 0,3-7 143,-3-1 0,-1-4-541,1-7 0,3-4-53,-3 0 1,2-7-1137,-1 0-800,-3-1 1152,5-10 322,-6 4 649,5-10 0,-4-5 409,3-5 0,-8-5 0,-2 2 0</inkml:trace>
  <inkml:trace contextRef="#ctx0" brushRef="#br0" timeOffset="17">2090 7469 8094,'0'-23'-33,"0"6"33,0 1 0,0 4 1473,0 0-441,0 6-282,0 1 0,3 6-202,4 3 1,1 6 40,7 5 1,3 9-95,1-1 0,6 3-206,2-3 0,5-1-319,-2 1 1,2 4 135,-2-1 1,3 1-412,-2-4 1,-3-5 254,-2-3 1,-3 1-59,-4 0 0,1-5 81,-4-3 0,-1-6 374,-4 2-248,1-3 284,-1-1 1,-3-1 258,-1-3 0,-4-2-194,1-5 0,-7-6-131,-1-2 0,-5-3-71,2 0 0,-3-3-42,-2-1 1,1-3-76,-1-6 0,1 1-155,0 0 0,3 1-667,0 2 0,5 3 396,-5 6 1,5 0-688,0 3 0,0 6-153,-1 6-1891,3 4 1675,-4-7 1353,5 9 0,0-4 0,0 5 0</inkml:trace>
  <inkml:trace contextRef="#ctx0" brushRef="#br0" timeOffset="18">2924 7332 8013,'0'-11'0,"1"3"-283,3 1 1,-3 3 317,3-4 0,-3 4 347,-1-3-124,5-1 0,-3 0 575,1 1-402,-1 4 1,-1-6 268,3 6 163,-3-1-290,4 4 253,-5 0-508,0 10 0,0 4 41,0 13 1,-4 2-195,0 5 0,-4 2-99,0 2 1,2-2-162,-2 6 1,4-4 111,-3 4 1,3-5-467,-4 1 1,6-6 239,-2-2 1,-1-8-405,1 1 206,0-8-347,4 1 0,1-9 50,3-3 0,1-8-149,3-4 0,2-3 136,-2-4 1,-2 1 716,2-5 0,-6 0 0,2-4 0,-3 0 0,-1 0 0,0-1 0,0-3 0,0-2 0,0-5 0</inkml:trace>
  <inkml:trace contextRef="#ctx0" brushRef="#br0" timeOffset="19">2947 7435 8013,'0'-34'-1304,"3"3"978,1 1 0,1 4 909,-1 0 0,-3 3-117,3 4 1,-3-1 69,-1 4 0,2 1-169,2 4 0,-3 3 627,3 0-576,-3 6 0,0-3-42,3 5 0,-2 1-22,6 3 0,1 4 93,6 7 1,-1 8-84,5 7 0,-4 4-136,4 4 0,-1 3-179,1 5 0,2-3 110,-6 3 0,4-7-267,-4 7 0,4-8 165,-4 0 0,2-8-406,-2-3 0,-2-4 151,2-4 1,-2-3-7,-2-4 1,-3-1-1231,-1 0 624,1-4-1602,-2 3 1079,-1-9 1333,-5 4 0,-5-10 0,-1-1 0</inkml:trace>
  <inkml:trace contextRef="#ctx0" brushRef="#br0" timeOffset="20">2947 7629 7997,'-7'-7'285,"3"-1"0,3 4 437,1-4 1,5 5-318,3-5 1,3 6-124,5-2 1,-3-1 26,6 1 1,6-1-84,5 1 1,-1 3-254,2-3 1,-1 3 96,4 1 0,1 0-865,-1 0 0,-1-4-610,-3 0 0,2 0 342,-5 4 1063,-1-5 0,-3-1 0,0-6 0</inkml:trace>
  <inkml:trace contextRef="#ctx0" brushRef="#br0" timeOffset="21">3575 7332 7997,'0'-11'1179,"-2"-1"-729,-1 1 1,1 3 391,-1 1-296,-4 4 1172,6-2-1169,-9 5 1,9 5-20,-3 3 0,2 7-121,2 4 0,0 3-145,0 0 0,4 3-232,0 1 0,0-2 144,-4 3 0,4 2-282,0 2 1,-1-2 124,-3 1 0,0-4-122,0 0 1,0-2-71,0-1 0,0-5-114,0-3 0,0-2 205,0-2 0,2-1 137,1-2 546,-1-3-176,3-5 312,-5 0-424,5 0 1,-3 0-5,6 0 1,0 0-79,3 0 0,4 0-185,0 0 1,6-4-44,-2 1 0,0-3-103,4 3 0,-3 0-323,7-4 0,-3 4 221,-1-1 0,-1-1-518,1 1 0,0 1 312,0 3 0,-1-2-628,-3-2 0,-3 3 317,-5-3 0,1 3-539,-1 1-969,-4 0 2227,-2 0 0,-5 0 0</inkml:trace>
  <inkml:trace contextRef="#ctx0" brushRef="#br0" timeOffset="22">4283 7229 7936,'0'-11'0,"0"3"2356,0 1-1482,0 4 0,0-3 740,0 2-722,0 3-373,0-4-573,0 5-345,0 5 1,0 1-172,0 6 0,1-1 387,3 0 0,-2 5-2343,6-1 2526,-5 5 0,7-2 0,-4 5 0</inkml:trace>
  <inkml:trace contextRef="#ctx0" brushRef="#br0" timeOffset="23">4294 7629 7977,'0'6'928,"0"1"229,0-3 0,0-2 1758,0 6-1462,0-6 321,0 8-1240,0-3 1,0 0-180,0 1-482,0-5 0,2 5-883,1-4-519,-1 0 1529,8 1 0,-9-4 0,4 5 0</inkml:trace>
  <inkml:trace contextRef="#ctx0" brushRef="#br0" timeOffset="24">10861 5413 8048,'0'-6'163,"0"0"812,0 2-147,0 3-23,0-4-34,0 5 1,2 6-457,1 5 0,-1 6-13,1 6 1,4 5-30,0 2 1,0 3-176,0 1 0,0 4 162,0 1 1,2 0-309,-5-1 1,1-3 81,-1 4 0,-3-4-23,3-1 0,-3-3 68,-1-1 0,0-6-107,0-1 0,0-1 79,0-7 1,0 0-173,0-3-234,0-1 1,0-3 3,0-1-1213,0-4 748,0 2 133,0-5 0,0-5 206,0-3 0,0-2-1126,0-1 1603,0-1 0,0 1 0,0-1 0</inkml:trace>
  <inkml:trace contextRef="#ctx0" brushRef="#br0" timeOffset="25">11147 5539 7972,'0'-18'547,"0"2"0,0 8 343,0 1-484,0 4 1,0-1 75,0 8 1,0 8-100,0 7 1,0 7 35,0 5 0,0 3-115,0 4 0,0-1-274,0 5 1,0-6 69,0 3 1,0-4-356,0-1 0,1-4 141,3-4 1,-3-2-59,3-1 0,1-5-988,-1-3 476,0-2-1029,-4-2 615,5-4-245,-4-2 1343,4-10 0,0-2 0,1-4 0</inkml:trace>
  <inkml:trace contextRef="#ctx0" brushRef="#br0" timeOffset="26">11158 5596 7988,'-6'-11'-135,"1"4"2020,5 2-1298,0 5 1,2 5 30,6 3 1,1 7-189,10 4 0,-4 4-37,4 4 1,-1-2-188,1 6 1,2-5-193,-1 5 0,1-2 10,2 1 0,0-2 139,0-5 0,-1-1-386,1-3 0,0 1 141,0-5 1,-4-1-12,0-6 1,-5-2-20,1-2 0,-2-3 412,-2 3 0,-3-3 72,0-1 0,-6-1 62,2-3 1,-3 2 48,-1-6 0,0-3-91,0-5 0,0 0-278,0 1 0,-1-3 142,-3-5 1,2 0-168,-6 0 1,2 1 90,-2-1 0,-3-1-442,-1-3 1,5 2-48,-5-6 0,3 2-194,-2-1 0,3 0-59,1 4 1,4 5 254,-1-1 0,-1 3-448,1 0 1,1-2 252,3 6 0,1 4-498,3 3 275,-3 5-576,4-2 726,0 5 1,-2 7-527,4 4 1101,1 1 0,3 9 0,1-3 0</inkml:trace>
  <inkml:trace contextRef="#ctx0" brushRef="#br0" timeOffset="27">11798 5459 8035,'0'-11'1795,"0"-1"-515,0 6-816,0 1 0,0 6-258,0 3 0,0 5 38,0 10 1,0 4 87,0 7 0,1 7-143,3-3 0,-3 7-69,3-3 1,1 4-148,-1-4 0,1 0 94,-1-4 0,-2-1-346,6-2 1,-6-3 117,2-6 1,1-4 13,-1-3 1,1-2 49,-1-1-503,-3-6-224,4 4 178,-5-9 1,0 3-104,0-8 1,0 2 261,0-6 0,-5 1 487,-2-5 0,-4-4 0,0-2 0</inkml:trace>
  <inkml:trace contextRef="#ctx0" brushRef="#br0" timeOffset="28">11695 5471 8035,'11'-12'-8,"1"1"0,0-1 292,4 1 1,0 1 470,3 2 1,3 2-56,-3 2 1,4 3-271,3-3 0,-2 4-59,3 4 1,1 2-128,-1 5 1,-2 6-16,-6 2 0,1 4 15,-4 4 1,-1 0-247,-4 4 1,-4 2-39,-4-3 0,-1 7-20,-2 1 0,-2 0-145,-1-3 0,-8 3 66,-4 0 1,-5-4 101,1-4 0,-3-8 51,-1 1 0,4-4 16,0 0 0,4-4-18,-4-7 0,5 1-148,-1-6-99,2 1 0,2-4-354,-1 0 1,5-5-2125,-1-2 2713,6 1 0,-8-9 0,3 3 0</inkml:trace>
  <inkml:trace contextRef="#ctx0" brushRef="#br0" timeOffset="29">12803 5208 8131,'0'-12'-246,"0"1"929,0 0 805,0 4-966,0 2-60,0 5 1,0 10-53,0 6 0,0 13-114,0 5 1,0 13 377,0 3 0,0 0-446,0 4 0,0-2-131,0 1 1,0-2-82,0-6 1,0 1-276,0 0 0,1-6 154,3-2 1,-3-3-177,3-5 1,-2-2 88,2-5 0,-2-4-18,1 0 0,0-6-622,1-2 737,-3 0 1,4-8-1894,-5 5 1347,0-6 1,0 2-244,0-8 1,0 2 883,0-6 0,-5-5 0,-1-4 0</inkml:trace>
  <inkml:trace contextRef="#ctx0" brushRef="#br0" timeOffset="30">12780 5493 8076,'5'-17'836,"-4"0"-109,4 6 104,-5 4-363,5 2 0,3 7 301,7 1-437,-2 4 0,10 9 57,0 3 0,1 7 80,6 0 1,-3 6-338,3-2 1,0 7 67,0 1 1,2 0-360,-6-3 132,1-1 0,0-4 125,-1 1 1,-3-6-64,-4 2 0,0-8-66,4-4-12,-5-2 43,3-2 0,-8-1 343,2-2-201,-2-3 1,-5-5 319,-1 0-26,-4 0-67,2 0 479,0-5-476,-4-1 1,4-7-41,-5-2 0,-4-3-233,1-5 1,-6-1 71,1-3 0,2-2-123,-2-5 1,1 0-426,-5-1 269,1 1 0,1-4-608,2 0 0,-1 0 360,5 4 1,-3 3-227,3 1 1,-1 3 160,1-3 1,3 4-121,-3 0 0,3 2 151,1 1 1,0 1 52,0 3 1,1-1-319,3 5-209,-3-1-289,4 5 685,-5 5 0,1 0-302,3 6 0,-1 3 269,4 5 0,0 1 501,0 10 0,3 0 0,-3 3 0</inkml:trace>
  <inkml:trace contextRef="#ctx0" brushRef="#br0" timeOffset="31">13648 5562 8074,'-6'-6'2787,"1"1"-1844,5 5-461,0 0-289,0 5 0,-6 2 67,-1 8 1,-3 3-27,-2 5 1,5 4-122,-1-1 0,0 5 110,-3-5 0,3 2-230,1-1 0,4-3 42,-1 3 1,3-3-220,1-1 0,4-4 50,0 0 0,8-5-15,0 1 0,3-4 210,0-3 1,3-3 142,5-5 0,1-1 49,3-3 0,-2-4-105,6-7 1,-6 1 14,2-5 0,-5 0-21,-3-4 0,2 4 311,-6 0 1,-1-4-180,-6-3 1,-3-2-269,-5 1 0,-2-1-530,-1-2 0,-5-2 328,-7 5 1,-3 1-666,-5 3 1,-4 3 408,1 4 0,-6 2-345,2 11 1,2-1 235,1 4 1,4 2 560,4 6 0,-2 5 0,3 10 0</inkml:trace>
  <inkml:trace contextRef="#ctx0" brushRef="#br0" timeOffset="32">14002 5585 8003,'0'-12'239,"0"1"59,5 0 1,-4-1 270,3 1 57,-3 4 1,1 2 199,1 5-415,-1 0 0,4 10-107,-2 6 0,-2 9 75,6 5 1,0 3-155,3 2 0,-3-2-126,-1-3 0,-3 3-45,4-2 0,-2-2 115,2 1 0,-2-4-418,-2 0 0,-3-3 143,3-4 1,-3-2-542,-1-6 266,0 1 0,0-1 531,0-5 443,0-1-306,0-15 1,-1-1-100,-3-8 1,2-2-93,-6 6 1,4-5 47,-3 1 1,4-3-144,-1-1 0,3-3 86,1-1 0,0-5-245,0 2 1,1-2-103,3 2 0,6-3-104,5 2 0,4 7 104,-3 1 1,5 3-41,2-3 0,0 6-66,4 1 1,-7 9 96,-1 3 0,-1 3-156,1 1 1,-3 1 20,-4 3 0,-2 7 404,-3 8 0,-2 3 0,-5 1 0</inkml:trace>
  <inkml:trace contextRef="#ctx0" brushRef="#br0" timeOffset="33">14470 5608 7955,'0'-12'0,"0"1"1212,0-1-311,5 1 1,-3 3 168,1 1-844,-1 4 1,-2-1-5,0 8 0,3 4-59,1 7 1,0 0 72,-4 8 0,4-3-209,0 7 0,1 2 98,-1 2 1,-3-3-55,3-2 0,-3-2-290,-1-1 1,4-1 95,0-3 1,1 1-64,-2-5 1,-1-3 89,1-5 1,0 0 93,1 0-19,-3-2 0,5-5 220,-2 0 0,-2-1-31,1-3 0,0-1-89,1-2 0,-3-3-54,3 2 0,-3-2 59,-1-2 1,1-3-7,3 0 0,-3-2-5,3 2 0,-1 1-144,1-5 1,-2 0 116,6-4 1,-5 0-135,5 1 0,-4 3 26,4 0 1,-6 5 41,2-2 0,1 7-93,-1 2 108,0 4 0,-3-2-485,3 5 303,-3 0 1,9 5-6,-2 3 1,-2 2 31,2 1 0,-1 1 43,5-1 0,-1 1-15,0-1 1,1-1 9,-1-2 0,1 1 97,-1-5-76,6 5 1,-5-8 220,4 3 0,-4-3-60,0-1 1,-1-5 140,1-3 1,-5 2-49,1-2 0,-2 1 61,2-5 1,1 1-37,-6-1 0,2 1-35,-1-1 1,-2 1 66,1 0 0,2 3-8,-1 0 138,0 1-128,-4-5-216,0 6 132,0 1-214,0 15 0,0 3-5,0 10 1,0-1-163,0 1 1,0 0-387,0 0 1,0 0 308,0 0 1,0 0-775,0-1 0,1 1 463,3 0 0,2 0-41,6 0 0,-1-5 682,1-3 0,4 3 0,2-1 0</inkml:trace>
  <inkml:trace contextRef="#ctx0" brushRef="#br0" timeOffset="34">15304 5836 7955,'11'-18'0,"-3"-3"141,0 2 1,-2-3 296,2-1 0,0-3 133,-4-1 1,4 0-139,-4 4 1,-1 1 96,-3-1 0,0 4 285,0 0-552,0 5 1,-5-1-102,-2 7 1,-3 3-120,-2 5 0,-4 2 77,-3 6 1,1 1-224,-1 10 1,5 0-107,-1 4 1,-2 5 140,2 2 0,4-2-294,3-1 1,5 1 142,0-2 1,1 1-112,2-4 0,0 0 104,0-1 0,2-2 30,1-1 0,0-5 7,5 1 0,-1-6 34,5-2 1,-1-4 219,0 1 1,2-3-91,2-1 0,-2-1 201,2-3 1,-2-3-65,-2-4 1,1 0 161,-1-1 1,1-3-86,-1 0 0,-1-1 35,-2 5 0,1-4 93,-5 0-105,-1-1-249,2 5 0,-3 3 234,1 1-268,-1 4 0,-4 2 76,-1 5 1,1 6-72,-1 1 1,1 1 84,2 3 0,0 1-176,0 0 1,0 0-10,0-1 0,0-2-105,0 2 1,2-2-12,1-2 1,4 1 79,4-1 1,1-3-80,-1-1 0,0-4 1,1 1 1,-1-4 262,1-4 0,0-2-117,4-6 0,-4 0 176,4-4 1,-5 0 82,-3-3 0,2-4 127,-3 0 1,2-1-13,-1-6 0,1-1-63,-5-3 1,4-4 128,0 0 1,-2-4-24,2 4 1,0-5-21,3 1 0,-3 1-96,-1-1 1,0 2 71,0-2 0,-2 2 8,-5 6 1,0 2-14,0 6 1,0 0 353,0 11-124,0 0-273,0 4 0,0 5 29,0 6 1,0 11-346,0 8 1,-1 11 83,-3 4 0,3 12 23,-3 0 0,3 3-1,1 1 0,0 0-349,0 4 0,0 0 160,0-4 0,0-2 95,0-6 1,0 0 40,0-8 0,4 2 54,-1-10 1,1 1-70,-4-4 0,0-5-39,0-3 245,5-3-510,-3 0-188,3-6-1585,-5-1 935,5-5 1229,-4-5 0,-1-6 0,-6-7 0</inkml:trace>
  <inkml:trace contextRef="#ctx0" brushRef="#br0" timeOffset="35">16240 5014 7980,'6'-12'3,"-5"1"297,3-1 0,-3 5 241,-1-1-116,0 6 1,0-5 287,0 4-291,0 1 1,-1-1-273,-3 6 0,1 5 34,-4 7 0,-5 4 230,-3 8 1,-4 11-117,4 8 1,-4 6 129,3-3 0,1 6-257,4-2 0,1-2-93,2-2 1,-2 3-186,2 2 1,3-8 175,1 0 1,3-3-88,1 3 0,0-4 11,0 0 1,1-9-215,3 1 0,3-6 99,4 2 0,-3-4-240,-1 0 1,0-5-96,0-2 1,2-5-255,-5 1 1,3-2 42,-3-2 1,1-3-271,-1-1 0,-1-3 938,4 4 0,1-1 0,3 5 0</inkml:trace>
  <inkml:trace contextRef="#ctx0" brushRef="#br0" timeOffset="36">16275 6464 12405,'0'-11'1090,"0"4"-926,5-3 0,-4 4 44,3-5 0,1-2 43,-1-2-33,0 2-199,1-9 158,-4 5 1,4-6-156,-5 0 1,0-1 11,0-3 0,0-2-192,0-5 1,0-4 100,0 0 1,4-6-218,0 3 1,-1-4 118,-3-1 0,0 1-19,0-1 1,2 0 9,1 1 0,-1 3-57,2 0 0,-2 9 261,2-1 0,-3 11-121,3 0 1,-1 9 307,0 3-86,-1-1-365,3 11 229,0-4 1,1 10-10,6 3 1,-1 3 9,0 4 0,2-1-9,2 5 0,-1 0-151,5 4 1,-5-1 66,1-3 0,2 1-184,-2-5 0,0-1 60,-3-6 1,-1-3 242,1-5 0,-5 0-62,1 0 0,-4 0 129,3 0 0,-3-1-129,4-3 1,-6 1 135,2-4 0,1-1 192,-1-3 1,0-1-103,-4 1 0,4-4 141,-1-1 1,2-3-66,-1 4 1,-2-4-90,1 4 0,-1-4-67,-2 4 1,1-1 81,3 5-111,-3 5-294,4 0 27,-5 6 1,0 11 82,0 4 0,-1 10-27,-3 6 0,3 3 52,-3 4 0,1-1-186,0 5 1,1-6-180,-2 3 1,4-3-209,4 2 1,-1-3 39,4-1-825,1-5 859,3-6 1,-3-5-176,0-3 0,3-4 746,4-3 0,1 2 0,-5-4 0</inkml:trace>
  <inkml:trace contextRef="#ctx0" brushRef="#br0" timeOffset="37">16869 5870 7933,'0'-11'117,"0"-1"1,0 5 1571,0-1-373,0 6 48,0-3-659,0 5-472,0 10 1,0-3 134,0 9 0,1-2-148,3 1 0,-3 3-124,3 4 1,1 1-79,-1 0 0,1 0-285,-1 0 1,-3-2-510,3-2 1,-3-1-80,-1-3 1,0-2-1814,0 2 2668,0-2 0,0-2 0,0 1 0</inkml:trace>
  <inkml:trace contextRef="#ctx0" brushRef="#br0" timeOffset="38">17074 6190 7898,'-6'0'964,"1"0"199,5 5 0,0 2 95,0 4-843,0 0 1,0 5-106,0-1 1,0 1-95,0 0 0,0-2-271,0 5 0,-1-2-262,-3 2 0,2 2-313,-1-6 0,0 4 141,-1-4 1,3 0-287,-3-3 0,3-5 775,1 1 0,-5 0 0,-1 3 0</inkml:trace>
  <inkml:trace contextRef="#ctx0" brushRef="#br0" timeOffset="39">17440 5688 7865,'-12'-23'752,"6"0"0,1 5-413,5 3 1,0 2-159,0 2 0,0 3-145,0 1 500,-5 4 0,-2-2-276,-4 5 1,-4 9-291,0 2 1,-5 12-45,5 0 1,0 7 102,4 1 0,-1 2-203,1 1 1,4-3 85,4-1 1,1-5-68,2 2 0,0-4-8,0-4 0,5-3-3,3-4 0,2-2 159,2-2 0,3-3 130,0-5 0,2-4-99,-2 0 1,-3-9 171,4 2 0,0-4 82,-1 0 1,-3 1-80,-5-5 0,-3 3-77,4-3 1,-6 0-1,2-4 1,-2-1-39,-2-2 0,-2 0-37,-2-4 0,2 3-129,-6-3 0,1 3 23,-5-3 1,-3 4 58,0 0 1,0 5 388,3 2-203,1 5 6,-1-2-62,6 9-81,1 2-37,5 5 0,6 0-125,6 0 0,0 2 195,7 1 1,-2-1-19,6 1 0,-7-1-95,7-2 0,-3 4 28,3-1 1,-1 1-199,-3-4 1,1 0 79,-5 0 0,4 0-233,-3 0 0,-5 0-903,-3 0 77,-1 0 1,0 5 1179,-4 3 0,-1 7 0,-2 3 0</inkml:trace>
  <inkml:trace contextRef="#ctx0" brushRef="#br0" timeOffset="40">17565 5882 10552,'0'-7'2205,"5"2"0,-2 5-1481,5 0-270,-6 5-288,3 2 0,-1 5 148,0 4-37,0-4-56,1 10 1,-4-9-232,4 8 1,-4-3 28,3 5 0,-3 0-61,3-1 1,-3 1-44,-1 0 1,0-4-359,0 0 1,0-5 106,0 1 0,0-2 131,0-1 1,0-5-1541,0 1 735,0-6-1642,0 3 2652,0-5 0,0-5 0,0-1 0</inkml:trace>
  <inkml:trace contextRef="#ctx0" brushRef="#br0" timeOffset="41">17954 5014 7936,'-12'-18'1070,"6"7"246,1 5 0,6 8-810,3 2 1,1 2-142,3 5 1,2 6 258,-3 2 1,5 9-216,3 6 0,1 5 62,3 7 0,3 0-254,-3-1 0,1 6-19,-1 2 0,-2 3-332,-6 1 1,1-1 140,-1-2 0,-4 1-376,-4-1 0,-1-7 319,-2-2 1,-5-2-864,-3 3 1,-4-1 450,-3-4 0,0 0-1439,-8-3 0,-2 1 1901,-9 3 0,2-1 0,-2-3 0,-6 4 0,-3 2 0</inkml:trace>
  <inkml:trace contextRef="#ctx0" brushRef="#br0" timeOffset="42">10781 7024 8068,'0'-7'0,"0"1"0,0 2 965,0 3-547,0-4 1,0 6 626,0 3-655,0 7 0,5 10 309,3 9 1,2 2-241,2 10 1,-2-2 19,-3 2 0,2 1-177,-5-4 0,4-1-163,-5-4 0,5 0 94,-4 0 1,3-4-132,-3-4 1,4-2-7,-4-1 0,0-5-169,-4-3 0,3-2-465,1-2 0,0 1 14,-4-1-462,0-5 1,0 1-126,0-3-1449,0-3 1879,0 4 1,-4-6 680,0-3 0,-5-2 0,3-6 0</inkml:trace>
  <inkml:trace contextRef="#ctx0" brushRef="#br0" timeOffset="43">11101 7058 7988,'0'-18'0,"-5"2"1263,4 4-820,-4 1 0,5 3 1059,0 1-486,0 4-730,0 8 1,0 9 262,0 13 0,0 3-101,0 8 0,1 2-223,3 2 1,-3 2-1,3-2 0,-2 1 29,2-1 0,-3-4-29,3-8 1,-2 1-1,-2-8 1,1 1 27,3-9 1,-3 0 197,3-3 0,-3-6-2905,-1 4 1545,0-8 0,-1-6-1218,-3-8 0,3-2 1430,-3 3 0,1-2 743,-1-2 0,3-1 138,-3-4 1,2-2 87,-2-1 1,3 0-50,-3-4 1,3-2-20,1-1 1,0 2 66,0 1 1,0 0-44,0 5 1,0 1 232,0 10 1,0-1-87,0 1 1,1 5-155,3 2 0,3 4-61,9 4 0,1 7-97,6 8 1,0 4-27,0 4 0,5-2 88,2 5 0,-2 1-135,-1 3 1,1 0 14,-2 1 1,1-6-376,-4-2 0,-2-5 257,-2-3 0,2-2 154,-6-6 1,0-3 94,-3 0 1,-1-6 588,0 2-258,-4-3 1,-2-2-142,-5-3 0,0-3-43,0-9 1,0 2-52,0-5 1,-4 0-70,0-4 0,-5 1 90,2-1 1,0-4-226,0 0 1,-1-3-126,-3 3 1,3-4-122,1 0 0,-1-2-543,-3-1 1,3 1 393,0 2 0,6 5-828,-2 7 1,3 1-197,1 3 510,0 2 0,1-2 371,3 7 0,-2 3-131,6 5 1,1 0 640,6 0 0,3 5 0,5 2 0</inkml:trace>
  <inkml:trace contextRef="#ctx0" brushRef="#br0" timeOffset="44">11695 7081 7999,'0'-11'1262,"0"-1"-394,0 1-276,0-1 500,0 6-374,0 1-534,0 20 0,0 0 204,0 16 0,0-1-118,0 4 1,1 1-154,3-1 0,-3 0 101,3 1 0,-1-1-301,0 0 0,-1-4 100,2 1 1,-2-2-396,2 2 0,-3-5 140,3-7 0,1-2-201,-1-6 94,0 1 1,-3-6-124,3-2-283,-3-3 1,4-2 273,-5-3 0,1-2-396,3-6 0,-3 1 280,3-1 1,-3 0 592,-1-4 0,-5-1 0,-1-6 0</inkml:trace>
  <inkml:trace contextRef="#ctx0" brushRef="#br0" timeOffset="45">11615 7104 7999,'0'-18'219,"0"3"0,5 1 373,3-1 1,3 2 139,4-2 1,3 6-288,5 1 0,0 6 36,0-2 1,5 3-157,2 1 1,-1 1 48,2 3 1,-5 3-99,5 8 0,-6 3-232,2 5 0,-8 5-37,-4 2 0,-2 3-116,-2 2 0,-1-2-211,-2-3 0,-3 3 191,-5-2 0,-5 2-14,-3 1 1,-3-5-33,-4-2 1,-3-2 14,-5 2 0,-4-7 133,1 3 1,-2-8 18,1 0 0,3-2-471,-3-2 1,7 0 196,1-4 1,5-2-1884,-1-5 2165,2 0 0,2-5 0,-1-1 0</inkml:trace>
  <inkml:trace contextRef="#ctx0" brushRef="#br0" timeOffset="46">12757 6818 8010,'0'-11'-39,"0"-1"179,0 1 1,4 0 254,0-1 0,1 2 169,-1 2 277,-3-2-364,4 4 0,-4 0-100,3 2 1,-3 4-41,3 4 0,-3 8-110,-1 11 1,0 6 235,0 9 0,0 4-66,0 8 0,0-2-227,0 5 1,0-5-493,0 2 0,0-3 377,0-1 1,0-5-237,0 1 0,0-6 150,0-2 1,0-6-700,0-9 1,0 1 300,0-4 0,0-5-1499,0-3 665,5-6 428,-3 3 909,3-5 0,-10-10 0,-2-3 0</inkml:trace>
  <inkml:trace contextRef="#ctx0" brushRef="#br0" timeOffset="47">12780 6853 8010,'6'-23'0,"-1"4"445,-5 0 0,5 6 305,3 1-100,-3 1 0,1 10-63,-2-3 0,3 3 4,4 1 1,0 10-158,1 5 1,3 7 35,0 4 1,7 9-76,1 6 0,0 4-168,3 1 1,-2-1-199,-1 1 1,1-5 61,3-3 1,-3 1-110,3-1 0,-3-5 23,-1-6 0,0-3-215,-1-1 1,0-6 175,-3-1 0,-3-8 142,-4 0 0,-1-5 423,1 0-132,-1-1 47,1-2 0,-6-2-94,-2-1 0,-3-4 24,-1-4 0,0-6-129,0-2 0,-4-2-231,0-2 0,-5-5-259,2-2 0,-2-3 198,1-2 1,-2-4-418,3-3 0,2-2 229,1-2 1,-1 0-392,1 1 1,0 3 245,4 0 1,0 5-298,0-1 0,1 2 153,3 2 1,2 1 94,6 3 0,-4 2 48,-1 5 1,-1 5-107,2 3 1,-2 4-713,-2 3 326,-3 3 34,5 5 1,-5 5 18,3 3 818,-3 7 0,9 3 0,-4 4 0</inkml:trace>
  <inkml:trace contextRef="#ctx0" brushRef="#br0" timeOffset="48">13648 7012 8044,'0'-6'0,"0"-4"1339,0 2-351,0 3 312,0-5-412,-5 4-425,-1-1 1,-7 4-102,-2 6 1,1 9-146,-5 7 1,1 4-63,-1 3 1,-2 0-135,6 4 0,0-3-4,4 3 0,0-1 170,4 2 0,2-3-408,5-5 1,1 0 92,3-1 0,3 0-69,9-3 0,1-3 161,6-4 1,0-6 263,0-2 1,4-4 22,-1-4 0,6-2 14,-2-6 1,2 0 20,-1-3 1,0-2-116,-4-2 1,-2-1 156,-6 4 1,-2-4-9,-6 1 0,0-2-224,-4-2 0,-2-1-211,-5-3 0,-5 2-334,-2-6 0,-9 6-436,-3-2 0,-4 3 448,-3 1 1,-2 5-657,-3 3 0,-2 4 423,3 3 1,2 3-3,1 5 0,5 5 18,2 3 654,4 2 0,5 6 0,-1 2 0</inkml:trace>
  <inkml:trace contextRef="#ctx0" brushRef="#br0" timeOffset="49">14059 7104 7927,'0'-8'-308,"0"1"275,0-1 0,4 0 245,0 1 1,0 3 280,-4-4 355,0 1-506,0-5 1,0 5 710,0-1-177,0 5-115,0-2-387,0 16 0,0 1-108,0 11 1,0 5 94,0 2 1,0 0-86,0 0 1,3-5-241,1 2 1,1-3 86,-1-1 1,-3 0-293,3 0 1,1-2-52,-1-2 1,0-2-179,-4-6 1,0 1-9,0-1 120,0-5 485,0 0 0,0-8-190,0-2 0,0-2 141,0-5 0,-4-2 0,0-2 1,-5-3-94,2-5 0,-2 0-47,1 1 0,-2-3 12,2-1 1,3 0-57,2-4 0,1-1-191,2-3 0,9-3-78,3 3 1,5-1 85,-1 8 0,5 4-243,2 4 0,0 6 108,3 2 1,2 5-371,-1 6 0,1 0-30,-1 0 0,-7 6 752,3 5 0,-3 1 0,3 4 0</inkml:trace>
  <inkml:trace contextRef="#ctx0" brushRef="#br0" timeOffset="50">14413 7081 8167,'-6'-11'247,"-4"-1"1,8 1 470,-1-1-408,1 1 0,2 3 960,0 1-173,0 4-509,0-2 1,-1 5-326,-3 0 1,3 5-19,-3 3 1,3 6-177,1 1 1,0 5 45,0-1 1,0 2-178,0-2 0,1 1 127,3-5 1,-2 4-135,6-4 0,-4 1-209,4-5 0,-5 0-162,5 1 0,-2-5-131,2 1 434,7-5 0,-6 2 150,10-5 0,-5-2-104,1-1 0,-3-4 277,-5-4 1,3 3-84,-2 1 1,-2-1 58,2-3 1,-4-1 38,3 1 0,-3-5 48,4 1 1,-6-1-164,2 1 0,-3 2 117,-1-2-188,0 2 164,0 2-503,0 4 225,0 2 1,0 6-131,0 3 1,0 4 24,0 7 0,4-1 124,0 5 0,0-5-46,-4 1 0,4-2-78,-1-2 1,6 3-7,-1-2 0,1 2 55,-2-7 1,4-2 117,-4-1 1,3-3-72,2-1 0,-1 0 274,1 0 1,-1-1-27,0-3 0,1-1-2,-1-2 0,-1-4 162,-2 4 0,2-2-96,-2 1 0,1-2 87,-2 3 1,0-4-45,-3 0 0,-2 3 229,6 1-303,-6-1 1,5-2-118,-4 2 1,-1 2-145,1 2-204,-1 3 0,-2-3 95,0 8 0,1 2 82,3 6 0,-3 0-573,3 4 1,-3-2 258,-1 5 0,0-4-799,0 4 1,1-4 536,3 4 1,1-4 690,3 4 0,7-5 0,-2 3 0</inkml:trace>
  <inkml:trace contextRef="#ctx0" brushRef="#br0" timeOffset="51">15235 7161 7949,'0'-23'0,"0"0"204,0 0 1,0 2 365,0 2 1,0-3-116,0 3 1,-5-1-125,-2 1 1,-3 2 170,-2 6 1,1 1-108,-1 2 1,-4 3-219,-3 5 0,1 3-40,-1 4 1,4 2-147,-4 10 0,5 0-122,-1 4 0,2 4 135,1-1 1,2 5-277,3-5 0,2 1 145,5-4 0,1 0-144,3 0 1,2-2 29,5-2 0,2-2-127,2-6 1,-1-5 121,5-2 1,-3-2 154,3-2 1,-4 0 50,4 0 0,-4-2 155,4-2 1,-5-2 194,1-5 0,-2 3-160,-2 0 0,-3 1 82,0-5 1,-6 1-15,2 0 1,1-1 81,-1 1 0,0-1-59,-4 1-229,0-1-93,0 1 175,0 5-229,0 1 0,0 6 87,0 3 0,-2 3-75,-1 9 0,1-4 60,-1 3 1,1 2-57,2-2 0,0 0-17,0-3 1,5 3 22,3 0 1,-2-3-123,2-5 0,0-3 90,3 4 0,4-6 195,0 2 1,2-4-140,-2-4 0,-1-2 143,5-5 0,-4-1-7,4 1 0,-1-6 95,1-2 1,-2 1-111,-6-1 1,1 0 151,-1-4 1,0-1 106,1-2 0,-5 0-42,1-4 1,-2-1 4,2-3 0,1 0-68,-5 0 1,3-1 124,-3 1 1,4 1-82,-4 3 1,-1-2-127,-3 5 0,0 4 52,0 4 0,0 9 89,0-1-173,0 7 0,0 0 91,0 8 0,0 9-350,0 10 0,0 6 118,0 9 1,2 0 148,1 8 0,2-2-37,3 9 1,2-5-274,-2 2 1,2-3 232,1-1 1,-3-5-102,0 1 1,-5-10 26,5-1 1,-4-6 105,3-2 0,-4-2-513,1-2 0,1-2-101,-1-6-677,0 1 0,-3-5 71,3 1 1266,-3-6 1,4 4-1,-5-6 1</inkml:trace>
  <inkml:trace contextRef="#ctx0" brushRef="#br0" timeOffset="52">16400 6556 7863,'0'-12'1008,"0"1"-180,0-1 109,0 6-335,-5 1 1,-2 13-43,-9 7 1,2 8-158,-5 11 1,0 6 21,-3 6 0,-1 0-216,0 3 0,4 2-87,0-1 0,5 4-219,-1-1 0,6 3 175,1 1 1,6-1 66,-2-3 1,3-3-241,1-8 1,2 1 354,6-5 0,-1-5-139,9-6 1,0-3-132,-1-1 0,4-6 224,-3-1 1,-1-4-423,-4 0 0,1-2 78,-1-2 1,0-3-507,1-5 1,-5 3-24,1 1-755,0 0-1489,3-4 2903,1-5 0,-1-1 0,0-6 0</inkml:trace>
  <inkml:trace contextRef="#ctx0" brushRef="#br0" timeOffset="53">16446 7778 7884,'0'6'623,"0"-1"130,0-5 0,4-1-277,0-3 1,1 1 78,-1-4 1,-3 3-82,3-4 0,-3 1-27,-1-5 1,1 1-231,3 0 0,-3-2-42,3-2 1,-1 1-156,0-5 1,-1 0 61,1-4 1,0-4-52,1 0 0,-3-4 103,3 0 1,-3 1-485,-1-4 0,0 1 83,0-9 0,0 4-60,0-4 0,0 1 101,0-1 0,0-1 104,0 5 1,1 1 126,3 7 0,-1 2-81,4 5 1,-4 5 484,1 3-284,2 2 1,-3 7 14,4 2 0,-3 3-124,4 1 0,-1 1 24,5 3 1,-1 2-41,1 6 0,-1 3 46,0 0 0,5 2-91,-1-2 1,1-1 69,0 5 0,-4-4-196,3 4 1,-2-5 44,-1 1 1,-1-6-78,0-1 0,1-6 83,-1 2 0,-3-3 20,-1-1 0,1-1 95,4-3 0,-5-2-17,1-5 1,-4-1 136,3 1 1,-3-1-105,4 1 1,-2 0 267,2-1 1,2-3-86,-3 0 1,2-4 84,-1 3 0,1-3-23,-6 4 0,1 0-94,-4 3 0,4 5 68,0-1-169,0 6-261,-4-3 0,0 11 121,0 5 0,0 6-83,0 6 1,0 5 50,0 2 1,0 3-360,0 1 0,1-3-95,3-1 1,-3-1-252,3 2 1,-3 1 269,-1-6 1,4 5-91,0-5 1,0-3 635,-4-4 0,5-5 0,1 3 0</inkml:trace>
  <inkml:trace contextRef="#ctx0" brushRef="#br0" timeOffset="54">17029 7298 7888,'0'-17'788,"0"3"-591,0-5 0,0 0 193,0-3 1,0 4-107,0 3 0,3-2 482,1 2 0,0 0 568,-4 3 62,0 6-1168,0-4 1,0 10 0,0 0 0,-1 10-171,-3 9 1,1 2 99,-4 2 1,-1 0-184,-3 0 0,3 0 101,0 0 1,2 0-424,-2-1 1,3 1 69,5 0 1,0-1-3,0-3 0,0 1 123,0-5 0,2 0 89,1-3 154,4-1 1,4-1-83,1-2 268,-1-3 1,1-4-127,-1 3 1,0-3-244,1 3 0,-1-2-191,1-2 0,-5 0-503,1 0 0,-4 1-2399,3 3 1724,-4-3 1465,2 4 0,0 0 0,1 1 0</inkml:trace>
  <inkml:trace contextRef="#ctx0" brushRef="#br0" timeOffset="55">17268 7389 7859,'0'-11'741,"0"-1"0,0 5-202,0-1-12,0 6-208,0-3-1,0 5 651,0 5-560,5 1 1,-3 11 251,1 2-392,-1 2 1,-4 7-20,-1 3 1,0 2 102,-4 1 1,-1 0-802,-3 0 1,-2-3 329,-2-1 0,2-4-816,-2 0 1,3-5 475,5-2 1,-2-5-1875,5 1 2332,0-3 0,4-5 0,0-2 0</inkml:trace>
  <inkml:trace contextRef="#ctx0" brushRef="#br0" timeOffset="56">17474 7024 7881,'0'-24'118,"0"-2"48,0 11-54,0-5 0,4 11 766,0-2-74,-1 7 0,-4 1-301,-3 11 0,-1 4-180,-2 11 1,-4 5-107,4 3 1,-2 5-55,1 3 0,-1-5-44,6-4 0,0-3-171,7 3 0,-2-6 81,6-1 1,0-5-202,3-6 1,4-2 75,1-3 0,-1 2 113,-4-5 1,2-1 156,2-7 1,-2 0-100,2-8 1,-2 4-87,-2-8 1,-3 2 24,-1-1 0,-4-3-88,1-4 1,-3 3 80,-1-1 1,0 1-135,0-3 0,-1-5-49,-3 0 0,-2 1 87,-6 3 0,1-3-51,-1 4 1,1-4 75,-1 7 0,2 3 178,3 0 1,-2 8 31,5 0 1,-1 5 431,1 0-461,3-4 1,-3 6-56,8-3 0,3 3-114,9 1 1,-2-1 83,5-3 0,0 3-101,4-3 1,3 3 102,1 1 0,-1 0-184,-3 0 0,1 0-164,3 0 1,-7 0-296,3 0 0,-6 0-760,2 0 0,-9 0 1369,1 0 0,-2 10 0,3 2 0</inkml:trace>
  <inkml:trace contextRef="#ctx0" brushRef="#br0" timeOffset="57">17668 7275 8334,'5'-8'1292,"3"1"-878,-3 4 0,4-7 713,-5 3-494,4 1 1,-1-2-194,4 4 0,1-1 2,-1 1 0,0 3-156,1-3 0,-1 3-104,1 1 1,-2 1-2,-3 3 1,4-2-92,-4 6 1,0-4 8,0 3 0,-4 1-71,1 3 0,1 2-137,-2 2 0,0-1 95,-7 5 0,-2 0-145,-6 4 0,1 0 55,0 0 0,-5 0-33,1-1 0,0 1-26,3 0 1,1-1 103,0-3 0,4 1 55,3-5 1,3 0-80,1-3 305,0-1-205,0 1 1,1-5-5,3 1 1,3-6-127,4 2 1,2-4-194,2-4 0,1 2-135,3-6 1,2 5-470,-6-5 1,4 0-129,-4-3 0,0-2 1038,-3-2 0,-1-3 0,1-5 0</inkml:trace>
  <inkml:trace contextRef="#ctx0" brushRef="#br0" timeOffset="58">18034 6601 7903,'-7'-11'629,"-2"-1"-439,6 1 0,0 3 1220,7 1-345,-3 4-90,4-7-315,0 9 0,2-8-245,4 5 1,2 5 106,2 7 0,0 9-161,8 5 0,-3 6 68,7 7 1,-3 3-57,-1 0 0,0 5-179,0-1 1,-2 2-199,-2 2 0,-2-1 189,-6 1 0,-3 0-12,-1 0 0,-4-1-1,1 1 1,-3-2-107,-1-2 0,-5 1-6,-3-5 1,-2 0-191,-1-3 0,-1-5-26,1 1 0,-4-6-142,-1 2 1,-3-1-61,4-3 1,-5 3-244,1-7 1,1-3-15,-1-1 0,5-2-345,-1-2-2261,2 1 1801,2-1 1420,4 1 0,2-6 0,5-1 0</inkml:trace>
  <inkml:trace contextRef="#ctx0" brushRef="#br1" timeOffset="59">18753 5002 8106,'10'-5'87,"-2"-2"0,-2 0 447,-2 0-181,-3 4 0,8-3 128,-5 2 154,0 3-94,1-4-433,1 5 1,7 1 129,2 3 1,-1 2 29,5 5 1,-4 2-60,4 2 1,0 4-12,4 8 1,-4-2-38,0 6 1,-5 1 38,1 6 1,-2-1-193,-1 4 1,-6 3 32,-2 5 1,-3-1-223,-1 6 1,-1-2-109,-3 1 0,-2 3 134,-6-3 0,1 3 112,-1 1 0,-2-5 203,3-3 0,-3-2-94,6-1 0,-2-4 10,-1 0 0,4-7 28,4 0 0,-2-2 2,1-7 0,0 1-132,4-4 1,0-5 124,0-3 0,0-3-155,0 0 0,4-4 399,0-1 1,4-4-264,0 0 1,2-1 19,2-2 1,-5 0-70,1 0 1,-1 0-34,5 0 0,-4 0 69,-1 0 1,-3-4-184,4 0 125,-6 0 1,4 4-263,-2 0 213,-2 0 1,3 2 30,-5 1 1,3 4 339,1 4 1,4 6-109,-4 2 0,3 2 52,-3 2 1,5 5-38,-1 2 1,-1 0-65,5 0 1,-4 1 13,8 3 0,-4 0-78,0 0 1,3 4-47,0 1 1,0 0-198,-3-1 0,-2-4-18,-2 0 1,1 5-230,-6-5 1,1 3 149,-4-3 1,4-1 101,0-3 1,0 6 51,-4-6 1,-2 6-46,-1-6 1,-4 3 121,-4 2 1,-1-2 42,1-3 1,3 2 121,1-6 1,-1 5 59,-3-5 1,3 1 10,0-4 1,1-5 56,-5-3 1,5 1 43,-1 0-93,1-1 1,-5-5-54,1-2 0,3-3-73,0-5 1,0 0-43,-8 0 0,2 0-170,-5 0 0,4 0-504,-4 0 1,4-2 330,-4-1 0,5-2-925,-1-3 0,-2-2 505,2 2 0,0 3-2317,3 1 3003,6-2 0,1 0 0,5-6 0</inkml:trace>
  <inkml:trace contextRef="#ctx0" brushRef="#br1" timeOffset="60">19781 5985 7817,'0'-18'-193,"0"3"0,0 2 740,0 1 924,0 1 63,0 0-583,0 4-739,0-3 0,1 14 18,3 0 0,-1 10 124,4 5 1,-3 4-15,4 3 0,-6 3-71,2 6 0,1 3-92,-1 0 0,0 4-72,-4-4 1,1 1-159,3-1 0,-3-2 67,3 2 0,1-4-128,-1-4 1,3 2 59,-3-5 1,4-4-113,-5-4 0,5-4 55,-4 4 1,0-9-389,-4 2-504,5-4-815,-4-1-373,4-2 1208,-5-5 983,0 0 0,0-5 0,0-2 0</inkml:trace>
  <inkml:trace contextRef="#ctx0" brushRef="#br1" timeOffset="61">19735 5927 7955,'7'-11'453,"-2"-5"0,0 3 223,2-2-391,4 2 399,0 7-336,0-5 1,1 9 64,-1-6 1,6 6 149,2-2 1,-2 4 47,3 4-237,4 2-204,0 5 0,5 2-75,-2 2-18,-3 3-39,9 5 0,-9 4 18,2-1 1,-1 6 339,-3-2-1465,1-2 1009,-5 10 1,-1-7-29,-6 7-516,0-2 429,-4-2 1,-2 0-125,-5 0 49,0 1 87,0-1 1,-7 0-238,-4 0 341,0-4 39,-11 3 0,3-9-22,-8 2 1,3-2-80,-2-1 0,-2-4-60,1 0 0,-1-5 70,1 2 1,3-4 186,-2 0 0,5-6-250,2-2 205,5-3-222,3-1-513,1 0 326,9 0-53,-5-5-540,6 4 541,0-9 0,9 3 430,3-4 0,12-6 0,0 0 0</inkml:trace>
  <inkml:trace contextRef="#ctx0" brushRef="#br1" timeOffset="62">20421 5973 7955,'-6'-18'655,"5"2"1014,-3 4-726,3 1-408,1 5 657,0 1-540,0 5-311,5 0 1,-4 6-71,3 5-246,3 11 197,-6 7-327,4 5 285,-5 1 0,1 4-92,3 3 0,-3 2-33,3 2 1,-3-2 278,-1-2-598,0 3 230,0-10 1,0 5-218,0-6 134,0-5 82,0 4 1,0-14-105,0 0 14,0-5 0,0-3 216,0 1 132,0-6 0,0 1-232,0-4 316,0-1-289,0 3 1221,0-5-1083,0-5-145,0 3 103,0-3-20,0 0-233,5 4 96,2-4 1,4 1 177,1 0-262,4-5 67,-3 8 1,8-5 55,-2 2 0,3 3-24,1-3 0,0-1 28,0 1-202,-6 0 95,5-1 0,-8 4-236,5-3 148,-5 3 0,-3 1-1005,-1-5 297,-8 3 396,8-3-1461,-9 5 544,4 0 1424,-15 0 0,2 0 0,-8 0 0</inkml:trace>
  <inkml:trace contextRef="#ctx0" brushRef="#br1" timeOffset="63">20421 6339 8012,'0'-8'274,"0"0"1102,0 6-851,0-3 1,6 3 101,5-1 0,3 1 122,9-1 0,-1-2-33,8 1-227,-5-5-298,8 8 0,-5-8-240,3 5 79,-3-5 0,-10 8-1292,3-4 720,-8 0 231,3 3 1,-6-4-994,-2 2 1304,-3 3 0,-10-9 0,-1 3 0</inkml:trace>
  <inkml:trace contextRef="#ctx0" brushRef="#br1" timeOffset="64">20363 5939 7921,'0'-12'945,"0"1"-527,5 0 1,2 0 181,4 4 498,1-3-646,-1 3 1,2 0 44,2-1 0,4 0-29,8-3 1,1 3-216,2 1-155,3 4 66,-4-7 0,6 9-965,-1-3 455,0 3-97,-5 1-2239,4 0 1309,-14 0 1373,8 0 0,-9 0 0,4 0 0</inkml:trace>
  <inkml:trace contextRef="#ctx0" brushRef="#br1" timeOffset="65">21037 5836 8231,'0'-6'1108,"0"11"1,0 4-158,0 10-399,0 0-247,0 4 0,2 5 400,1 2-295,-1 8-101,8-2 1,-5 7-62,2-5 0,4 5-52,-4-1 0,2 1 28,-1-1 1,2-3 121,-3-5-483,-1-4 172,4 3 0,-5-13-214,2 3 152,4-8 24,-10 1 0,8-4-1207,-6-1 464,1-4-933,-4 3 726,0-9-1206,0 4 1007,-5-10 1152,4-1 0,-14-6 0,2 1 0</inkml:trace>
  <inkml:trace contextRef="#ctx0" brushRef="#br1" timeOffset="66">20969 5893 8039,'5'-18'0,"1"2"1137,11 4-681,-5 1 0,10 0 151,-3-1 1,1 1 117,-1-1 0,7 5-296,-4-1 0,4 6-69,-3-2 1,1 3 33,2 1-163,-7 0-58,8 0 0,-10 1-252,2 3 97,-8 7 58,-1 2-545,-8 13 408,3-7 1,-12 14 53,-4-2-1104,-11 7 759,-7-3 0,-3 5 9,-2-6 0,2 0-173,-6 1 1,4-6-461,4-3 412,2-7 271,10 3 1,1-9-886,6 2 576,0-7 602,4-3 0,2 0 0,5 1 0</inkml:trace>
  <inkml:trace contextRef="#ctx0" brushRef="#br1" timeOffset="67">21528 5927 8039,'0'-17'0,"0"0"596,0 6-410,0-1 0,0 5 1519,0-1-483,0 6-603,0-4 0,-1 6 73,-3 0 1,3 7-48,-3 4-360,3 11-98,-4 2 0,4 13 302,-3-3-259,2 8-57,2-7 0,0 10 9,0-3-615,0 2 462,0 2 0,-3-4-128,-1 0 0,-4-7 221,4-1-969,1 1 574,-2-11 0,3 0-215,-2-5 298,3-10 42,1 6 1,0-12 194,0 4 101,0-4 267,0 2-233,0-5-48,0-5 0,5 2 202,3-4 1,2 3-48,1-4-5,6 0-78,-4-3 0,7 1 35,-5 2-350,6-2 99,-9 4 1,9-1-263,-6 4 138,5-4 67,-7 6 0,7-4-338,-5 5 197,0-5 49,-3 4-738,-1-4 559,1 5 1,-5 0-526,1 0-370,-5 0 645,2 0 588,-5 0 0,0 0 0</inkml:trace>
  <inkml:trace contextRef="#ctx0" brushRef="#br1" timeOffset="68">21448 6281 8039,'12'-11'1325,"4"5"0,2-3-872,5 5 1,1-4-6,3 5 0,-2-5 404,6 4-368,-1-5-185,-1 8 1,3-8-105,-5 5-173,-1-5 209,-3 8-1298,-5-4 824,-2 0 1,-4 4 288,-1-3-2472,-5 3 1216,0 1 1210,-6 0 0,-6-5 0,0-2 0</inkml:trace>
  <inkml:trace contextRef="#ctx0" brushRef="#br1" timeOffset="69">21460 5939 8039,'6'-18'0,"4"2"0,-2 4 1385,2 1-851,7-1 0,2 1 158,7-1 717,-2 1-868,9 0 0,-3-1 417,4 1-495,0-1-146,0 1 1,-1 3-498,-2 1 147,2-1-156,-9 2 0,6-3-331,-7 5 520,3 0 0,-14 4 0,5 0 0,-6-5 0,1-1 0</inkml:trace>
  <inkml:trace contextRef="#ctx0" brushRef="#br1" timeOffset="70">22225 5870 8039,'-1'-10'0,"-3"3"669,3-4-220,-4 10 1,5-9 323,0 9-63,0-4-243,0 5 137,0 10-277,0 2 1,0 13 13,0 1 1,0 5 37,0 7 1,0-3-234,0 3 0,3-2 99,1-2 0,1 6-197,-1 1 0,-3-1 79,3-2-468,2-8 292,-4 3 0,4-9-186,-2 3 0,-3-7-246,3-1 1,-3-5 224,-1 2-1541,0-4 517,0-5-345,0 3 863,0-9 266,5 4 496,-3-5 0,3-5 0,-5-1 0</inkml:trace>
  <inkml:trace contextRef="#ctx0" brushRef="#br1" timeOffset="71">22214 6076 8039,'0'-18'0,"0"2"0,0 4 834,0 1-53,5 4-209,-4-3 466,4 9-613,-5-4 1,1 5 280,3 0-105,-3 5-289,9 6 0,-2 3 475,7 5-382,-2 6-101,9 4 0,-8 1-59,5 1 0,0-1-63,3 4 1,1-1-69,0-2 1,0 1 231,0-6-488,0 1 175,0-9 1,-2 2 198,-2-5-203,-2 0 1,-2-4 135,0-4-251,0-2-21,-8 0 110,3-3 67,-9 3 1,5-5 61,-2 0 440,-3-5-284,5-2 0,-6-4 74,0-1-360,-6-4 110,5-2 1,-9-2 9,2-3 1,2 3-125,-1-7 1,-5-2-234,-3-2 0,0-2 79,3-1 0,5-1-109,-1-3 0,2 1-5,-2-5-1341,3 5 1215,5-2 1,0 4-465,0 1 17,0 5 420,0 1 0,0 10-513,0 3 470,0 2-116,0 2-529,0 5 1086,0 1-1544,0 5 0,0 5 1663,0 2 1,0 8 0,0 3 0</inkml:trace>
  <inkml:trace contextRef="#ctx0" brushRef="#br1" timeOffset="72">22762 5870 8039,'0'-11'0,"0"-1"0,0 1 755,0 0-386,0 4 1,1-2 107,3 6 787,-3-1-308,4-1-510,-5 3 0,0-1-168,0 6 0,0 5 381,0 7-429,0 8-57,0 6 0,0 6 173,0-1 23,0 5-220,0-3 1,1 8 57,3-2 0,-2-1 138,1 0-914,-1-4 568,3 3 1,-3-6 70,6 0-940,-6-5 416,3-6 185,-5-1 0,4-10-72,0 4 0,0-7-1699,-4-2 831,0-4 533,0 2-1961,0-5 2723,-5 0 0,4-10 1,-5-3-1</inkml:trace>
  <inkml:trace contextRef="#ctx0" brushRef="#br1" timeOffset="73">22659 5870 8039,'13'-19'998,"2"0"-383,3 5-299,5-7 1,1 8 375,2-2-269,-7 7-193,13-2 887,-13 9-667,9-4 0,-5 5 286,0 0-55,0 5-339,4 6 0,-1 3-103,4 5 1,-4 4-124,0 4 0,-7 4-294,-3 0 146,-4 7 74,0-3 0,-6 10-298,-2-3-780,-3 2 902,-6 2 1,-6-4-51,-8 0 0,-4-6-593,-4 2 100,3-2 386,-9-2 0,5-5-94,-2-2-5,2-8 263,5-2 0,0-6-325,0 0 67,5 1 125,2-6-612,4-1 1278,6-5-1361,1 0 460,5-5 1,9-5 494,2-5 0,13-5 0,1 2 0</inkml:trace>
  <inkml:trace contextRef="#ctx0" brushRef="#br1" timeOffset="74">23264 5870 8039,'0'-23'900,"0"1"-450,0-1-225,0 5 965,5 2-245,-3 9-182,8-3 322,-9 9-645,4-4 0,-4 6-115,3 3 1,-1 8-132,4 11 1,-4 5 435,1 6-115,-3 6-328,-1 0 1,0 6-10,0 0-1124,0-1 963,0 1 0,-1-4-124,-3 0 1,-1-5-7,-3 1 0,-1-4-248,6-3 1,-1-5 218,4-7-188,0 3 206,0-10 0,0 5-62,0-6 1022,0-4-985,0-2 448,0 0-116,5-4-1,1 4 395,6-5-370,-1 0 0,2-5 32,2-2 1,1 0-81,3 0 1,3-1-95,-3-3 0,1 3-145,-1 0 1,3 4 106,-3-3 0,-3 3-161,0-4 1,-4 5-1196,0-5 972,-1 5 1,-3-2-1885,-1 5 921,-4-5 573,2 4-1326,-5-4 2073,-5 5 0,-1-5 0,-6-1 0</inkml:trace>
  <inkml:trace contextRef="#ctx0" brushRef="#br1" timeOffset="75">23219 6236 8039,'0'-12'1252,"0"1"-831,10 5 0,-3-3-27,9 5 574,1 0-570,-4-1 0,9 2 209,-3-4-397,7 4-37,-2-7 0,8 9-913,-5-3 382,-1 3 285,-8 1 0,3-4-1111,-6 0 0,-4 0 225,-3 4 959,-6 0 0,3-5 0,-5-1 0</inkml:trace>
  <inkml:trace contextRef="#ctx0" brushRef="#br1" timeOffset="76">23299 5836 8039,'0'-18'454,"0"2"-284,0 4 0,5 2 420,2 3-291,3-4-105,2 10 0,-1-8 441,1 6 1,4-1 55,3 4-279,3-5-120,1 3 0,1-3-73,2 5 1,-2 0-1,3 0 0,-3 0-47,-1 0 0,0 0-161,0 0 1,-4 0-28,0 0-29,-5 0 200,2 5 0,-4-3-51,-1 1 63,1 4-62,-1-1 0,-3 2 91,-1-1 1,0 6-10,0 6-19,3 3-54,-8 0 0,3 6 65,-5 3 0,0 2-25,0 1 0,-2 4-185,-1 0 0,0 0 66,-5-3 0,5 0-372,-5 3 194,5-7-266,-2 7-71,0-14 312,4 4 1,-4-5 30,5-1 1,0-4 74,0-3-10,0-2 0,0-5-35,0-1 482,0-4 1,0-7-197,0-7 1,0-3 433,0 2-765,0-4 207,0 3 0,0-8 40,0 1 1,0 0-10,0 1 1,0-2 19,0 2 391,0-3-280,0-6 1,1 4-104,3-3 1,1 4-15,3 4 1,2-1-207,-2 5 0,-2 3 62,1 5 0,-3 4-75,4-1 0,-4 3-43,3 1 1,1 9-252,3 3 0,1 7 103,-1 0 0,1 3-25,-1 5 0,0-3-137,1 3 51,-1 2 292,1-5 1,-1 5-180,1-2 1,-2-3 10,-3 3 1,3-8 22,-2-4 0,1-2-59,-1-2 1102,2-5-436,-4 5 59,5-10 0,1 3 354,-1-8 1,-3-2 242,0-6 1,-6-1-417,2-2 0,-2-3-40,2-4 0,-2-1 100,1 0 23,-6-5-346,1 4 1,-8-9 127,2 2-484,-2-2 95,4 4 0,-3-2-99,5 4 1,-1-5-405,1 2 0,3 0-594,-3 0 0,3 1 461,1-2 1,0 3-1642,0 6 1076,0 4-88,5 1 541,-4 6 0,6 5 29,-3 2 1,-3 4-223,3 4 1,1 3 891,-1 8 0,-1 3 0,-3 5 0</inkml:trace>
  <inkml:trace contextRef="#ctx0" brushRef="#br1" timeOffset="77">24452 5859 8295,'10'1'1244,"-2"3"1,-3 2-679,-5 6 1,0 4-48,0 3 0,-1 4-148,-3 4 1,-1-2 31,-3 6 0,-2-1-98,2 4 1,2-1-1,-2-2 1,5 0-302,-5-4 0,5 4 105,0-5 1,-2 1-164,1-4 1,0-4 94,4 0 0,0-9-253,0 1 82,0-2-20,0-2-296,5-2 108,-4-5 0,4-2-948,-5-1 68,5-4 0,-3-4-1014,2-1 2232,-8 1 0,-3-5 0,-4-2 0</inkml:trace>
  <inkml:trace contextRef="#ctx0" brushRef="#br1" timeOffset="78">24132 5859 8039,'5'-18'1636,"-1"-2"-1073,8 5 1,-2 1 43,9 6 0,0-1 208,4 5 1,1 1-297,2 3 0,5 0 295,7 0 1,4 0-328,7 0 1,-6 0 67,3 0 0,-4 0-155,0 0 0,0 0-324,-8 0 0,0 0-111,-11 0 0,1 0-234,-9 0 0,-1-2-63,-6-2-118,-3 3 0,-5-5-1761,0 2 1,-6 3 111,-6-3 2099,-4 3 0,-12 1 0,-1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1T07:30:11.07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16320 5847 8343,'8'0'835,"0"0"0,-5 0-436,5 0-346,-5 0 1,3 0 241,-2 0-223,-3-5 0,9 3 40,-2-6 0,2 4 10,1-3 1,1-1 14,-1-3 0,4-2 19,1-2 0,4 1-50,-1-5 1,-1 4 49,1-4 0,4 0-21,3-4 0,1 0 4,-4 0 1,-2 1-15,-2 3 0,3-2 7,-3 2 1,1-3-107,-1-1 1,2 1-13,-6-1 1,4-1 96,-4-3 0,2 3-207,-2-3 0,-2 2 116,2-2 1,-3 2-168,0-6 1,-2 2 44,-2-1 0,2 1-94,-3 2 0,4-1 32,0-2 0,0 2-41,1 5 0,-1 0 88,1 0 0,-5 2 26,1 1 0,-4 3 77,3 1 0,-4 4-87,1-3 1,-3 2 113,-1 1 0,0 1-32,0 0 1,0-1-1,0 1 1,-4-1-22,0 1 0,1-2 70,3-2 0,0-1-26,0-4 0,1-1-35,3 2 0,2-1 38,5 1 1,1-2-33,-1 6 0,1 0 130,-1 3 0,-3 2-122,-1 3 319,-4-4-159,2 10 0,-5-9-190,0 9 124,-5-4-79,-2 0 1,0 2 78,-1-5-132,6 6 1,-5-3 74,4 5-96,1 0 63,-3 0-1460,5 0 1180,0 5 1,-4 1-677,1 6 0,-1-1 25,4 1 944,0 4 0,-5 2 0,-2 5 0</inkml:trace>
  <inkml:trace contextRef="#ctx0" brushRef="#br0" timeOffset="1">16343 4637 6807,'-6'0'693,"1"0"-1,5 0-385,0-5-8,0 4 35,0-5-189,5 6 0,-3 0 2,6 0 0,-4 0-30,3 0 172,-4-5-278,7 4 0,-3-4 114,4 5 0,-3 0-52,-1 0 1,1 0 123,3 0-207,1 0 1,-1 0 41,0 0 0,2 0 42,2 0 0,-2 0-27,2 0 0,2 0 27,-2 0 0,5 0-79,-1 0 0,3 0 24,1 0 0,0-4-8,-1 0 1,3-1 38,1 2 1,-2 0-44,3-5 0,1 5-59,-1-5 1,3 4 76,-3-3 1,-1 3-72,-3-4 0,0 4 59,0-3 0,-4 3-41,0-4 1,-5 6 32,1-2 0,-2-1-71,-2 1 0,1-4 64,-1 5 0,-3-2-24,-1 1-24,-4 2 0,2-4-50,-5 2-347,0 3 336,-5-4 0,-2 1-227,-4 0 0,3 1-203,1 3-471,-1 0 500,-3 0 1,1 1 511,2 3 0,-2 2 0,4 5 0</inkml:trace>
  <inkml:trace contextRef="#ctx0" brushRef="#br0" timeOffset="2">16389 4568 8298,'6'0'-685,"-1"0"0,-3-3 0,1-1 986,-1-5 0,7 6 451,-6-4-237,1 4-306,1-7 0,-2 5-37,4-3 0,-4 2 334,1 2-148,-3 3 12,4-9 54,-4 8-62,4-3-390,-5 5 1,-1 0 146,-3 0 1,2 2-158,-6 1 0,1 0 104,-5 5 0,1-1-87,-1 5 0,-3-1 57,0 1 1,0-5-91,3 1 0,1-1 105,-1 5 1,2-5-58,3 1 1,-2-4-18,5 3 1,-4-3 58,5 4 0,-3-6-131,3 2 142,1 3-37,-3-1 0,5 1 3,0 1 0,4-4 151,0 4 0,5-6-89,-2 2 0,4-3 62,0-1 0,4 0-33,0 0 0,2 0 20,-2 0 1,-2 0 27,2 0 1,-2 0 42,-2 0-325,1 0 1,-5 0 132,1 0-895,-6 0 389,3 0 403,-5 0 0,-1 4-1543,-3 0 1643,-2 5 0,-5 2 0,-1 7 0</inkml:trace>
  <inkml:trace contextRef="#ctx0" brushRef="#br0" timeOffset="3">16366 5756 6488,'0'-6'548,"-5"1"-245,4 5-162,-4 0 368,5 0-214,0-5 99,0 3-108,0-3 2143,0 5-2383,0 5 0,0-2-183,0 5 1,-5-1 106,-3 5 0,2-1-41,-2 0 0,-3 1 78,-5-1 1,1 1 61,4-1 0,3 0-34,1 1 1,-1-2-33,-4-2 0,5 1 82,-1-6-76,6 6 1,-3-6-65,5 4 135,-5-4-186,3 2 119,-3-5 1,6 0 187,3 0-190,-2 0 0,8 1 341,-3 3-262,3-3 0,2 4 99,-1-5 0,5 0-64,-1 0 1,1 0-8,-1 0 0,2 0 118,2 0 0,1 0-113,-4 0 0,3 0 44,-4 0 0,0 0 91,-4 0-400,1 0 222,-1 0-263,-4 0 82,-2 0-3919,-5 0 4020,0 6 0,-5-5 0,-2 4 0</inkml:trace>
  <inkml:trace contextRef="#ctx0" brushRef="#br0" timeOffset="4">17565 4249 8283,'0'-7'-135,"0"-3"-8,0 2 135,0 3 263,0-5-209,0 4 1,0-2 348,0 1-152,0 4 40,0-7 1,4 7 95,0-4-63,0 4-194,-4-2 376,0 5-539,5 0 91,-4 0 1,4 9 69,-5 2 0,0 14 72,0 1 1,0 6-238,0 2 1,0 1 54,0-1 1,0-4-125,0 1 0,-4-2 44,1 1 0,-1-2-51,4-5 0,0-4-44,0 0 1,0-4 179,0 4 0,0-5-136,0 2 0,0-8 78,0 0-304,0 0 0,0-1-540,0 1-184,5-6 478,-4 4 593,9-6 0,-9-6 0,5 0 0</inkml:trace>
  <inkml:trace contextRef="#ctx0" brushRef="#br0" timeOffset="5">17588 4329 8337,'0'-18'-155,"4"-3"-309,0 6 464,0 0 299,1 4 0,-3-1 1026,6 1-765,-6 4-66,8 2 27,-8 0 0,8 4-261,-9-4-326,9 5 229,-8 0-66,8 5-181,-9 1 0,9 6 310,-4-1 0,6 1-283,-6-1 0,4 2 73,-2 2 78,2-2-179,-3 8 148,3-8 106,-4 8-218,5-8 0,-3 4-134,0-6 263,-1 0-227,5 1 16,-6-1 152,4 1-206,-3-6 202,-1 4 13,4-9-51,-9 5 1,6-6-17,-4 0 49,-1 0-21,3 0 299,-5 0-204,5 0-66,-4-6 1,6-1 35,-4-8-200,-1 2 1,8-9 173,-3 3-6,-2 3-81,6-6 0,-5 6 69,5-3-20,1-3 22,-1 9 0,-3-3-23,-1 5 37,-4-1 12,7 1 182,-4-1 13,1 1-226,3 5 164,-9 0 19,9 1-154,-3 4 56,-1-9-85,-1 9 1,-4-4 78,3 5-4,-3 0-223,5 0 1,-6 1 91,0 3 42,0 2 0,1 5-20,3 1 57,-3 4-191,4 2 131,-5 5 31,0 5 67,0-4-72,-5 9 0,2-9-26,-4 3 54,4 2-30,-2-5 4,5 4-4,0-5 25,-5-5 0,4 2 6,-3-5-20,3 5 6,1-7 1,1 4-94,3-6 87,-3 0-5,4-4-134,-5 3-261,5-4 353,-4 1-279,5 3-286,-6-9 241,0 4 292,5-5-1217,-4 0 568,4 0 321,-5 0 1,0-5 0,0-1-1</inkml:trace>
  <inkml:trace contextRef="#ctx0" brushRef="#br0" timeOffset="6">18422 4191 8119,'-6'-11'0,"-5"0"97,10-1 1,-5 5 487,2-1-400,3 5 0,-4-2 232,5 5 1,0-1 75,0-3-460,0 3-9,0-4 0,-4 6 60,0 3 0,-5 7 106,1 8 0,-2 8-156,-1 4 1,-2 7 156,-2 4 1,1 3-191,-5 5 1,5-3-245,-1 2 1,2-7-159,2-4 0,4-4 71,4-3 1,1-5 120,2-7 0,0-2 167,0-6 0,0 1-147,0-1-392,0-4 200,0 3 22,0-9-275,0 4 433,0-5 1,0-10 0,0-3 0</inkml:trace>
  <inkml:trace contextRef="#ctx0" brushRef="#br0" timeOffset="7">18353 4271 8119,'0'-22'-1011,"-5"4"1011,4 1 610,-4 1 0,5 3 152,0-2-351,0 7 188,0-2-180,0 4 0,0-1-181,0 2 81,0 5 39,5 0-105,-4 5-74,9 7 0,-5 6-3,3 4 1,2 6 61,-2 3 1,1 2-194,-2 1 1,4 0 73,-4 1 1,3-1-227,2 0 0,-1-5 53,1-2 1,-1-3 17,0-1 1,2-4 83,2 0 0,-6-5 21,3 1 1,-4-2-154,4-2 0,-2 1 169,-2-1-290,2 1 0,-8-2-50,6-3-395,-5 3 0,3-7-151,-2 5-1328,-3-6 589,4 3 1540,-5-5 0,-10-10 0,-3-3 0</inkml:trace>
  <inkml:trace contextRef="#ctx0" brushRef="#br0" timeOffset="8">18136 4603 8119,'5'-7'0,"-3"-3"0,3 4 438,0-1 0,-4-3-199,9 9 59,-8-4-68,8 5 1,-3-4 126,9 0-118,-4 1-309,10 3 55,-4 0-92,4 0 1,1 0 138,0 0 0,0 0-90,0 0 1,3-2 140,1-2 0,1 3-672,-1-3 1,-7 3 286,3 1 0,-3-4 302,3 0 0,-5 1 0,-2 3 0</inkml:trace>
  <inkml:trace contextRef="#ctx0" brushRef="#br0" timeOffset="9">18764 4226 8166,'-5'-18'0,"4"1"0,-3 6 532,3 0 1,2-1 395,3 1-572,-3 4 1,6-1 208,-3 4-259,-3 0-62,9 4-1,-9 0 79,9 5-79,-3-4 0,-1 15 1,4-9-181,-3 15 134,4-5 1,0 10 197,1 0-458,-1-1 1,1 1 89,-1 0-374,1 4 297,-1-6 14,0 2-244,1 1 165,-1-9 0,1 8 138,-1-14-137,0 8 1,1-8 158,-1 2-75,1-2 1,-2-2-16,-2 1 58,2-1-45,-4-4-304,0 3 54,4-9-715,-8 9 323,8-9-326,-9 10 0,6-10-184,-4 3 1184,-1-3 0,3-1 0</inkml:trace>
  <inkml:trace contextRef="#ctx0" brushRef="#br0" timeOffset="10">19096 4191 8140,'0'-21'0,"0"2"0,0 2 623,0 6-191,0 0-1,0-1-190,0 1 603,0 4-477,0 2 1,0 7-231,0 1 1,-5 5 133,-3 7 0,-2 4-172,-2 8 1,0 7 56,-3 8 0,-3-1-58,-5 0 0,-4 0-469,1 1 1,-1-3 290,4-4 0,2-2-268,2-3 1,-2-2 161,6-5 1,0-2 90,3-2 0,2-2-166,3-6-59,-4 1-176,10-1 338,-4-5 0,6 0 158,3-6 0,2 0 0,6 0 0</inkml:trace>
  <inkml:trace contextRef="#ctx0" brushRef="#br0" timeOffset="11">19290 4191 8117,'-7'-11'0,"-3"0"0,9 3 0,-3 0 605,3 6-79,1-8 52,0 8 0,1-6-326,3 4 1,-1 5-10,4 7 0,0 3-153,0 4 1,2 4 121,-5 8 0,3-2-112,-3 6 0,4-2 100,-4 1 1,1 3-324,-1-2 0,-3-3 64,3-2 0,-3-3-157,-1-4 1,1 2-56,3-6 1,-3 4 122,3-4 1,-1 0-29,0-3 0,-1-1 10,2 1 1,-2-5-1013,2 1 822,-3-1 0,5 4 356,-2-4 0,3 3 0,4-3 0</inkml:trace>
  <inkml:trace contextRef="#ctx0" brushRef="#br0" timeOffset="12">19541 4249 8226,'-11'-18'612,"-1"3"-305,6 2-798,1 7 161,5-5 196,0 10 944,5-4-537,-4 5 1,6 0 82,-4 0-146,-1 5 0,3 3 4,-5 7-132,0 3 0,5 5 0,-4-1 384,4 1-140,-5 5 1,0-4-405,5 9-52,-4-9 0,5 4 130,-6-5 136,0 0-410,5 0 0,-4-4-45,3 0 392,2-5-637,-5 2 0,6-4 20,-4-1 195,-1 1 0,3-1-904,-5 0 1253,5-4 0,-4 3 0,4-4 0</inkml:trace>
  <inkml:trace contextRef="#ctx0" brushRef="#br0" timeOffset="13">19541 4271 8226,'0'-17'0,"-4"0"0,0 6 696,1-1-310,3 1 0,1 3 276,3 1-387,-3 4 0,8-3 20,-5 2-30,5 3 0,-3-4-66,5 5 0,-3 5 66,0 2 0,-1 3 23,5 2 1,-1 1-40,0 2 0,1-1-172,-1 5 1,1-4-20,-1 4 0,-1-5-191,-2 1 1,2-2-114,-2-2 0,-2 1 165,2-1 0,-5-1 33,5-2 0,-4 1-6,3-5-186,-4-1 142,7 3 1,-7-5 154,4 3 130,-4-3 0,3-2-121,-2-3 1,-1-3 25,4-4 0,-3-2-48,4-2 0,-1-3-40,5-4 1,-5 2 66,1 1 0,-2 2-135,2-2 1,2-2 104,-2 6 1,-3 0 9,-2 3 0,3 5-6,-3-1 1,2 2 41,-1-2 85,-3 3-132,5 0 1,-5 4 53,3-3-34,-3 3 0,8 2-219,-5 3 1,4 2 115,0 6 0,-2 4 59,2 3 1,-5 7-24,0 0 0,2 5 1,-1-5 0,0 5 180,-4-5 1,0 2-106,0-1 1,4-3 192,0 3 0,0-7-51,-4-1 1,1-4-107,3 4 0,-3-5 8,3 1 0,1-2-31,-1-1-150,4-1 0,-5-1-553,5-2-1513,-6 2 1034,3-9-1402,0 4 2502,-3-5 0,3 0 0,-5 0 0</inkml:trace>
  <inkml:trace contextRef="#ctx0" brushRef="#br0" timeOffset="14">20124 4203 8226,'0'-6'0,"0"-1"379,0 3 26,0 3 234,0-4-140,0 0 50,0 4-19,0-4-405,0 5 0,0 5-238,0 2 1,3 5-43,1 3 0,1-1 133,-1 5 0,-1 0-112,4 4 0,-4 1 103,1 3 0,-2-3-152,2 2 0,-3-2 108,3-1 1,1-4 32,-1 0 1,3-1 130,-3 1-106,5-2 1,-2-5-31,4 4 94,0-9 0,-3 8 128,0-7 0,-1 1 51,5-1 1,3-3 7,0-5 0,2 3 52,-2 1 0,-3-1-181,4-7 1,0 1 53,-1-4 0,4-1 3,-3-3 1,-1-2-139,-4-2 0,1-3-64,-1-5 1,1 0 105,-1 1 0,-3-5-144,-1 0 1,-4-1 84,1 2 0,-4 2-106,-4-3 0,-1 3 122,-3 1 1,-2 5-228,2 3 1,2 2-23,-2 2 0,5 3-301,-5 1-808,5 4 402,-2-2-5,5 5 0,0 1 938,0 3 0,10 2 0,3 6 0</inkml:trace>
  <inkml:trace contextRef="#ctx0" brushRef="#br0" timeOffset="15">20683 4625 7567,'7'0'1846,"-2"0"166,-5 0 1,1-5-1906,3-2 0,-3-3 93,3-2 0,-3-4-149,-1-3 1,0-3 145,0-1 0,0 0-287,0 1 1,0-3-140,0-1 0,0-2 137,0-3 1,-4 0 61,0 4 0,-3 0 23,3 5 1,-4 0-216,5 3 233,-1-3 0,2 10-21,-1-4 0,1 8 8,-1 0-61,1 5 0,2-3-150,0 2-335,0 3 243,0-4 1,0 6 138,0 3 0,4 2 29,0 6 0,5 3 2,-2 0 1,0 4 126,0-4 1,1 2-143,3-2 0,1-3 10,-1-1 0,1 0 137,-1-3 0,1-3 241,-1-1 1,-3-3 47,-1-1 0,1 0-142,3 0 1,1 0 8,-1 0 1,0-1-72,1-3 0,-4-2 197,-1-6 0,1 1-99,3 0 1,1-5-24,-1 1 1,0-4-152,1 4 0,-5-4 74,1 4 0,-2-1-161,2 5 0,-2 0 98,-2-1 0,-3 4-92,3 1 128,3 4-224,-6-2 1,5 7 102,-2 1 0,-1 9-25,4 7 0,-4 4 121,1 3 0,1 6 7,-2 2 1,5 6-48,-4-10 0,5 4-1,-2-7 1,0 0 129,0-5 0,-3 0-110,4-3 0,-4-1 15,3-3 1,-4-6 7,0 2 0,0-2-371,1 3 1,-3-5-983,3 1-470,-3 0 1793,-1 3 0,0 5 0,0 2 0</inkml:trace>
  <inkml:trace contextRef="#ctx0" brushRef="#br0" timeOffset="16">17611 5014 8283,'0'-7'-1456,"0"2"2306,0 0-46,0 4-332,0-4-10,0 5-186,0 5 1,0 1-40,0 6 0,4 4 78,0 3 0,3 3-192,-3 1 1,1 0 117,-1-1 1,-3 5-237,3 0 1,1-1 60,-1-3 0,0 0-157,-4 0 1,0 0 73,0 0 1,0-4-27,0 0 0,0-5 55,0 1 0,0-3-151,0 0 0,0-4 79,0-1 92,0-4 200,0 7-188,0-9 368,0 4 210,0-5-486,0-5 0,3 3-24,1-6 1,5 4-72,-1-3 0,2 3 74,1-4 1,1 6-162,-1-2 0,6 1 133,2-1 1,1 3-152,-1-3 0,6-1 120,-2 1 0,3-3-59,-4 3 1,5-4 44,0 5 0,-4-2-62,-4 1 1,-2 2-230,2-1 1,-2-2-87,-6 1-224,1 0 1,-5 4-149,1 0-1194,-5 0 761,2 0-98,-5 0 1238,-5 0 0,-2 0 0,-4 0 0</inkml:trace>
  <inkml:trace contextRef="#ctx0" brushRef="#br0" timeOffset="17">18228 5059 8162,'0'-11'-284,"0"0"0,0-1 203,0 1 454,0-1 1,0 5 570,0-1-600,0 6 0,0-5 361,0 3-233,0 3-270,0 6 1,0 8 57,0 10 1,0 0-202,0-1 0,0 6 104,0 3 1,0 1-198,0-2 0,1 2-77,3-6 0,-3 5 83,3-5 0,-3 0-169,-1-7 1,4 1 88,0-5 0,0 1-116,-4-5 1,0 0 46,0 1 1,3-4-219,1-1 1,0-3-566,-4 4-419,0-6 251,0 8 1128,0-8 0,0 3 0,0-5 0</inkml:trace>
  <inkml:trace contextRef="#ctx0" brushRef="#br0" timeOffset="18">18399 5037 8168,'-1'-12'0,"-3"1"-198,3-1 105,-4 1 0,8 3 709,1 1-401,0 4 0,-3-2-29,3 5 1,-3 1-69,3 3 1,1 4 92,-1 7 1,4 3 27,-5 5 1,3 5-85,-3 2 1,-1 3-217,1 1 0,-1-1 129,-2-2 1,4 0-298,-1-4 1,1-2 87,-4-6 1,0 2 51,0-6 1,1 0 44,3-3 1,-3-1-375,3 0 0,-1 0-581,1-4 999,-3 3 0,9-3 0,-4 4 0</inkml:trace>
  <inkml:trace contextRef="#ctx0" brushRef="#br0" timeOffset="19">18719 5048 8168,'0'-18'-216,"0"2"-243,0 4 94,5 6 1261,-4-4-435,9 9-175,-8-5 1,3 8-115,-5 2 1,-2 2-10,-1 5 0,-4 6-95,-4 2 1,-4 4-17,-1 3 0,-4 0-46,1 4 1,1-4 106,-1 0 0,5-2-156,-1-1 1,2-4 50,2 0 0,-1-5 23,1 1 0,3-2 8,1-1 1,4-5-114,-1 1 123,3-1-76,1 0 144,0 3-89,0-9 0,1 4 124,3-5 0,-1 0-73,4 0 0,1 0 180,3 0 1,1 0-117,-1 0 0,1 0 154,-1 0 0,2 1-46,2 3 0,-2-2 6,2 1 1,1 0-163,0 1 1,0-3 67,-1 3 0,-2 1-118,2-1 1,-2-1 128,-2-3 1,1 0-228,-1 0 1,1 4 136,-1 0-149,1 0 1,-1-4-56,0 0 1,-3 0-130,0 0 0,-5 0-789,5 0-111,-5 0-455,2 0 1389,-5 0 1,0-5-1,0-2 1</inkml:trace>
  <inkml:trace contextRef="#ctx0" brushRef="#br0" timeOffset="20">18981 5128 8168,'-6'-11'0,"1"-1"0,1 1 0,0-1 607,1 6-258,3-4 1,0 7 106,0-4 217,0 4-483,0-2 114,0 0-61,0 4 67,0-4-219,0 20 0,0-5 177,0 13 0,3-3-33,1 3 1,0 4 14,-4-1-171,5 1 1,-4 0-154,3-1 50,-3 1 0,-1-4-9,0 0 1,0-1-229,0 1 140,0 0 87,0-5 0,0 2-240,0-5 140,0 1 75,0-5 0,0 0-24,0 1 1,0-5-63,0 1 366,0-5-80,0 2 25,0-5-156,6 0 378,-5 0-226,4 0-84,-5 0 143,5 0-79,-4 0 1,9 0 22,-2 0-268,2 0 171,2 0 0,-1-4-5,0 0 1,5 0 20,-1 4-5,0-5-205,2 4 173,-5-4 0,6 1-43,-3 0 1,-2-1 39,2 1 1,-2 3-158,-2-3 0,1-1 136,-1 1 0,1 1-1171,-1 3 818,0-5 0,-3 3-881,0-2 469,-6 3 0,3 0 742,-5-3 0,-5 3 0,-1-4 0</inkml:trace>
  <inkml:trace contextRef="#ctx0" brushRef="#br0" timeOffset="21">18993 5345 8134,'0'-6'541,"0"-5"0,5 9-142,3-6 1,6 6-21,1-2-111,0 3 0,0 1 69,0 0-227,6-5 0,-5 3-55,3-1 1,-2 0 272,-6-1-772,6 3 374,-5-4 0,5 4 81,-6-3-1202,1 3 615,-1-5-938,-4 1 458,3 4 1056,-9-4 0,4 0 0,-5-1 0</inkml:trace>
  <inkml:trace contextRef="#ctx0" brushRef="#br0" timeOffset="22">18890 5139 8134,'0'-11'0,"0"0"0,5 3 63,3 0 0,11 1 151,4-5 1,8 5 1015,4-1-775,-1 0 0,9-3 42,-5 0 1,0-1-176,-4 1 1,-1-1-287,-2 1 1,-3 1 130,-5 2 1,-2-1-174,-2 5 207,-2 1-1353,-6 3 1,-4 1 1151,-4 3 0,-12 2 0,-3 5 0</inkml:trace>
  <inkml:trace contextRef="#ctx0" brushRef="#br0" timeOffset="23">19461 5059 8134,'0'-11'0,"0"0"0,0-1 178,0 1 0,0-1 182,0 1 3,5 5-154,-4-5 1,6 6 168,-3-2 0,-3-3 194,3 2-97,-3 3 5,4 0-463,-4 5 0,4 6 178,-5 6 1,0 8-185,0 7 0,0 4-72,0 0 0,0 0 86,0 0 0,0 2-155,0-3 0,0 0 39,0 0 1,0-5-87,0 2 0,0-7 32,0-1 1,4-5 214,0 2 1,0-4-91,-4 0 0,4-1 185,-1 0 0,3-4 56,-3-3 145,-1 2-221,3-5 16,-5 4 269,0-5-225,5 0-145,-4 0 1,5 0 35,-2 0 1,-1 0-38,4 0 0,1 0-3,3 0 0,1 4 36,-1 0 1,4 0-135,1-4 1,0 0 114,-1 0 0,-1 0-90,5 0 0,-5 0 70,2 0 1,0 0-624,-1 0 375,1 0 0,-5-2-1244,0-1-1351,-4 1 1296,3-3 1494,-9 5 0,4-10 0,-5-3 0</inkml:trace>
  <inkml:trace contextRef="#ctx0" brushRef="#br0" timeOffset="24">19975 5037 8171,'0'-18'55,"5"1"158,-4 11 1,5 0 151,-6 2 117,0 3-117,0-5 152,0 6-151,0-5-350,0 4 1,0-3 166,0 8 0,0 0-92,0 7 0,0 0 92,0 8 0,0 3-128,0 5 1,0 4 87,0-5 0,3 5-259,1-5 1,0 1-86,-4-4 1,0-2 114,0-2 0,1 2 38,3-6 1,-3 0 131,3-3-54,2 4 0,-3-3-14,5 2 1,-6-6-176,2-2 1,-2 0 114,2 0 0,-2 0-210,1-3 0,2-2-1138,-1 6 148,0-6 1244,-4 3 0,5 0 0,1 2 0</inkml:trace>
  <inkml:trace contextRef="#ctx0" brushRef="#br0" timeOffset="25">20238 5082 8171,'0'-11'-476,"0"-1"643,0 1 336,0 0-417,0-1-1,5 6 1238,-4-4-605,4 8-301,-5-3-26,0 0 35,0 4-659,0-4 227,0 5 0,0 5 26,0 3 1,0 7 205,0 4 0,4 2-267,0 2 1,0 4 41,-4 0 1,3 4 58,1 0 1,1-3-69,-1-2 0,-3-2-24,3-1 1,-1-1-2,1-3 0,-3-1 112,3-3 1,-3-6 75,-1 2 0,4-2-311,-1 2-267,1 1 423,-4-1 0,0 1 0,0-1 0</inkml:trace>
  <inkml:trace contextRef="#ctx0" brushRef="#br0" timeOffset="26">20455 4968 8171,'0'-11'149,"0"-1"297,0 1-446,0-1 347,0 6 40,5 1-211,-4 5 0,4 1 186,-5 3 0,5 4-224,3 7-41,-3 8 0,1 6-126,-2 5 0,-3 4 98,3 0 0,-1 4-188,1-4 0,-3-3 75,3-5 0,-2-8 2,2 0 1,-2-3 57,6 0 0,-4-2-26,4-6 1,-6-3-1,2 0 0,1-1-23,-1 5 1,3-5-1067,-3 1 0,0-4 105,-4 3 994,0-4 0,0 7 0,0-4 0</inkml:trace>
  <inkml:trace contextRef="#ctx0" brushRef="#br0" timeOffset="27">20306 5242 8171,'12'0'-336,"-1"0"1,6 0 540,2 0 0,2 0-74,2 0 0,4 0-379,-1 0 0,5 0 138,-5 0 0,0 0-222,-7 0 1,2-1 28,-1-3 0,-4 3 137,-1-3 0,-2-1 166,-2 1 0,1-3 0,-1 3 0,-3-4 0,-1 4 0,-4-5 0,1 2 0,1-3 0,-1-2 0,-1 1 0,1-1 272,0 1 1,0 3 1076,-4 1-569,0 4 70,-5-7-486,4 9 0,-6-4-34,3 5-59,3 0 1,-8 5-296,5 2 1,-1 7 149,2 2 0,1 0-192,-2-1 1,3 3-1,1 5 1,0-4-69,0 0 0,4-4 55,0 4 1,5-5 93,-2 1 0,3-2 187,2-1 1,1-5-93,2 1 0,-1-6 113,5 2 1,-4-3-81,4-1 0,-4 0 66,4 0 0,-5-3-20,1-1 1,2-5 147,-2 1 1,2-2-141,-2-1 1,-2-2-34,2-2 1,-4-3-107,-3-5 0,2-1 109,-2-3 1,-3-1-281,-1-2 1,-3-3 101,-1 3 1,-7 2-308,-4 1 0,-2 4-47,-6 4 1,0 0-200,-4 8 1,1-2-219,-1 9 1,0 0 286,0 4 1,2 5-41,1 3 0,0 7 139,5 4 1,-2 7-432,2 0 827,8 6 0,-14-3 0,9 6 0</inkml:trace>
  <inkml:trace contextRef="#ctx0" brushRef="#br0" timeOffset="28">21163 4945 8171,'0'-7'0,"0"-1"666,0 5-30,0-2 101,0 5-849,-5 5 1,2 3 112,-4 7 0,-1 3-39,-3 5 0,-1 5 125,1 2 1,-1 3-52,1 2 1,3-1 3,1 0 1,4-5-181,-1-2 1,4-3 20,4-1 0,-1-4 153,4 0 1,1-5 95,3 1 0,5-6-92,-1-1 1,4-6 77,-4 2 1,5-3-77,-1-1 0,3 0 108,1 0 1,-2-1-84,-2-3 1,3-2 24,-3-6 0,1-4 658,-1-3 0,2-3-291,-6-1 0,4-3-259,-4-1 1,-1-8 20,-6 0 1,-3-5-277,-5 2 1,-1 1 103,-3 6 1,-3 3-365,-4 6 0,-6 0 101,-2 3 1,-1 4-85,1 7 1,-1-1-448,5 6 1,-2-1 335,2 4 0,-2 6-688,-2 5 1,2 3 71,1 9 1027,4 3 0,-10 8 0,4 0 0</inkml:trace>
  <inkml:trace contextRef="#ctx0" brushRef="#br0" timeOffset="29">21585 4888 8597,'0'-6'2042,"0"1"-2267,0 5 0,0 5 130,0 2 0,0 7 153,0 2 1,0 5 64,0 2 0,2 1-69,2 7 0,-2-2-19,6 1 1,-6 2 17,2-5 0,1-1-140,-1-3 1,4-4 85,-5 0 1,2-5 4,-1 1 1,-3-2-197,3-2 0,-2-3 61,-2 0 0,0-5-107,0 5 1,3-4-111,1 4-806,0-6 1154,-4 8 0,0-9 0,0 5 0</inkml:trace>
  <inkml:trace contextRef="#ctx0" brushRef="#br0" timeOffset="30">21528 4934 8171,'0'-18'348,"0"2"-150,0 9-45,0-3 318,0 9-387,0-4 335,0 0-211,5 3 0,-2-3 268,5 5-417,-1 0 0,5-1 164,-1-3 1,0 3-77,1-3 1,1 3-87,2 1 1,3 5 79,4 3 0,1 2 199,0 1 0,0 4-275,0 1 1,0 3 87,-1-4 0,-3 4-217,0-4 0,-3 4 50,3-4 0,-5 4-129,1-3 0,-2 4 71,-2-1 1,3-1-19,-3 1 0,2-1 58,-9 1 1,4 1 24,-5-5 1,1 4-25,-4-4 0,0 2 109,0-2 0,-4-2-12,1 2 0,-10 2 151,1-2 0,-7 0 76,0-4 1,-3 5-46,-5-1 1,1 0 71,-4-4 0,3 0-34,-3-4 1,6 2-157,1-5 0,1 4 40,7-5 0,0 2-250,4-1 35,-1-2 0,5 3-88,-1-5-1233,5 0 690,-2 0-302,5 0 0,5-5 0,2-2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9.34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12974 12517 9801,'0'8'318,"0"-1"-57,5-4-111,-4 7 0,5-3-13,-6 4 1,0 0 0,0 1 69,0-1 1,0 1-93,0-1 0,0 0-94,0 1 0,-4 3 91,0 0 0,0 1-97,4-5 49,0 0 1,0 1-13,0-1 1,0 1-65,0-1 0,0-3 77,0-1 0,0 1 23,0 3 0,0 1-34,0-1 1,0 1 41,0-1 0,0 0-29,0 1 0,0 3-27,0 0 0,0 4 35,0-3 1,0 3 2,0-4 1,0 1-9,0 0 0,0-4 0,0 4 1,0-4-62,0 0 1,0-1 47,0 0 1,0 1-15,0-1 0,0 1 20,0-1 1,0 1-4,0-1 0,0 0 5,0 1 1,4 1 0,0 2 1,0-3 23,-4 4 0,0-2-27,0 1 1,0-2 32,0 2 0,0 1-28,0 0 1,-2-1 30,-2-4 0,3 4-24,-3 1 1,3 0-13,1-1 1,0-1 18,0 5 0,-1-5 0,-3 2 0,3 0-47,-3-1 0,3 4 38,1-4 1,0 5-33,0-5 1,0 4 23,0-4 0,0 2-85,0-2 0,3-3 71,1 4 1,0-2-49,-4 1 0,0-1 72,0 5 1,0 0-7,0 4 1,0 0 102,0-1 1,-1 1-66,-3 0 1,3 1 47,-3 3 0,-1-4-67,1 0 1,0-2 15,4-6 0,0 4 3,0-3 1,0 3-159,0-4 0,0 4 42,0-4 1,0 4 21,0-4 1,0 6-99,0-2 0,4 2 123,0 2 1,0 0-72,-4 0 0,0 0 51,0 0 0,0 1 36,0 2 1,-2 0-37,-1 4 1,1-5-4,-1 2 1,0 1-62,-1-1 0,3 3-10,-3-3 1,3 3 32,1-3 0,-4 0 26,0-5 0,0-3 117,4 0 0,0-1-119,0 1 0,0 2 89,0-6 1,0 5-83,0-1 0,0-1 52,0 1 1,0-1-65,0 1 0,0 2 1,0-2 1,0 3-164,0 1 0,0 3 103,0 1 1,-3 2-68,-1 2 1,-4-5 82,4 9 0,-3-4 58,3 4 0,-4-1-60,5 0 1,-5-3 78,4-1 0,-1-1 7,1 2 1,3 0 146,-3-4 0,3 0-41,1-4 1,0-1-100,0 1 0,0 4 0,0 0 0,0-1 6,0-3 0,0-4-128,0 0 0,1 0 32,3 4 0,-1 0-136,4 0 1,-3-4 111,4 0 0,-6-2 24,2 3 0,1 1 91,-1-2 0,1 4-84,-1 4 0,-3-2 137,3 5 1,-3 1-129,-1 3 0,0-1 103,0-2 0,0 5-63,0-1 0,0 1 143,0-1 0,0-1-78,0 0 1,0 1-53,0-1 1,0 0-58,0 0 1,0 1 45,0-1 1,-4 0-54,0 0 1,1 1 59,3-1 0,0-1-36,0-3 0,0 2-27,0-5 1,1-1-105,3-3 0,-2 0 80,6 0 1,-4-2-100,3-2 1,-3 3 47,4-3 0,-6-1-20,2 1 1,1 0 13,-1 4 1,0 5 8,-4 2 0,0 2 150,0-2 0,0 6-102,0-6 1,-4 6 54,0-6 1,-1-2-44,1-1 1,3-3 16,-3-1 1,3-5 8,1-3 0,0-2-12,0-2 1,0 0-25,0 1 0,0-5-43,0 1 56,0 0 1,0 3-42,0 0 1,1 5-5,3-1 1,-3 0 17,3-3 0,1 3-1,-1 0 0,3 2 37,-3-2 1,1-1-30,-1 5 1,-3-5 48,3 1 1,-2 1-47,-2 0 0,0-1 144,0-4 1,0 2 14,0 2 1,0 2 118,0 2 1,0 2-114,0-2 1,0-1 78,0 1 1,0-5-158,0 1 0,0-1 45,0 2 0,0-4-131,0 3 128,0-2 0,0-1-103,0-1 0,0-3 25,0-1 1,0-3-20,0 4 1,1-5 20,3 5 1,-3 0-4,3 3 1,-3 0-11,-1 1 1,0-1 25,0 1 0,4-5-110,0 1 1,-1-4 83,-3 3-193,0-4 134,0 2-44,0 0-156,0-4-285,0 4-146,0-5 1,5-10 0,2-2 0</inkml:trace>
  <inkml:trace contextRef="#ctx0" brushRef="#br0" timeOffset="1">14790 12791 8030,'-5'-6'465,"4"-4"0,-6 9-121,4-3 1,1 1 362,-2-1 229,3 3-187,1-4 108,0 5-628,0 5 1,0 2 136,0 4 1,0 5-128,0 3 0,1 4-37,3 4 1,-2 2 2,1 5 0,-1 2-142,-2 2 0,0-2-121,0 2 0,0 1 91,0-1 1,0-4-43,0-3 0,0-2 61,0 1 0,3-2-301,1-5 0,0-5 59,-4-3 1,4-2-146,0-2-139,-1 1-210,-3-6-530,6-1-39,-5-5-126,4 0 926,-5-5 1,0-5-378,0-5 0,0-4 830,0 3 0,-5-4 0,-2 2 0</inkml:trace>
  <inkml:trace contextRef="#ctx0" brushRef="#br0" timeOffset="2">14733 12883 8030,'0'-18'-18,"-4"1"49,0 6 1,0-4 319,4 0 1,0-1-108,0 5 0,0-2 176,0-2 1,4 2-62,0-2 0,6 2 23,2 2 0,-1 1-162,4 2 0,3-1 14,1 6 0,7-5-30,0 4 0,5-3-96,-5 3 1,6-1-121,-2 1 1,0 3 80,0-3 1,-1 2-153,2 2 1,-3 0 54,-6 0 0,0 6-59,-3 1 1,-2 3 73,-6 2 0,-5 0-24,-2 4 1,-3 1-21,-1 6 0,-6-2 14,-5 1 1,-7-1 3,-9 5 0,2-2 48,-6-1 0,1 0-136,-4 0 1,-1 0 67,1 0 1,1-6-178,3-1 1,-2-4-15,5 0 0,2-6-325,6-2 410,2 2 0,10-4-428,-1 1 27,6-1 1,-2-2 139,8 0 0,3-2-541,9-1 967,1-4 0,11-4 0,1-1 0</inkml:trace>
  <inkml:trace contextRef="#ctx0" brushRef="#br0" timeOffset="3">15407 13054 7823,'-7'0'1881,"2"0"260,5 0-1607,5 0 1,-2 0-110,5 0 0,-1 0-56,5 0 1,3 0-53,0 0 0,2-1 100,-2-3 0,3 3-89,4-3 1,1-1-38,0 1 0,0-4-217,0 5 0,-2-5 116,-2 4 0,3-1-489,-3 1 192,-3 3-69,1-4 0,-6 1-226,1 0 0,-5 1-1073,1 3-1273,-5 0 2748,2 0 0,-5 5 0,0 1 0</inkml:trace>
  <inkml:trace contextRef="#ctx0" brushRef="#br0" timeOffset="4">16092 12906 7949,'-6'-18'0,"-3"1"103,5 6 1,-1 3 629,1 1-318,3-1 1,-6 0 211,4 1 398,1 4-457,-3-2-251,5 5 0,0 1-3,0 3 0,0 8-24,0 7 1,2 2 136,1 2 1,0 5-247,5 3 0,0-2-28,8 1 0,-4-1-75,4 2 1,-2-2 122,1-2 1,-3-3-390,4 2 1,-4-3 19,0-4 0,-1 2-78,1-6 0,-5-1 103,1-7 1,-4 4-184,3-4 312,-4-2 1,3 0 0,-2-5 506,-3 0-144,4 0 167,-5 0 1,0-5-214,0-2 1,0-9-113,0-3 0,0 2 2,0-2 0,0-2-50,0-5 1,2 0-223,1-4 0,2-1-85,3-3 1,2 0 89,-2 0 0,2-1-185,1 1 1,1 0 65,-1-1 0,1 2-37,-1 3 1,-1 1-20,-2 2 1,1 7-457,-5-3 346,-1 8 0,-1 0-573,1 7-509,-1 3 633,3 5 442,-5 0 1,0 5-546,0 3 467,0 2 0,5 1 444,-4 1 0,9 4 0,-3 2 0</inkml:trace>
  <inkml:trace contextRef="#ctx0" brushRef="#br0" timeOffset="5">16732 12757 7943,'0'-11'483,"0"3"-219,0 0 43,0 6 474,0-3 1345,0 0-1149,0 3-618,-6 13 1,4 0-98,-6 16 1,5-1 83,-5 9 1,4-1-329,-4 0 0,5 2 64,-5 2 1,4-3-269,-3 3 0,4-6 134,-1-1 1,3-6-151,1 2 0,0-5 14,0-3 0,-1 2-120,-3-6 1,3-4-757,-3-3 732,3 0 1,1-1-1597,0 1 807,0-6 480,0 3 1,1-6-273,3-3 913,-3-2 0,9-10 0,-4-2 0</inkml:trace>
  <inkml:trace contextRef="#ctx0" brushRef="#br0" timeOffset="6">16720 12894 7943,'0'-34'-49,"0"5"0,4 1 181,0 5 1,0 0 128,-4 0 1,0 4 334,0 0 0,0 9 249,0-1 626,0 2-566,0 2-497,0 2 0,1 7-131,3 1 0,2 9 189,5 7 0,2 7-119,2 5 0,2 2-216,2 1 0,2 4 32,-2 0 0,2 4-103,-2-4 0,2 3-444,-2-7 0,-1 6 237,1-10 1,0 0-226,4-7 1,-5-1 148,-3-3 1,2-3 111,-2-4 1,-1-1-90,-7 1 1,4-5-369,-4 1-211,-2-6 217,0 3-1617,-5-5 1543,0 0 0,-5 0 636,-2 0 0,-4-10 0,0-2 0</inkml:trace>
  <inkml:trace contextRef="#ctx0" brushRef="#br0" timeOffset="7">16686 13134 9739,'5'-6'1020,"-3"-1"-639,6 3 1,0 3 369,3-3 0,1 3-272,-1 1 0,9-4-67,3 1 0,6-5-218,-2 4 1,5-3-96,-2 3 1,-1-4-147,2 4 0,-8-3-398,3 3 1,-8-4-711,5 4 0,-7-3 1155,3 3 0,-5-5 0,3 3 0</inkml:trace>
  <inkml:trace contextRef="#ctx0" brushRef="#br0" timeOffset="8">17234 12734 7944,'0'-11'290,"0"4"600,-5-3-6,4 4-175,-9 0 528,8-4-803,-3 8 0,5-2-205,0 8 0,0 8-8,0 7 0,2 4 100,1 3 1,0 2-177,4 3 1,-4 2-148,1-3 1,1 2-3,-1-2 1,0 2 107,-4-5 0,1-1-481,3-3 1,-3 0 225,3 0 0,-3-6-159,-1-1 0,0-4 104,0 0 0,0-1 87,0 1 1,0-5 40,0 1 192,0-6 192,0 4-94,5-6 108,-4 0-123,4 0 72,0 0 1,3 0-47,7 0 1,-1-4 77,5 0 1,0-4-105,4 4 1,0-3-51,0 3 1,0-1-139,0 1 1,3 3 84,1-3 0,-2 2-234,-6-2 1,2 2 78,-6-1 0,0 1-164,-4 2 1,1-1-294,-1-3 0,-3 3-1227,-1-3 87,-4 3-978,2 1 2636,-5 0 0,0 0 0</inkml:trace>
  <inkml:trace contextRef="#ctx0" brushRef="#br0" timeOffset="9">17714 12780 7892,'0'-11'0,"0"-1"0,0 1 0,0-1 0,0 5 0,0-1 0,0 5 3196,0-2-2324,0 5 0,0 5-457,0 3 0,0 9-25,0 5 1,4 3-278,-1 5 1,1-3 68,-4 3 0,4-1-159,0 2 0,5 2 60,-2-3 1,3-1-352,2 2 1,-1-6 115,1 2 0,4-4-60,3-4 1,-1 1 98,1-5 0,0-5 99,4-6 1,0-2 11,0-2 0,-1 0 111,1 0 0,-4-6 71,0-1 1,0-3-85,4-2 1,-4-4 202,0-3 0,-5 1-35,1-1 1,-2 0 49,-1-4 1,-1-1-70,0-3 1,-3 3-191,0-2 0,-6-2-314,2 1 0,-3-3 180,-1 3 1,-1-4-240,-3 5 0,-1-1 175,-2 4 1,-2 5-871,5 3 0,-4 6-320,4 2-1091,1 4 1374,-2-2 1050,3 5 0,-3 10 0,5 3 0</inkml:trace>
  <inkml:trace contextRef="#ctx0" brushRef="#br0" timeOffset="10">18376 12734 7838,'-6'-11'171,"1"4"880,5 2 1541,0 5-2308,0 5 1,0 7 17,0 7 1,0 3 146,0 0 0,4 2-260,-1 3 1,1-3 23,-4 3 0,0-3-211,0-1 0,1-2 89,3-2 1,-2 6-268,1-6 0,-1 5 92,-2-5 1,0-3-185,0-1 132,0 3 1,3-5 78,1 2 0,1-7 334,-1-4-242,-3 2 0,6-5 213,-3 3 0,-2-3-52,6-1 1,-5 0 326,5 0-318,0 0 1,7 0-50,0 0 0,2-4-56,-2 1 1,1-5-19,3 4 1,3-3 12,-3 3 0,3-4 16,0 4 0,1-1-82,0 1 0,0 3 71,0-3 1,-4 2-234,0-2 0,-5 3-518,1-3-462,-2 3 413,-2 1-385,-4 0-1419,-2 0 1163,-5 0 290,-5 0 0,-2 0 122,-4 0 929,-6-5 0,-1-2 0,-4-4 0</inkml:trace>
  <inkml:trace contextRef="#ctx0" brushRef="#br0" timeOffset="11">18330 12940 9581,'12'-7'269,"-1"2"-55,1 5 0,-1-1 429,1-3 0,0 3-228,4-3 0,3 3 60,7 1 0,0-4-45,4 0 1,-5-1-160,2 1 1,-3 2-158,-1-6 1,-5 6-131,-3-2-713,3-2 1,-6 3 472,4-4 0,-7 4-1130,-2-1 952,-4-2 1,2 3-1795,-5-4 2228,0 4 0,-5-12 0,-2 2 0</inkml:trace>
  <inkml:trace contextRef="#ctx0" brushRef="#br0" timeOffset="12">18330 12689 7888,'-6'-8'442,"2"0"1,6 1 322,5-5 1,1 6-266,7 2 0,2-1 529,-2 1 0,5-5-485,-1 2 0,8 0 81,3 0 0,2 0-93,-2 0 0,3-3 40,-2 2 1,2 2-333,1-2 1,-6 6-280,-5-2 0,0-1-826,-4 1 1,-3 0 631,-1 4 0,-2 0-1653,-1 0 0,-5 0-1,1 0 1887,-6 0 0,3 5 0,-5 2 0</inkml:trace>
  <inkml:trace contextRef="#ctx0" brushRef="#br0" timeOffset="13">15304 14425 12357,'11'0'659,"1"0"-377,-1 0 1,4 3-13,1 1 0,4 0-94,-1-4 0,-1 0 51,1 0 0,1 0-37,7 0 1,-2 0-31,6 0 0,-5 0-102,5 0 1,-6-4-128,2 0 0,-4 1-610,-4 3 465,2-6 1,-8 5-661,2-3-1643,-7 3 1014,-3 1 437,-5 0 0,-7 0 139,-4 0 927,0 5 0,-11-4 0,4 5 0</inkml:trace>
  <inkml:trace contextRef="#ctx0" brushRef="#br0" timeOffset="14">15235 14653 8058,'12'0'721,"-1"0"0,1 0-439,-1 0 0,2 0 654,2 0 0,2-1-162,2-3 0,6 3 33,-2-3 0,2 3-261,-2 1 0,0-2-6,0-2 0,0 3-170,-1-3 0,1 3-42,0 1 1,0 0-293,0 0 0,-4 0 127,0 0 1,-4 0-118,4 0 281,-5 0-1688,3 0-506,-6 0-1197,-5 0 1935,-1 0 0,-6 4-1465,-3 0 2594,-2 0 0,-5 1 0,-1 1 0</inkml:trace>
  <inkml:trace contextRef="#ctx0" brushRef="#br0" timeOffset="15">16492 14105 7842,'0'-18'0,"-4"5"178,0 6 0,-1-1 326,1-3 1,3 3 310,-3 0 266,-2 6-168,5-8-384,-5 8 0,6 0-117,0 10 1,0 2-202,0 13 0,0 3 99,0 12 1,0-1-72,0 5 1,0 0-61,0 4 1,2-1-28,2 1 0,-3-2-92,3-2 0,-3 3-257,-1-4 1,4 0 144,0 1 0,1-5-213,-2 1 0,-1-4 118,1-3 1,3-4-13,-3-4 0,2-4-92,-1 0 85,-3-5 0,6 2-37,-3-9 1,-3-1-557,3-2-113,-3-2-642,-1 3-727,0-5 1658,-5-5 0,2-1-262,-4-1 845,-1-8 0,-3 7 0,-1-8 0</inkml:trace>
  <inkml:trace contextRef="#ctx0" brushRef="#br0" timeOffset="16">16366 14185 7842,'0'-18'0,"0"-4"0,-4 10 205,0-4 0,1 4 362,3 0 0,3 1 102,1 0 1,5 3-229,-1 0 0,2 1-31,1-5 0,5 6-84,-1 2 0,5-1-62,-1 1 0,3-3-18,1 3 1,3 0-1,1 4 1,5 0-126,-2 0 1,3 0 48,1 0 0,-3 0-171,-1 0 1,-3 5 47,3 3 0,-4 3-223,0 4 1,-5-1 37,-2 5 1,-7 0-59,0 4 0,-2 0 1,-6 0 1,0 0-127,-4 0 0,-7 3 89,-4 1 0,-7 1 80,-9-2 1,1-1 80,-9 1 1,2-6-43,-8 0 1,4-5 131,-1 4 0,1-5-113,-1 1 1,7-7-38,1-5 0,6-1 9,5-2 0,2 0-121,6 0 1,1-5-641,2-3 1,4-2 331,8-2 0,8 1-813,7 0 1364,7-6 0,-2 4 0,4-3 0</inkml:trace>
  <inkml:trace contextRef="#ctx0" brushRef="#br0" timeOffset="17">17542 13694 7842,'0'-18'-255,"0"1"1495,0 6-330,0 0 13,0 4-598,0-3 1,-1 9 76,-3-3 1,-1 8-86,-2 3 0,-7 9-5,2 3 1,-5 3-6,1 5 1,-4 6-83,1 5 0,-3 9-143,0-1 1,-1 6-45,0-3 0,5 6-3,3-2 0,-2 3-21,2 1 0,4-1 11,3-3 1,6 2-22,-2-6 1,3 1-117,1-5 0,5-3 505,2 0 1,5-1-166,3 1 0,-1-3 329,5-5 0,-1-1-150,1-2 0,2 1-8,-2-6 1,2 1-192,-2-4 0,1-1-133,-5 1 0,0-4 55,-3 0 0,3-6 28,0-1 1,0-1-207,-3-3 1,-5-2 224,1 2-167,0-6-121,-2 3 217,4 0-112,-9-4 111,5 5-170,-1-6 29,-4 0-284,4 0-2256,-5 0-1161,-5 0 2093,4 0-147,-10 0 1791,10 0 0,-9-6 0,4 0 0</inkml:trace>
  <inkml:trace contextRef="#ctx0" brushRef="#br0" timeOffset="18">17942 14048 7842,'0'-12'65,"0"5"210,0-1 65,0 0 105,0-3-41,0 0 1,1 4 129,3 3 392,-2-2-148,3 5-234,-5-4-333,0 5 0,0 5 22,0 2 0,-4 7-66,0 2 1,-5 8 0,1-1 0,0 7 20,0 0 1,-1 3-27,5 2 1,-3 3-191,3 0 0,0 4 35,4-4 0,0 0-86,0-4 0,0 0 53,0 1 1,5-5-93,3 1 1,2-6 3,1 2 0,1-3 16,-1-1 1,1-2 94,-1-2 1,4-2-12,0-6 1,5 0 115,-5 1 0,0-1-61,-4 1 1,1-5-19,-1 1 0,1-5 6,-1 0 1,0 2-155,1-1 0,-1 0-162,1-4 5,-1 5 0,1-4-243,-1 3 1,-3-3 202,-1-1 0,-3 0-128,4 0 1,-5 0-332,5 0-913,-5 0 644,2 0 1050,-5-5 0,0-6 0,0-7 0</inkml:trace>
  <inkml:trace contextRef="#ctx0" brushRef="#br0" timeOffset="19">17828 14482 9039,'5'-7'294,"1"2"19,6 5 1,3 0 167,0 0 1,6-4 31,-2 1 0,2-2-160,2 1 0,1 2 46,3-1 1,-2-2-71,6 1 1,-7 0-385,-1 4 0,-2-4-41,-6 0 0,1 1-85,-5 3 1,-3 0-856,-1 0-1616,-4 0 2652,2 0 0,-15 5 0,-3 1 0</inkml:trace>
  <inkml:trace contextRef="#ctx0" brushRef="#br0" timeOffset="20">18707 13854 7842,'7'-6'-79,"-2"4"40,-5-6 471,0 6 350,0-3 1003,0 5-1469,0 10 0,-5-1-40,-3 10 0,-2 0-60,-1 4 1,-2 5-27,-2 2 0,2 4-17,-2 4 1,2-1-49,2 5 1,-1 0-49,1 4 1,-1-1-1,1 1 0,3-4-177,1 0 0,4-2-21,-1 2 0,3 1 5,1-5 0,1 0 96,3-3 0,1-2-98,3-3 1,2 2 185,-2-5 1,6-5 86,1-3 0,0-3-135,-4 3 1,5-5 10,-1 1 1,1-6 275,0-2 1,-4-3 86,4 4 0,-4-6-138,0 2 1,-1 1-111,0-1-284,1 0-155,-1-4-573,-4 0-1340,3 0 1002,-9 0 325,4 0 1,-5-5 250,0-3 0,-1 2 628,-3-2 0,-2 1 0,-6-5 0</inkml:trace>
  <inkml:trace contextRef="#ctx0" brushRef="#br0" timeOffset="21">19004 14128 7842,'-6'-25'0,"1"4"0,5 13 1094,0 1-257,0-1 420,0 2-418,0-4-429,0 8 1,0-1-125,0 6 0,0 5-13,0 7 0,4 4 6,0 8 1,3 2 110,-3 5 0,1 2-361,-1 2 0,-3-3 134,3 3 0,1-3-198,-1-5 1,0 2-54,-4-5 0,3 3-57,1-3 0,0-1 105,-4-3 1,4 0-61,0 0 1,1-2 30,-2-2 1,-1-2 8,2-6-426,2 1 304,-5-1 0,6-3-1025,-4-1-39,-1-4-496,3 2 1078,-5-5 1,0-1-1041,0-3 1704,-5-2 0,-2-11 0,-4-1 0</inkml:trace>
  <inkml:trace contextRef="#ctx0" brushRef="#br0" timeOffset="22">19358 14105 7842,'0'-18'395,"0"7"0,0 0-256,0 4 0,0 0 398,0 0 1202,0 4-642,0-2-748,0 5 1,-1 5-39,-3 3 0,2 7-9,-6 4 0,6 3-158,-2 1 1,-1 3-100,1 1 1,0 0 43,4-5 1,0 1-165,0 0 0,0-1 22,0-3 0,0 1-255,0-5 1,0-3-177,0-5 56,0 1 158,0-2 207,0-1 1002,0-5-681,5-5 1,2 3-69,4-6 1,0 2-122,1-2 1,3-1 6,0 5 0,6-3 9,-2 3 1,2 0-25,2 4 1,0 0-124,0 0 1,0 1 9,-1 3 0,-3 3 82,0 4 0,-1 0-103,1 1 1,-2 1-18,-6 2 1,-1 1-170,-2 3 0,-3 3 70,-5-3 0,0 2-150,0 2 0,-6 0 161,-6 0 0,0-4 21,-7 0 1,1-5 26,-1 1 0,-3-2 26,3-2 1,-2 0-228,-2-4 0,1-2-60,3-5 0,-3 0-53,3 0 1,3-1 12,1-3 0,2-2-176,2-6 0,0-4 165,4-3 1,2-3-244,5-1 685,-5-4 0,3-3 0,-3-4 0</inkml:trace>
  <inkml:trace contextRef="#ctx0" brushRef="#br0" timeOffset="23">19290 14082 8342,'1'-10'973,"3"2"0,0 2-565,7 2 0,-2 3 10,6-3 0,3-1-123,1 1 1,4-4-53,4 5 1,-3-1-37,2 4 0,2-4 13,-1 0 1,3 0-375,-3 4 1,1 0-187,-1 0 1,-5-3-438,1-1 1,-1 0 103,-7 4 0,2 0-572,-2 0 1,-4-1 1244,1-3 0,4-2 0,-3-6 0</inkml:trace>
  <inkml:trace contextRef="#ctx0" brushRef="#br0" timeOffset="24">19998 14002 7832,'-6'0'1614,"2"0"-729,8 0-191,-3 0 1,5 1-173,-2 3 1,-3 2 46,3 6 0,1 4-25,-1 3 1,0 4-174,-4 4 0,4 2-77,-1 5 1,1 4-55,-4 0 1,0 6-27,0-3 0,0 0-49,0 1 1,4-7-62,0 0 1,0-1 56,-4-4 0,3-3-97,1-4 0,0 0 101,-4-4 0,4-3-87,0 0 0,1-8-264,-1 0-483,-3-5-855,4 7 443,-5-9-609,5 4 897,-4-10 0,4-1-303,-5-6 1,0-3-199,0 0 0,0-4 1294,0 4 0,-5-11 0,-1 2 0</inkml:trace>
  <inkml:trace contextRef="#ctx0" brushRef="#br0" timeOffset="25">20238 13865 8219,'5'-11'2214,"-3"4"-1370,6 3-99,-5 3 1,7 1-198,-3 0 1,3 6-39,2 6 1,1 1-143,2 6 1,-1 0-8,5 3 0,-4 3-190,4 1 1,-4 2 12,4 3 1,-5 2-77,1-3 0,-2 8 62,-1 4 1,-1-1-124,0 0 1,-4 1 53,-3 4 1,-3-4-121,-1 0 0,-1-2 31,-3 2 1,1-2-172,-4-6 0,-1-1-12,-3-3 1,-2 2-228,-2-5 0,1-2-563,-5-6 1,3 1 447,-3-4 1,4-1-408,-4-4 0,5-1 5,-1-2 1,-3-2-1044,-1-2 1958,-2-3 0,-12-1 0,-3-6 0</inkml:trace>
  <inkml:trace contextRef="#ctx0" brushRef="#br0" timeOffset="26">17748 13808 7716,'6'-1'0,"-2"-3"0,-3 2 0,-1-3 0,0 5 0,0 5 0,0-2 0,0 5 0,0-1 0,0 5 0,0 0 0,0 4 0,0 1 0,0 6 0,4 4 0,0-1 0,0 10 684,-4-2 1,0-1 1198,0-2 0,0-1-1294,0 4 0,0 1-434,0-1 1,0 0-12,0 1 1,4-1-139,-1 0 0,1 0 164,-4 1 1,0 3-80,0 0 0,0-2 173,0-5 0,0 4-36,0-4 1,0 3-18,0-7 1,0 3 125,0-3-331,0 0 126,0-5 0,2 0-12,1-3 0,-1 1-131,1-4 1,3 3-92,-3-4 1,1 0 39,-4-4 1,1 1 94,3-1 0,-3 1-57,3-1 0,-2-3-34,-2-1-201,0-4-376,5 7-239,-4-9-584,4 4-940,-5-5-1204,0 0 3602,0-5 0,0-1 0,0-5 0</inkml:trace>
  <inkml:trace contextRef="#ctx0" brushRef="#br0" timeOffset="27">20923 13739 7756,'-6'-11'54,"-4"5"1,8-5 517,-2 4-50,3 2-249,1 0 1,0 3 511,0-1-358,0 1 1,-1-3-63,-3 5 1,3 1-19,-3 3 0,3 6-145,1 6 1,0 4 159,0-1 0,0 8-75,0 3 0,0 3-196,0 1 0,0 2 104,0 2 1,4-1 24,-1 5 1,1-4-72,-4 4 0,0 3 53,0 5 0,0 3 79,0-3 1,1-1-118,3-3 1,-2-1-32,1 1 1,-1-2 8,-2-2 1,3 2-156,1-6 1,0-2 58,-4-5 0,0 1 117,0-6 0,1 1-165,3-4 0,-3-4 103,3 0 1,-1-5-159,1 1 79,-3-2 1,4-2 89,-5 0 70,0-4-103,0 3 1,1-7-86,3 4-219,-3-4-1025,4 2 663,-5-5-1233,0 0 0,5-10 0,2-3 0</inkml:trace>
  <inkml:trace contextRef="#ctx0" brushRef="#br0" timeOffset="28">21403 14025 7756,'-10'-1'818,"2"-3"-115,3 2 52,0-3-368,4 0 0,-3 4 119,8-3 0,2 3-50,5 1 0,2 1 32,2 3 1,3-1-135,5 4 0,1 1 43,3 3 1,-3 2-221,2 2 1,-2-1 24,-1 5 1,0-4-39,0 4 0,-1-1-39,-3 1 1,2-1-129,-2-3 52,3-2 204,-4 3-318,-2-4 42,1-1 1,-6-3 109,0-1 0,1 0 7,-5 0 0,0 2-96,0-5 0,-4 1 186,1-1-192,-3-3 0,-2 8 41,-3-5 1,-2 1-8,-6-1 1,-3-2 12,0 6 0,-6-4-124,2 3 1,-2-3 63,-2 4 0,-4-1-133,1 5 0,-2-1-131,1 1 0,3-5 87,-3 1 1,3 0-262,1 3 1,4-3 93,0-1 1,5 0-57,-1 0 0,2 2-568,2-5-208,0 5 51,-1-3-385,6 0 627,1 5 1,6-10 87,3 3 816,2-3 0,6-1 0,-1 0 0</inkml:trace>
  <inkml:trace contextRef="#ctx0" brushRef="#br0" timeOffset="29">21802 14607 7704,'7'0'621,"-1"0"-246,-2 0 0,-2 0 1257,6 0-226,-5 0-549,2 0-448,-5 0 0,-9 0-112,-3 0 1,-5 4-82,1 0 1,-4 5-56,1-2 0,-6 4-12,-2 0 0,0-3-1,5-1 0,-5 1 0,0 3 0,1-1-174,3-2 0,4 2 56,0-2 1,5-2-239,-2 2 1,8-6-369,0 2-487,5 2-2,-2-4-860,5 8 1322,0-9 0,5 4-31,3-5 1,2-1 633,2-3 0,-1-2 0,0-6 0</inkml:trace>
  <inkml:trace contextRef="#ctx0" brushRef="#br0" timeOffset="30">22453 14082 7725,'0'-18'-622,"0"2"0,2 3 790,1-2 1,3 2 883,1-2 0,2 2-584,-5 2 0,3-1 354,-3 1-513,0-1 0,-4 1-68,0 0 0,0 3-169,0 0 1,-6 6 109,-6-2 0,0 3-243,-7 1 0,-2 1 32,-5 3 0,0 6 30,-4 5 0,-1 7-28,-3 1 1,5-1-47,2 5 1,4 1-38,4-1 1,4-1-112,8-3 1,1-4-157,6 0 1,2-4 162,2 5 0,6-10 97,5 1 1,5-6 65,-1 3 0,3-6-21,1 2 1,3-3 49,1-1 0,0-5 240,-5-2 0,0 0-23,-3 0 0,1 0 219,-4 0 1,-1-3 105,-4 2 1,-3-1 221,-1 2-326,-4-4 1,3 9 366,-2-6-82,-3 6-543,5-3 0,-6 6 0,0 3 1,-4 6 30,0 5 0,-1 7-95,1 0 1,3 6-4,-3 7 0,1-1 106,0 0 1,1 0-144,-1 1 1,1 3-80,2 0 1,0 1-128,0-1 0,0-6 49,0 2 1,0-3-132,0-1 1,2-6 112,1-5 1,-1-5 61,1 1 1,2-2-472,-1-1 92,0-6-607,1-1-341,-4-5-606,5 0 1291,-6 0 1,1-4-1195,3 0 1895,-3-4 0,4-4 0,-5-6 0</inkml:trace>
  <inkml:trace contextRef="#ctx0" brushRef="#br0" timeOffset="31">22705 14790 11082,'6'5'3390,"4"-4"-2840,-9 10 0,6-9 642,-3 6-984,-3-6-51,4 8 0,-1-7-496,0 5-590,-1-6-1132,-3 3 742,0-5 0,0-5 0,0-1 0</inkml:trace>
  <inkml:trace contextRef="#ctx0" brushRef="#br0" timeOffset="32">23196 14013 7716,'0'-6'877,"0"-4"-520,0 2 0,0 2-220,0-2 1,0 5 589,0-5 302,0 5-341,0-7-425,0 9 1,-1-4-24,-3 5 0,-3 0-46,-4 0 1,-2 5-165,-2 3 1,-3 7 52,-5 4 0,1 4-121,-1 3 0,5-2-78,3 3 1,2-3-136,2-1 1,4 0 91,3 0 0,8-2-119,4-2 1,3-2 112,5-6 1,1 1 43,6-1 1,5-5 162,3-2 1,2-2-123,1-2 0,-1-2 359,-3-2 0,2-2-15,-5-5 0,-5-1 97,-3 1 1,-5-2-95,2-2 0,-7 2-56,-2-2 1,-4-2-168,1 2 0,-4-4 82,-4 4 0,-6-4-648,-6 4 1,-4-6 272,1 2 1,-4 3-639,-4 1 1,3 3 162,-2 5 1,-2 2-25,1 5 0,4 0 234,4 0 1,5 3 4,-1 1 0,2 6 509,2 2 0,3-1 0,1 4 0,4 3 0,-7 0 0,4 5 0</inkml:trace>
  <inkml:trace contextRef="#ctx0" brushRef="#br0" timeOffset="33">23104 14345 7716,'0'7'453,"0"1"495,0-6 772,0 3-1270,-5 1 1,-1-1 70,-5 2 0,-1 3-213,1-2 1,-1 6-214,1 1 1,-1 4 18,1-4 1,1 6-113,2-2 0,-1 2-71,6 2 1,-1 0 68,4 0 1,1 0-36,3 0 1,2-6-81,6-1 1,4 0-94,3-1 1,3 0 97,1-3 1,1-6 88,2-2 1,0-3 188,4-1 1,-1 0-62,2 0 0,1-5 198,-6-2 0,1-5-75,-4-3 0,-2 2 92,-2-2 1,-2-3-45,-6-1 0,-4-2 1,-4-2 1,-1 0-220,-2 0 0,-5-1-254,-3-3 0,-7 2-224,-4-5 1,-8 5-15,-3 3 1,-3 0-429,-2 7 1,-1 1 189,1 6 1,0-1 23,8 6 1,5-1-311,7 4 451,-3 0 1,10 1 84,-4 3 420,8-3 0,-1 4 0,5-5 0</inkml:trace>
  <inkml:trace contextRef="#ctx0" brushRef="#br0" timeOffset="34">23767 14025 7776,'-7'-12'564,"2"6"885,0-4-973,4 4 0,-4-2-2,5 0 1,-4 5 563,0-5-674,-5 5 0,3-2-102,-5 5 0,-5 3-125,1 4 0,-5 6-102,1 10 1,-1 1 46,1 3 0,2-2-163,6 6 0,1-6-331,2 2 0,3-3 256,5-1 0,9-2-125,2-2 1,8 1 102,0-4 1,3-2-97,1-7 0,3 2 110,1-5 1,3 0 224,-3-4 1,3-2-18,-3-1 0,0 0 264,-4-4 1,-4-2 242,0-7 1,-7 4-248,0-3 1,-2 1-73,-6-2 0,0 2-106,-4-5 0,0 2-193,0-2 1,-6-3-77,-1 3 0,-8-3-326,-4 0 1,1 2 1,-1 1 0,4 5-477,-4-1 1,3 4 270,-3 3 1,5 3-176,-1 5 1,2 0 205,2 0 0,0 6 642,-1 6 0,1 1 0,-1 6 0,1 5 0,-1 5 0</inkml:trace>
  <inkml:trace contextRef="#ctx0" brushRef="#br0" timeOffset="35">23630 14390 7776,'0'8'662,"0"0"895,0-6-518,0 3-257,-5-5 0,-2 1-321,-4 3 1,3 3-137,1 4 0,-1 0-228,-3 1 1,3 4 21,0 3 1,6-1-88,-2 1 0,3 0 134,1 4 0,0 0-64,0 0 1,5 0-120,3-1 1,5-3-153,3 0 0,5-5-50,2 2 1,1-5 119,7-3 1,-5 1 6,5-6 1,-2 1 80,1-4 1,2 0 240,-5 0 0,-1-4 75,-3 1 1,-4-6 122,0 1 1,-5-2-121,2-2 0,-9-3 9,-3 0 1,-3-5-195,-1 1 1,-1 1 115,-3-1 1,-3-1-585,-9-7 0,-3 3-44,-7-3 0,-4 3-290,-4 1 1,-4 2 169,0 2 0,0 2-322,4 6 1,5 4 313,2 4 0,8 1-401,4 2-1042,2 0 1059,7 0 901,1 0 0,5 0 0,0 0 0</inkml:trace>
  <inkml:trace contextRef="#ctx0" brushRef="#br0" timeOffset="36">24087 13819 7782,'-2'-15'0,"-1"0"331,1-6 96,-3 9 0,6-5-34,3 6 1,-2 3 732,1 1-247,-1 4 148,-2-7 19,0 9-358,0-4-281,0 15 0,0 2-56,0 11 1,1 1-40,3 3 0,2 4-7,5 7 1,6-2 88,2 6 1,0 1-316,4 7 1,-3-3 304,7 2 0,-3-2-300,-1-1 0,-4 1 72,0 2 0,-4-2-206,4 3 1,-9-3 30,2-2 0,-5 1-170,1 0 1,-3-2-24,-5-2 0,0-3-230,0-4 0,0-1-562,0 0 517,-5-5 232,-1-1 1,-7-5-138,-2 0 1,2 0 45,-2 0 0,-3-5 261,-1-3 1,1-3-278,-1 0 1,0-1 63,-4 1 1,4-2-133,0-3 1,5 2 36,-1-5 0,6 1-205,1-1 1,1-3 597,-5 3 0,-4-3 0,-2-1 0</inkml:trace>
  <inkml:trace contextRef="#ctx0" brushRef="#br0" timeOffset="37">15384 16046 7740,'0'-7'128,"0"-1"0,0 4 543,0-3-43,0-1-41,0-3 0,0-1-111,0 1 1,0 3-143,0 1 0,4-1 276,0-3-361,-1-1 1,2 1-14,3-1 1,1 1-62,-1-1 0,2 5-25,-3-1 0,3 2 16,2-2 1,1-1-45,2 6 1,-1-1-154,5 4 1,0-4 56,4 0 0,-2 0-49,-2 4 0,3 5 47,-3 3 1,-1-2-64,1 2 1,-5 0 32,1 3 0,1 0 44,0 1 1,3-1-89,-4 1 1,1 0 90,0 4 0,-4-4-157,3 4 1,2-4 93,-2 0 0,0-1-172,-3 0 1,3 0-4,0-4 0,1 2 93,-5-5 1,0 0 75,1-4 1,-1 0 135,1 0 1,-1-5 48,0-3 0,1-2-65,-1-2 1,-1 0 55,-2-3 0,1 1-52,-5-5 1,0 3-244,-4-3 0,0 4 58,0-4 1,0 5-100,0-1 0,-2 1-172,-1-1 1,0 6-1170,-5-3-532,1 9 1485,-5-3 1,2 8-201,3 2 0,-2 2 776,5 5 0,-5 11 0,3 2 0</inkml:trace>
  <inkml:trace contextRef="#ctx0" brushRef="#br0" timeOffset="38">15532 16378 7705,'-11'0'395,"3"-2"-276,1-2 0,3-1 366,-4-2 0,6-3-9,-2 2 0,3-2 79,1-2 1,0 5-91,0-1 0,0-3 11,0-4 0,0-1-43,0 5 1,3 3-86,1 1 0,5-1-196,-1-3 1,1 3-19,-2 0 0,3 6-80,-2-2 1,2 3 76,2 1 1,-1 0-36,0 0 0,1 0-19,-1 0 1,1 5-248,-1 2 1,1 4-32,-1 0 1,4 0 111,0 1 1,1 1-128,-5 2 1,4-1-9,1 5 1,3-5-8,-4 1 0,1-2 70,0-2 0,-4-1-74,3-2 1,-1 1 152,2-5 1,-4 3-40,4-3 0,-4 0 204,0-4 1,-1 0-133,1 0 0,-1 0 157,0 0 1,1 0-52,-1 0 0,1-1 31,-1-3 1,0 1-59,1-4 24,-1-1-162,1-3 1,-5-1 103,1 1 0,-5 3-1499,0 0-108,-1 1-272,-2-5 1883,-5 6 0,3-4 0,-3 4 0</inkml:trace>
  <inkml:trace contextRef="#ctx0" brushRef="#br0" timeOffset="39">16834 15864 7753,'-11'-7'1073,"0"-3"-790,-1 4 0,4-2 65,1 1 0,-1 4-42,-3-1 0,-1 3 124,1 1 1,-2 5 82,-2 3 1,2 7-148,-2 4 0,-1 2 2,0 2 1,-3 5-10,4 3 1,0 5-100,4 3 0,0 2-63,4-3 0,2 2 13,5-2 0,0-4-46,0 0 1,0-1-113,0-6 1,5 3-81,2-3 0,7-1 68,2-7 1,4 1-288,-1-5 1,2 3 97,2-7 1,1 3-19,3-6 0,-2-3 50,6-1 0,-1-3 28,5-1 0,-5-5-15,1-3 1,-5-2-86,5-1 1,-6-4 188,2-1 0,1-3-55,-2 4 0,1-5 189,-4 1 1,-4-4-118,0-4 1,-5 2 272,1-6 0,-2 1-108,-2-4 1,-3-2 12,-1-2 0,-4 1-248,1-5 1,-9 6 111,-7-3 1,-4 4-336,-7 1 1,-3 4 143,-4 4 1,-2 3-263,-10 4 0,-3 8-195,-5 7 0,-4 2-64,0 2 0,4 7 151,0 4 1,8 2-151,4 6 1,8 1 651,3 7 0,5 1 0,7 5 0,8 1 0,4 3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9.388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19450 3575 7879,'0'-8'4045,"0"1"-3809,0 4 0,1-2 1,2 6-1,0 3 0,1 2 1,0 2-1,0 0 0,-2 0 1304,0 3-1540,-2 5 0,5 2 0,1 5 0</inkml:trace>
  <inkml:trace contextRef="#ctx0" brushRef="#br0" timeOffset="1">19518 4100 9138,'-6'1'3819,"2"3"-2696,3 3-262,6-1-598,-4 4 1,8-7 31,-5 4-253,0-4-609,-4 7 477,0-9 1,0 5-2139,0-2 1010,0-2-1219,0 3 2437,0 0 0,0-4 0,0 4 0</inkml:trace>
  <inkml:trace contextRef="#ctx0" brushRef="#br0" timeOffset="2">20101 3586 7930,'-2'-11'-60,"-1"-1"60,1 1 0,-4 1 0,2 2 842,3 3-112,-4 5-159,5-5 493,0 4-207,0-4-428,0 5 1,5 5-167,3 2 1,2 9 101,1 3 1,2 6-46,2 2 1,-1 8-177,5-1 0,-4 8 0,4 0-59,2 3-8,-5 0 0,6 5-534,-3-1 0,2-3 171,2-4 0,-4-7-170,0 0 1,-5-2 273,1-7 0,-2-3-327,-1-4 495,-1-5-162,0 3 77,-4-11-35,-2 4-233,-5-9 1,-2 4-160,-1-5 526,1-5 0,-8-1 0,4-5 0</inkml:trace>
  <inkml:trace contextRef="#ctx0" brushRef="#br0" timeOffset="3">20523 3540 7930,'-5'-12'0,"4"-3"0,-9 13 1211,3-8-737,1 9 1,0-3 804,2 8-874,-2 2 1,-6 12 42,1 5 0,-4 6-107,-1 9 1,-4 8-286,1 7 0,-3 4-196,11-27 1,0 1 0,-1 0 0,1 0 13,0 2 1,-1-1 0,-1-1 0,-1-1 116,-12 23 1,-5 2-248,4-6 0,2-6 69,6-8 1,0-4-95,8-8 1,-3-2-1212,6-10 687,3-5-74,0-1 0,5-6 787,0-3 92,5-7 0,1-7 0,6-5 0</inkml:trace>
  <inkml:trace contextRef="#ctx0" brushRef="#br0" timeOffset="4">20055 3323 7930,'0'-6'1122,"0"-4"-416,0 9-459,5-9 0,-4 7 1002,3-5-827,3 6 1,-1-7-57,5 5 0,1 0-103,-1 4 1,6 0-1,2 0 0,2-3-54,2-1 0,0 0-105,0 4 0,5 0-4,2 0 0,-1 0 147,2 0 0,-6-1-336,2-3 0,-3 3 36,-1-3 0,-5-1-623,-3 1 1,-3 0-1152,0 4-777,-1 0 2604,1 0 0,-6-5 0,-1-1 0</inkml:trace>
  <inkml:trace contextRef="#ctx0" brushRef="#br0" timeOffset="5">20946 3815 7930,'0'-12'-167,"-5"1"1,4-1 166,-3 1 885,2-1-485,-3 1 0,4 0 436,-3-1-190,3 1-253,1-1 0,0 1-169,0 0 0,0 3-1,0 0 172,0 6-455,0-3 183,0 5-87,5 0-105,1 0 1,6 1-136,-1 3 1,1 2 15,-1 6 0,1-1 61,-1 0 1,2 1 71,2-1 0,1 1 36,3-1 0,2-3 24,-6-1 1,4 0-15,-4 0 0,4-2 163,-4-5 1,1 0-41,-5 0 0,1 0 43,-1 0 24,0 0 4,1-5 0,-2 3 121,-2-6-245,-3 6 1,-4-9 89,3 4-313,-3-3 225,4-2 0,-5 1-115,0-1-391,0 1-911,0 0 491,0 4 81,-5 2 0,0 10 13,-3 3 769,3 7 0,0 3 0,-1 5 0</inkml:trace>
  <inkml:trace contextRef="#ctx0" brushRef="#br0" timeOffset="6">20854 4100 7930,'0'-11'242,"0"-1"0,0 1 412,0-1 0,0 5-17,0-1 189,0 1-472,6-5 0,-4 5 586,6-1-548,-1 0 1,6 2 71,2 2-252,-2-2 8,3 5-1,1-5-348,-4 6 142,3 0 1,-4 2 79,-1 2 1,0-2-50,1 6 0,-1-1-60,1 5 1,-5 0-370,1 4 0,-2-4 118,2 4 1,2-2-73,-2 1 0,2-3-119,1 4 241,1-4 81,-1 0 1,4-6 179,0-2 1,1 1-193,-5-1 631,1 0-349,-1-4 1,0-2 55,1-1-66,4 1-23,-3-8 0,3 5-20,-4-3 1,-4-2 5,-1 3 0,-1-3-581,2-2 316,-3 6 0,-5-4-822,0 2 1,0-2 154,0-2 488,-5 6 357,4-4 0,-9 9 0,3-4 0</inkml:trace>
  <inkml:trace contextRef="#ctx0" brushRef="#br0" timeOffset="7">21780 3575 7930,'0'-17'-194,"0"5"546,0-5-144,0 6 1,0 3 998,0 0-785,-5 6 1,2-3 3,-5 5-234,6 0 0,-8 6 10,2 6 1,-6 2-1,-1 8 0,-2 1 123,2 11-106,2-2-173,-8 13 0,7-5 150,-5 6-1174,5 5 1013,-8-4 0,12 5-204,-5-3 1,10-2-66,-3 3 1,6-9-24,2-2 1,0-9 92,0-3 1,1-5-49,3-3 1,3-2 186,9-6-59,-4 1 634,5-6 0,-1-1-420,3-5-29,3 0-122,1 0 0,3-5 5,1-2 1,0-5 44,-4-3 0,-1 1 18,1-5 1,-5 4-25,-3-4 283,-2 0-180,-2-4 1,-4 1 21,-3 3-168,-3-7 54,-6 12 1,-3-12-197,-7 11-11,-8 5 169,-1 0 0,-13 8-2,3-1 0,-3 6 14,3 5-302,0 2 160,4 7 1,4-3-81,7 5-306,2 0 262,6-2 0,3 4-1236,1-6 750,4 5 744,-2-7 0,10 9 0,1-5 0</inkml:trace>
  <inkml:trace contextRef="#ctx0" brushRef="#br0" timeOffset="8">22077 3666 7930,'-12'-11'804,"1"-1"-401,-1 6-253,1-4 1,3 8 782,1-1-364,-1 6-255,2 4 0,-4 6 102,2 2 0,-1 4-8,1 7-297,-2 4 53,9 4 1,-4 4 165,5 0-777,0 0 400,5 1 0,1-3-361,6 2 256,-1-2 148,6-7 1,-3-5-519,5-5 206,0-5 199,4-3 1,-1-6 54,1-5 1,0-1 45,0-3 0,0-2 169,0-5 0,-2-1-153,-2 1 660,3-6-425,-10 4 0,5-8 411,-6 2-264,1-8-191,-6 3 0,3-9 270,-5 3-11,0-3-439,-4 3 0,-7-6-135,-4 1 1,-6-1-15,-5 1 1,-6 6-372,-3 3 0,2 6 317,-1 5-809,9 8 627,-5 2 1,9 6-1365,-2 3 812,3 7 540,4 7 1,1 5 385,-1 0 0,1 4 0,-1 3 0</inkml:trace>
  <inkml:trace contextRef="#ctx0" brushRef="#br0" timeOffset="9">22385 4214 7930,'0'-11'904,"1"5"1015,3 2-1302,-3 2-144,4 2-511,-5 0 74,0 6 0,0 0 294,0 5 608,0 1-522,0 4 1,0 2 213,0 5-200,0 0-265,-5 0 0,0 3-772,-2 1 330,-4 5-117,5-8-1185,-5 9 1053,-6-9 1,4 2 63,-2-7 1,3-2 461,0-6 0,-4 6 0,-2 1 0</inkml:trace>
  <inkml:trace contextRef="#ctx0" brushRef="#br0" timeOffset="10">22910 3472 9482,'10'5'1096,"-2"3"1,2 3-770,-2 4 0,2-1-108,1 5 1,1 0-196,-1 4 0,1-4-125,-1 0 0,-1-1-106,-2 1 0,2-2 33,-2-6-423,2 5-517,1-3 1,-3 2-27,-1-7 1140,-4 2 0,2-9 0,-5 4 0</inkml:trace>
  <inkml:trace contextRef="#ctx0" brushRef="#br0" timeOffset="11">23264 3575 7930,'0'-12'240,"0"1"0,0 3 1033,0 1-65,0 4-353,0-2-351,-5 15 0,-1 2-101,-6 7 1,1 2-198,0-2 0,-2 4-87,-2 4 1,1 2-137,-5 5 0,1 0 53,-1 1 0,-1-1-171,4 0 0,1-1 16,4-2 0,-1 0-28,1-4 1,3 0 242,1-4 0,4-2-108,-1-2 1,3 3 236,1-3 0,1-3 3,3 0 1,-1-3-81,4 3 1,0-4-56,0 4 0,2-4 2,-5 0 1,5-5-55,-2 1 1,0 0 63,0 3 1,-3-3-137,4-1 0,-6-3 78,2 4-583,-3-6 0,3 5-772,0-4-766,0-1-266,-4 3 2340,0-5 0,0 0 0</inkml:trace>
  <inkml:trace contextRef="#ctx0" brushRef="#br0" timeOffset="12">23447 3826 7930,'0'-11'225,"0"-1"80,0 1 0,0 3 563,0 0-520,0 1 0,0-5 600,0 1-585,0 0 1,1-1-137,3 1 0,1 3-24,3 1 1,2 4-115,-2-1 1,-2-1-45,2 1 1,-1 1 184,5 3-195,-1 0 1,0 0-43,1 0 0,-1 1-131,1 3 0,-1 1 7,1 2 1,-1 3-3,0-2 0,1 2 96,-1 2 1,2-1-17,2 0 1,-2 0 32,2-4 0,-2 3-3,-2-2 0,4-3 19,1-1 1,-1-3-3,-4-1 0,1 0 134,-1 0 0,1 0-76,-1 0 1,0-5 121,1-3 0,-1-2-79,1-1 0,-5-1-38,1 1 1,-2 0-210,2-1 0,-2 0 77,-2-4 0,-3 4-1186,3-4 925,-3 4 1,-1 4-833,0 0 508,0 6 1,0-2-902,0 8 1561,0 2 0,-5 11 0,-1 1 0</inkml:trace>
  <inkml:trace contextRef="#ctx0" brushRef="#br0" timeOffset="13">23470 4100 7930,'0'-11'-40,"0"4"0,0-3-1,0 3 1,0-4 806,0 0 1,0 0 44,0-1 69,0 1-317,0-1 0,1 1-128,3-1 1,1 5-149,3-1 0,-2 4-104,-2-3 1,-2 4 128,6-1-323,-6 3 123,9 1 0,-9 5-61,6 3 1,-4 2 52,3 1 1,-3 1-307,4-1 1,-1 2 39,5 2 1,0-2-61,4 2 1,1-1 97,6 1 0,0-3-101,0-1 0,4-1 92,-1-6 252,1 0-156,-4-4 1,-4 0 120,0 0 1,-2-1-144,3-3 249,-4-2-95,-5-1 1,-3-3-52,0 2 0,-6-2 25,2-1 1,1-1-137,-1 1 1,0-4-171,-4 0 0,0-2-73,0 2 1,0 2-1073,0-2-692,-5 2 878,3 2 1196,-3 4 0,5 7 0,0 7 0</inkml:trace>
  <inkml:trace contextRef="#ctx0" brushRef="#br0" timeOffset="14">24338 3449 7930,'0'-14'0,"0"3"498,0 2-133,0 2 39,0 2 1697,0 5-1868,0 5 1,0 7-59,0 7 1,-4 4 13,0 3 1,-5 0-2,2 4 0,0 1-104,0 3 0,0 0-277,0 1 1,-2-5 150,5 0 0,-1-4-326,1 0 0,3-3 150,-3-4 0,3-2 69,1-6 156,0 1 117,0-1 1,1-1-169,3-2 128,-3-3-82,9-5 1,-7 0 17,5 0 1,-5 0 35,5 0 0,-4 0-285,3 0 95,1 0-104,-2 0 0,5 0-178,-4 0 1,3 0-426,2 0-376,-1 0 238,1-5 572,-1-1 1,-1-2 406,-2 0 0,2 1 0,-4-5 0,1 1 0,-4-1 0,2 5 0,-1-1 153,0 1 391,-4-5-216,0 1 988,0 4-333,0 2-33,0 5 1,0 5-421,0 3 1,-4 6 192,0 1-234,1 5-214,3-2 211,-5 10-321,3 1 0,-3 6 164,5-1-261,0 0 48,0 0 1,0 1 212,0-1-677,0 0 335,5 0 1,-3-1-237,1-2 1,0-8 61,1-8 39,-3 3 44,9-6 1,-9 1-159,3-5 52,-3-6 1,-1 2-246,0-8 1,0 2-288,0-6 1,2-1-605,2-6 1,-3 1 1345,3-5 0,-3 0 0,-1-4 0</inkml:trace>
  <inkml:trace contextRef="#ctx0" brushRef="#br0" timeOffset="15">24566 3529 7930,'10'-18'370,"-2"2"46,7 4 0,4 6-390,4 2 0,-1-1-57,1 1 1,-1 1 809,-3 3 0,0 0-267,4 0 0,-2 0-193,5 0 0,-3 0-149,-4 0 0,1 0-55,-4 0 0,3 0 148,-4 0-276,0 0 0,-3 3 37,-1 1 0,-3 0 147,-1-4 97,-4 0 0,3 0-80,-2 0 169,-3 0 77,4-5-235,-5 4 32,0-4 25,0 5-248,0 5 0,0 5 463,0 5-317,-5 5-27,4 3 0,-9 6 154,2 6-136,-2 4-203,-1-4 1,-1 11 51,1 0 0,-1-1-2,1 5 1,-1-3-199,1-1 0,0-5 49,-1 1 0,5-9 45,-1 2 1,5-10 80,0-2 1,1-2-34,2-5 0,0 0 238,0-1 1,0-6-6,0 3 1,0-7 217,0 2-493,0-4-37,0 2-2897,0-5 413,0-5 1428,0-1 1199,0-6 0,5 1 0,2-1 0</inkml:trace>
  <inkml:trace contextRef="#ctx0" brushRef="#br1" timeOffset="16">22807 3335 7930,'0'-6'44,"-3"-1"1682,-1 3-1353,0 3-99,4-4 1078,0 5 1,5 0-1023,3 0-91,2 0-74,1 0 0,6 0 15,2 0 1,4-1 13,3-3 0,2 3-6,3-3-137,7 3 79,-8 1 1,10 0-11,-6 0-57,0 0-428,0 0 293,1 0 178,-6 0 1,3 0-92,-6 0-78,1 0 156,-4 0 1,-4 0 90,0 0-122,-5 0 25,2 0 0,-4 0 371,-1 0-364,-5-5 249,5 3-411,-10-3 169,9 5-11,-9 0-195,4 0-599,-5 0-1038,-5 0 1134,-1 0 0,-9 0-1322,-1 0 964,-4 0 966,7 5 0,-3-3 0,5 3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1T07:16:11.644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6265 10479 7995,'-12'0'-181,"6"-2"232,2-1 257,3 1 74,1-8 318,0 9-256,0-9-101,0 9 0,5-8-99,2 5 1,0 0-6,0 4 0,-3-4-56,4 0 0,-4 1 315,3 3-394,1-5 1,3 3 139,1-2-268,-1 3 24,-4 1 1,3-4 254,-3 1-397,3-1 138,2 4 1,3-2 37,0-1 1,1 1-100,-5-1 0,4 1 124,0 2 0,4 0-31,-3 0 1,0-1 1,-1-3 1,-2 3 43,2-3 1,2 3-3,-2 1 1,2 0-47,-2 0 1,1 0 7,3 0 1,3 0-45,-3 0 0,2 0-10,2 0 1,0 0-9,0 0 0,-4 0 53,0 0 0,0 0-95,4 0 1,-1-1 57,-3-3 0,2 3-10,-2-3 0,-1 2 45,1 2 1,-4 0 5,4 0 0,-4-1-12,4-3 0,-3 3 6,3-3 0,-1 3-17,1 1 0,2 0 10,-2 0 0,1-4-126,0 0 0,0 1 74,-5 3 0,5 0-93,-1 0 0,-1 0 55,1 0 1,-5 0-22,1 0 0,2 1 13,-2 3 0,2-2-7,-2 6 0,1-6 49,3 2 0,3-3-20,-3-1 1,3 0 6,0 0 1,5 0-23,0 0 0,-1 0 8,-3 0 0,3 0 39,-4 0 0,4 0-5,-7 0 1,1 2 42,-1 2 0,1-3 9,-4 3 0,3-3 35,-4-1 0,1 0-79,0 0 1,1 1 43,6 3 1,-4-3 23,0 3 1,4-3-8,4-1 1,1 0-28,-2 0 1,0 0 2,4 0 0,1-3-15,3-1 1,-4 0 0,1 4 0,-2-1 12,1-3 1,2 3-6,-5-3 0,3 2 138,-3 2 1,5 0-95,-2 0 1,1 0 4,3 0 1,-1 0-9,9 0 0,-4 0 7,4 0 0,1 0-52,6 0 0,-4 0-114,4 0 0,-1-1 7,6-3 0,2 2-109,-3-6 1,1 6 103,0-2 0,2-1 86,-3 1 0,3-4-7,1 5 0,0-2 31,0 1 0,-1 2 12,-3-1 0,3 0 6,-3-1 1,3 3 11,1-3 0,0-1-12,0 1 1,2-1-14,2 1 0,-3 2-2,3-6 1,-3 6 36,-1-2 1,1-1-1,-1 1 0,0-4-2,0 5 0,-5-2 2,-3 1 1,-2 3 189,-1-3 0,-5-1-115,-3 1 1,0 0 95,-4 4 0,3 0-73,-7 0 1,3 0 138,2 0 1,-5 0 58,0 0 0,-4 0-160,1 0 0,-3 0 214,-2 0 1,0 0-236,-3 0 0,1 0-33,-4 0 0,-5 0 121,-3 0-325,-1 0 193,0 0-1170,-2 0-683,-5 0-983,-5 0 2726,-7 0 0,-16 0 0,-7 0 0</inkml:trace>
  <inkml:trace contextRef="#ctx0" brushRef="#br0" timeOffset="17">2125 16805 7933,'-7'-8'-148,"4"1"148,1 4 1161,2-2-243,0 0-105,0 4-484,0-4 1,2 5 343,1 0-453,-1 5 0,4 1-16,-2 6 1,-3-1 15,3 0 0,1 6-159,-1 2 0,0 2 9,-4 2 1,3 1-154,1 3 1,1-2 43,-1 6 1,-1-4-73,4 3 0,-3-5 82,4 2 1,-1 1-83,5-1 0,-2-2 74,-2-6 0,0 1 41,-4-4 0,1 0-140,-1-1 1,-3-2 46,3 2 1,-3-6-214,-1-1 24,0-1-355,0 0-192,0-2 162,0-5 1,-1-5 662,-3-3 0,-2-7 0,-5-3 0</inkml:trace>
  <inkml:trace contextRef="#ctx0" brushRef="#br0" timeOffset="18">1942 16736 7933,'-18'0'331,"7"0"663,1 0-516,8 0-112,-3-5 220,5 4 246,0-4 692,0 5-1294,5 0 0,2 0-27,4 0 1,6 0-14,2 0 0,2 0-54,2 0 0,-4 0-147,0 0 1,0 0-197,4 0 0,0-1 156,0-3 1,3 1-232,1-4 0,-1 0 130,-7 0 1,2-2-286,-2 5 1,-1-5-38,1 2 1,-5 0-207,1 0 0,-2 3-305,-2-4-79,1 6 1064,-1-8 0,1 3 0,-1-4 0</inkml:trace>
  <inkml:trace contextRef="#ctx0" brushRef="#br0" timeOffset="19">2616 16953 7910,'0'-6'1566,"0"-4"-329,0 9-112,0-9-322,0 8-10,0-3-580,0 5 31,0-5 1,5 4-218,3-3 1,6 3 126,1 1 0,5 0-161,-1 0 1,3 0-151,1 0 0,-4-4-151,0 0 0,-2 0-49,2 4 1,2 0-233,-6 0 1,0-3-176,-3-1-339,-1 0-967,0 4 2070,-4 0 0,-2 5 0,-5 1 0</inkml:trace>
  <inkml:trace contextRef="#ctx0" brushRef="#br0" timeOffset="20">2684 17102 7910,'0'6'783,"6"-1"194,1-5 1,8 0-333,4 0 0,3-3 181,1-1 1,5-4-354,2 4 1,-2-5-193,-1 2 0,-1-3-541,-3-2 0,-2 5 260,-10-1 0,-5 0 0,-1-3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7:46:21.453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1793 5231 8223,'-8'-5'0,"1"-3"0,4 2 124,0-2 0,1 4 256,2-3-7,0 4 0,0-7 228,0 9-228,0-4-177,0 0 0,2 3-91,1-2 1,-1 4 298,1 4-314,4 3 17,-6 4 0,8 0 266,-5 1-531,5 4 140,-3-3 0,5 9-197,1-3 183,-1-3 0,2 6-11,2-3 0,3-1 74,5 1 0,1-5-121,2 1 1,1-3 77,7 0 0,-1-2-62,9-2 0,4-3 122,3-5 0,5-2-97,-5-1 1,1-5 136,-5-7 1,2 1 153,3-5 1,-3 4-87,2-4 0,-3 3-87,-4-3 1,1 4 41,-5-4 0,0 5 21,-4-1 0,-1 2-118,-2 2 0,-5 4 84,-6 4 1,0-2-19,-5 1 1,0 0 90,-3 4 1,-1 0-93,1 0 0,-5 0-125,1 0 0,-4 4 236,3 0 1,-3 1-198,4-2 1,-6 0 87,2 5 1,2-6-185,2 2 1,-2 1 88,2-1 1,-1 3-216,5-3 167,-1 0 1,1-3 24,-1 3 1,1-3 21,-1 3 1,0-3-5,1-1 8,-1 0 0,1 0 3,-1 0 1,1 0 9,-1 0 0,4 4 12,0 0 1,1 5-9,-5-1 1,2-2-19,2 2 1,-1-1-13,5 5 0,1-2-32,7-3 0,1 3 88,2-2 1,7 1 44,-3-1 0,8 0-271,0-4 0,3 1-260,0-1 1,5-3 350,-1 3 0,1-3-52,-5-1 1,1 4-44,0 0 1,2 0 162,-2-4 0,2 0 90,-6 0 1,1-4-99,-1 0 1,-3-5 160,-5 2 1,-4-3-96,-4-2 0,-2 1 464,-1-1 0,-5 1-182,-3 0 0,-3-1 167,-5 1 1,-2-1 16,-5 1 0,0 3 853,0 1-686,0-1-407,-5-3 0,-1 4-1596,-6 3 1,1 3 778,0 1 0,0 5 568,4 3 0,-3 7 0,3 3 0</inkml:trace>
  <inkml:trace contextRef="#ctx0" brushRef="#br0" timeOffset="1">2718 5870 8066,'-6'0'261,"-1"0"350,4 0 91,1 0-454,-3 0 0,5-1 630,0-3-530,0 3 0,5-4 14,3 5 1,6 0-20,1 0 1,9-4-54,-1 0 1,8 0-72,-1 4 1,3 0-1,1 0 0,-1 0-253,-2 0 0,0 2 121,-4 2 1,0-3-129,-4 3 1,-2 1 27,-2-1 0,-1 1-35,-3-2 1,-3 0-10,-1 5 1,-1-5-59,-6 5 0,0-4 35,-4 3 1,-1 1 49,-3 3 1,-4 2-87,-7 2 0,-4 3 74,-8 5 1,1 5-117,-9 2 1,4 7 65,-7 1 1,2 0 104,2-3 1,1-1-65,2 0 1,7-5 253,5-2 0,5-3 59,-1-1 1,4-4-86,3 0 164,3-5-184,5 2 0,1-5 84,3-4 0,-2-2-132,6-5 0,1 0 60,6 0 1,-1 0-28,5 0 0,-4 0 3,4 0 0,4-1 0,4-3 1,0 3-14,-5-3 0,5-1-131,0 1 0,-2-1 129,-6 1 1,-1 3-264,-3-3 0,-2 3 70,2 1 1,-6 0-1116,-1 0-353,-1 0 297,5 0 1,-5 0-711,1 0 1944,-1 0 0,10 5 0,1 1 0</inkml:trace>
  <inkml:trace contextRef="#ctx0" brushRef="#br0" timeOffset="2">3358 6350 8110,'-7'-5'960,"2"4"1406,5-9-717,0 8-1186,0-3 1,4 10 266,0 3 1,1 6-240,-1 1 0,1 7-227,3 0 0,0 1-12,-4 4 1,4 2-217,-4 2 0,3 0 72,-3 0 0,0 0-789,-4-4 1,4-1-349,-1-7 1,1 1-2086,-4-5 3114,0 0 0,0-8 0,0-2 0</inkml:trace>
  <inkml:trace contextRef="#ctx0" brushRef="#br0" timeOffset="3">7366 5356 8281,'0'-6'288,"0"-4"382,0 9-118,0-4-19,0 5-268,6 0 0,-1 5-11,2 2 1,3 7-10,-2 1 0,2 6 25,2-2 1,4 2-154,3 2 0,3-1 64,1-3 1,3 1 3,1-5 0,5 1-40,-2-5 1,3-1-125,1-2 0,4-3-28,0-5 1,2 0 81,-2 0 1,-3-4-118,3 0 0,-2-5 83,-2 2 0,4-3-35,0-2 0,0-3 87,-3 0 1,-2-1-4,-3 5 1,6-4 6,-6 0 0,4-1-18,-7 5 0,0 3-4,-5 1 1,0 4 11,-3-1 1,-2 3-132,-6 1 125,0 0 0,1 0-255,-1 0 0,1 4 52,-1 0 0,1 3-66,-1-3 1,2 4 13,2-4 0,-2 3 124,2-3 1,1 4 39,0-5 1,0 2-68,-1-1 1,-1-2 33,5 1 1,-1-1-33,1-2 0,1 0 50,-4 0 1,3 0-55,-4 0 0,5 0-8,-1 0 1,1 0-25,0 0 0,1-2 48,-2-1 1,3 1 11,1-2 0,-1-1-11,1 2 0,0-3-25,0 3 0,2 1-17,-2-1 1,3 1-2,-7 2 0,1 2 92,-1 1 1,1 4 138,-5 4 1,4 1-142,-3-1 1,4 4 86,-1 0 0,3 2 14,0-2 0,6-2-88,3 2 0,7-6-168,4-1 1,3-6 120,5 2 0,1-3-303,2-1 1,2-1 621,-6-3 1,2-2-118,-2-6 1,-6 1 53,3 0 0,-7-6 337,3-2 0,-6-3-87,-2 0 1,-1-3-107,-6-1 1,-2 2 166,-6-3 0,-2 7-110,-6 1 0,-5 5-438,-2-1 1,-4 3-472,-4 5 0,-3 1-503,-8 6 0,-3 7 475,-5 4 529,5 6 0,-3 0 0,3 0 0</inkml:trace>
  <inkml:trace contextRef="#ctx0" brushRef="#br0" timeOffset="4">8509 6030 8197,'0'-11'1026,"0"-1"-518,0 1 0,0 3-52,0 1 1,1 4-119,3-1 1,2-1 100,5 1 1,1 1-72,-1 3 0,4 0-107,1 0 1,4 0 3,-1 0 0,3 0-4,0 0 1,3 0-60,1 0 0,-2 1 44,3 3 0,-3-2-214,-1 6 0,-2-4 10,-1 3 0,0 0-192,-5 0 0,-1 3 65,-6-2 0,1 2 124,-6 2 0,1 4-299,-4 3 1,0-1 70,0 1 1,-6 1-86,-6 7 1,-4 1 50,-7 2 1,-5 3 115,-2-2 1,-3 0 82,-2 0 1,1 1 137,0-6 0,6 1 8,5-4 1,2-4-92,5 0 0,5-5 141,3 1 0,6-6-74,-2-1 0,3-5 95,1 5 1,6-5-115,5 0 1,2-1 331,6-2 0,4-2-57,4-1 1,4 0-61,0-5 1,2 1-232,1-5 0,-5 5 104,-2-1 1,0 2-159,-5-2 1,3 2 274,-10 2-1291,5 3 0,-7-4 487,2 5 1,-6 0-2820,-2 0 868,-4 0 594,7 5 1877,-9-4 0,10 9 0,-5-4 0</inkml:trace>
  <inkml:trace contextRef="#ctx0" brushRef="#br0" timeOffset="5">9148 6396 8065,'-6'-7'1727,"1"-3"-372,5 4-72,0-1-231,0 2-444,0 5 1,3 5-205,1 3 1,5 4-172,-1 3 0,1-3-346,-2 4 1,2 1 166,-5 2 1,4-2-400,-5-2 1,5 2 278,-4-2 1,0 0-314,-4-3 0,0-5-133,0 1-195,0-6 761,0 8 1,1-8-49,3 2 337,-3-8 1,8-3-143,-5-4 1,5 0 64,-2-1 1,3-3-28,2 0 0,0-1-8,4 5 0,-4 0 21,4-1 1,-4 5-54,0-1 0,-1 5 148,1 0 0,-1 1-132,0 2 0,1 2 82,-1 1 0,1 4-72,-1 4 1,0 1-230,1-1 1,-2 4-332,-2 1 1,1 3-605,-6-4 1,1 5 247,-4-1 0,0 1 691,0-1 0,-5 8 0,-1-3 0</inkml:trace>
  <inkml:trace contextRef="#ctx0" brushRef="#br0" timeOffset="6">2351 10834 7905,'-4'-11'6,"0"0"0,1 3 292,3 1 1,0 4 181,0-5-159,0 6 0,0-4 310,0 2 287,0 3-545,0-4 118,0 5 0,0 5-482,0 2 0,0 3 118,0 1 1,3 5-137,1 2 1,1 4 19,-2 3 1,-1 3 67,1 5 0,2-1-80,-1-3 1,3 2 51,-3-2 1,1 2-123,-2-2 0,0-2 86,4-6 0,-3 1-85,3 0 1,-5-5-31,2-2-98,2-3 110,-5-1-196,9-5-392,-9-1 168,4-5-1444,-5 0 1952,0-5 0,-5-1 0,-1-5 0</inkml:trace>
  <inkml:trace contextRef="#ctx0" brushRef="#br0" timeOffset="7">2045 10768 7974,'-7'0'806,"3"0"-348,4 0 462,0-5-568,4 4 0,3-4 92,3 5 1,1-1 7,0-3 0,0 3-26,0-3 0,5 0-115,2 0 1,4 0-56,4 4 1,2-1-236,4-3 1,1 3 82,0-2 1,0-2-315,-1 1 1,2-1 180,3 1 1,-7 3-383,3-2 1,-7 1-262,-1 2 1,-2 0-594,-1 0 1,-1 0 1264,-3 0 0,3 5 0,-4 1 0</inkml:trace>
  <inkml:trace contextRef="#ctx0" brushRef="#br0" timeOffset="8">2919 10768 8068,'0'-11'523,"-5"0"-352,4 0 1,-4 4 1272,5 0 70,0 4-749,0-2 107,0 5-580,0 5 1,0 3 14,0 6 1,0 4-75,0 8 1,0-2-238,0 5 1,0 0-59,0 4 1,4 0-63,-1 0 0,1 3 92,-4 1 0,1-5-158,3-2 0,-2-6-59,6 1 1,-2-2 64,1-1 1,3-5 122,-3-2 0,3-3-9,1-1 1,0-5 155,0-2 0,3-2-34,1 2 0,0-3 57,0 3 0,2-4-108,5-4 1,3 2 5,1-6 1,-1 5-374,-3-5 1,0 2 160,0-1 0,-4-2-1506,0 6 739,-4-1-828,2-1 1800,-10 4 0,-1-4 0,-5 5 0</inkml:trace>
  <inkml:trace contextRef="#ctx0" brushRef="#br0" timeOffset="9">2886 11162 7957,'-6'-11'605,"1"0"0,11-1-565,5-3 1,5 6-41,6-1 1042,0 1-635,5-2 0,1-3 193,4-1-156,1 0-194,0 4 0,1 2 84,2 1-1122,-2-1 773,-1 8 1,-4-8-1509,-7 5 695,2-4-438,-7 7 1,0-4 1265,-2 5 0,-8-5 0,-2-1 0</inkml:trace>
  <inkml:trace contextRef="#ctx0" brushRef="#br0" timeOffset="10">2810 10877 8106,'0'-15'99,"0"2"1,8-4 153,3 3 0,11 0-62,0-4 1,8 5 177,3-2 0,1 2-482,6-2 0,4 3 42,3-2 1,1 3-316,-5 3 0,1 2 177,0 3 0,-4 1-509,0-1 498,-5 2 1,3 1 0,-5 0 0</inkml:trace>
  <inkml:trace contextRef="#ctx0" brushRef="#br0" timeOffset="11">3695 10691 8106,'0'-6'0,"0"0"530,0 3 0,0 0-100,0-4 1,-1 5 180,-3-2 0,-2-1-157,-5 1 0,-1 1-7,-2 3 1,-3 1-139,-5 3 1,1-2 68,3 5 1,-3 1-198,3 3 0,2 1 15,2 2 0,2-2-129,1 3 0,3 1-43,1-2 1,5 1-287,-2-4 1,9 0 161,6 0 1,5 3-162,5 1 0,6-4 121,2-4 1,6 0-113,2 4 1,3 0 106,-4 0 0,1-4 65,-4 1 1,-2-1 59,-2 4 1,-3 0 27,-8 0 0,-2 0-112,-5 0 1,-5 0 57,-2 0 0,-4 1 85,-4 2 1,-8 2-79,-10 2 1,-5 4 94,-6 0 0,-4 0-42,-3 3 1,-2-2 82,2-1 1,0-1-29,7-3 1,-1-2-65,9-5 1,4-1-1124,7-3 514,2 3-1997,5-9 2601,22-6 0,4-2 0,19-9 0</inkml:trace>
  <inkml:trace contextRef="#ctx0" brushRef="#br0" timeOffset="12">4286 10757 8028,'-5'-11'1100,"-3"0"1,2 4 193,-1 0-293,5 4-632,-3-2 1,4 5 420,-3 0 0,3 6-266,-3 5 1,3 5-347,1 6 0,-4 8-48,1 3 1,-1 4-62,4-1 0,1 3-408,3 5 0,-2-1 166,5 1 0,0-1-723,0-3 0,3-4-32,-3-7 282,-2-2 0,3-10-306,-4-2-11,-1-8 1,-3-3 962,0-8 0,5-7 0,1-6 0</inkml:trace>
  <inkml:trace contextRef="#ctx0" brushRef="#br0" timeOffset="13">4012 10779 10867,'11'-7'1715,"7"-1"1,7 5-1144,4-5 0,-1 2 163,-3-1 0,3-3-280,5 3 0,3-1-45,1 0 1,5-1-1231,2 1 0,1 2 341,6-1 0,-5 4 479,2 0 0,-8-3 0,-3 0 0</inkml:trace>
  <inkml:trace contextRef="#ctx0" brushRef="#br0" timeOffset="14">6002 10776 8011,'-4'-7'0,"0"-1"418,-5 1-20,3-4-170,-5-1 475,5 1-354,-4 5 1,7-1 111,-4 4 261,4 1-52,-2-3-219,5 5 504,0 0-585,5 5-22,1 7-177,6 5 0,-1 7 288,0 2-260,0 3 0,-3 5-307,-1 0 1,0 3 133,0 1 1,2-2-504,-5-6 1,3 1 258,-3-4 0,4-1-483,-5-4 0,2-4 75,-1-3 0,-3-3-878,3 0 446,-3-6-119,4-1 566,-3-5 0,3-1-111,-5-3 722,0-2 0,0-11 0,0 0 0</inkml:trace>
  <inkml:trace contextRef="#ctx0" brushRef="#br0" timeOffset="15">5957 10990 8011,'-7'-5'330,"2"3"-275,5-6 0,5 6 624,3-2 1,6-1-73,1 1 0,5 0-48,-1 4 0,7-3-249,4-1 0,2 0-82,2 4 1,0-1-220,0-3 1,-2 3 87,-2-3 0,2 3-953,-6 1 1,-4 0 530,-3 0 1,-5 0 324,1 0 0,-3-5 0,0-1 0</inkml:trace>
  <inkml:trace contextRef="#ctx0" brushRef="#br0" timeOffset="16">6024 10765 8058,'0'-15'912,"0"0"-548,5-5 0,3 7-79,7-2 0,4-1-181,7 1 1,-1 0 125,5 4 467,0 0-319,9-1 0,-3 5-1157,5-1 513,-4 6 1,1-3-342,-4 5 0,0 0 607,0 0 0,-6 5 0,0 1 0</inkml:trace>
  <inkml:trace contextRef="#ctx0" brushRef="#br0" timeOffset="17">6677 10743 8079,'-21'0'662,"2"0"-522,3 0 0,5 0 79,0 0 0,-1 1 208,1 3 0,2 2 1331,-2 5-1139,7 0 1,-11 6-133,8 1 1,0 9-57,0 3 0,4 2-394,0 2 1,6 0 93,5-1 0,6-4-335,1-2 0,9-1 212,-2-4 0,8 1-79,0-12 1,3 2-48,0-10 1,5 0-5,0-7 1,-1-3 52,-3-8 0,-2 1 78,-2-5 0,2 0-132,-6-3 0,-5-1 104,-6 1 0,-7-2-121,-5-2 1,-1 2 99,-2-2 0,-7-2-314,-4 2 1,-5-2 113,-7 2 0,-4 2-93,-3-2 0,-8 3-261,-3 5 0,-1 3 190,0 7 0,5 3 1,7 5 0,3 1 138,9 3 1,1-1-801,6 4 1065,5 6 0,6-1 0,6 5 0</inkml:trace>
  <inkml:trace contextRef="#ctx0" brushRef="#br0" timeOffset="18">7139 10686 8528,'-5'-11'1649,"-1"-5"-279,-5 3-727,4-3-129,2 10-184,5 1 0,-3 10 52,-1 2 16,0 8-141,4 3 1,0 9-71,0 3 0,0 7-1,0 0 1,5 4-898,3-3 548,2 4 0,1-5-300,0 4 1,-3-8-598,-1 0 0,1-10-683,3-1 451,-5-7-181,4 2 1473,-9-11 0,4-6 0,-5-6 0</inkml:trace>
  <inkml:trace contextRef="#ctx0" brushRef="#br0" timeOffset="19">7049 10743 8067,'0'-23'135,"1"2"-68,3 2 1,6 3 1120,5 4-715,5 1 1,3 4 65,7-1 0,0 6-62,3-2 0,-1 3-67,5 1 1,-6 1-125,0 3 0,-6 3-136,1 8 1,-4-2 97,-3 2 0,-4 2-416,-7 2 1,-3 2-26,-5 2 0,-3 4-213,-4 3 0,-6 3 220,-9 1 0,-6 3-117,-2 1 0,-2-2 348,-2-6 0,2 1-84,6-4 1,1 3 197,10-4 0,1-4-43,7-3 1,2-4 72,5 4 0,6-9 28,5 1 1,3-3-698,9-1 0,-2-2-771,9-5 0,0 0 640,4 0 0,0 0 611,-1 0 0,1-10 0,0-2 0</inkml:trace>
  <inkml:trace contextRef="#ctx0" brushRef="#br0" timeOffset="20">8986 10495 7993,'0'-23'0,"0"6"1047,0 2-194,0 7 56,0 3-633,0 5 0,0 5 163,0 3 1,0 12-58,0 6 1,-4 12-109,0 7 1,-3 5-125,3 6 0,-3-1-256,3-2 1,0 2 35,4-3 1,0-2 140,0-1 0,0-8-548,0-3 0,0-8 257,0-4 1,0-7-917,0-4 781,0-3 1,1-5-1761,3-4 1026,-3-1 1089,9-12 0,-8-3 0,3-9 0</inkml:trace>
  <inkml:trace contextRef="#ctx0" brushRef="#br0" timeOffset="21">8884 10596 7993,'0'-11'801,"0"0"-686,0 4 1087,0 2-746,5 10 1,3 7 227,7 6 163,3 4-470,4 5 1,2-2 222,2 5-204,3 5-382,5 5 0,-1 5 27,1 0 45,0-5 1,0-1-234,0-5 0,-2-6 171,-2-6 1,-1-4 262,-3-7 1,-6-1-156,3-3 0,-3-2 5,2-5 1,-4-1-42,-3-3 0,-3-2 117,0-5 1,-5-5 234,1-3 0,-6-3-141,2 0 0,-3-6-246,-1-2 1,-5-6 89,-2-1 1,-3-5-318,-2 5 0,1-10 79,0 2 1,3-6-124,1 2 1,4 6 57,0 5 1,-2 4-766,1 4 1,0 4-888,4 7 660,0 3 0,5 10 35,3 2 0,3 9 144,4 6 534,2 5 1,6 11-416,-1-1 846,1 5 0,9-2 0,3 5 0</inkml:trace>
  <inkml:trace contextRef="#ctx0" brushRef="#br0" timeOffset="22">9875 10765 7993,'-11'0'0,"-5"0"1615,3 0-984,2-5 1,1 4 54,3-3-478,-3 8-50,-2 2 1,1 5 505,0 1-357,-5-1 0,3 5-211,-2 3 1,6 6 143,2 1 0,4 2-221,0-2 1,6-2 64,5 2 0,7-2-188,4-2 1,2-4 103,1-3 1,5-4-56,-1-3 1,4-3 117,-4-5 0,5-2 46,0-1 0,0-5 87,-1-7 1,-3-1-86,-4-3 0,-2-2 178,-2 2 0,-4-6-85,-8-1 0,-2-2-280,-5 2 1,-1-3-75,-3-5 0,-11 2-278,-7 2 1,-8-2 148,0 6 1,-8 5-58,-3 6 0,-3 7-559,-1 5 0,5 3 314,3 3 1,8 5-342,6 7 0,7 1 922,9 3 0,2 2 0,5-3 0</inkml:trace>
  <inkml:trace contextRef="#ctx0" brushRef="#br0" timeOffset="23">10236 10765 7967,'0'-11'0,"0"5"0,0-5 949,0 10-132,0-4 51,0 5 1,4 6-261,-1 6 0,5 4-148,-4 7 0,3-1-107,-3 1 0,1-1-130,-1 1 1,-3-1-129,3 1 1,-3-1 76,-1 1 0,1-5-345,3 1 1,-3-9 60,3 2 0,-3-7-492,-1 2 424,0-4 1,0 0 46,0-6 0,0-1 218,0-7-38,0 2 1,0-13-22,0 4 1,1-5 40,3-3 1,-1 1 193,4-5-220,-4 0 1,8-5-31,0-3 1,0 3-130,4-2 1,2 7-328,-2 3 1,3 6 179,-3 6 1,4 1-602,-4 11 1,4 1 366,-4 10 0,0 1-282,-4 9 0,1 1 781,-1 4 0,0 4 0,0 2 0</inkml:trace>
  <inkml:trace contextRef="#ctx0" brushRef="#br0" timeOffset="24">10652 10923 7864,'-11'-18'770,"0"2"0,5 1-583,2 0 1,3 0-166,1 4-12,0-1 1858,0 1-1285,0 0 0,0 3 245,0 1-560,0 4 0,3 0-152,1 6 1,4 5 17,-5 7 0,5-1 24,-4 4 1,1 1-258,-2 4 1,0-2 136,4-2 0,-3 2-461,4-2 1,-1-3 225,4-1 1,1-3-85,-1 0 0,0-2 90,1-3 1,-1-2 112,0-5 0,4 0 11,0 0 1,1-1 94,-1-3 1,-2-2 182,2-5 0,-3 0-61,0-1 0,-2-3 3,-3 0 0,3-1-37,-2 1 1,0 1-42,0-5 1,1 6 75,-6-2-177,6-3 73,-8 6-184,9 0 100,-8 7 0,3 10 51,-5 3 1,3 3-104,1 4 0,0 1 84,-4 3 0,4-1-141,-1-3 0,6-3 17,-1 3 1,2-2-86,1-2 1,0-1 159,1-3 1,3-2-12,0-5 1,0 0-52,-4 0 0,4-1 38,0-3 1,1-1 91,-1-2 1,-1-3-96,5 2 0,-6-2 182,2-1 1,2-4-84,-2 0 0,0 0 150,-4 4 1,0 0-52,1-1 163,-1 1-126,-5 5 0,3 0 248,-5 2-222,-1 3 0,-3-3 125,0 8 1,-1 6-29,-3 5 0,2 5-271,-6-2 1,5 0 98,-5 1 0,6-2-523,-2 2 1,-1 2-895,1-2 1,0-1 675,4 0 1,0-3 635,0 4 0,5-5 0,2 2 0</inkml:trace>
  <inkml:trace contextRef="#ctx0" brushRef="#br0" timeOffset="25">11812 10878 7962,'-16'-18'788,"5"1"-499,-1 2 0,5 2-503,3-2 0,2 6 246,-6 2 1,1-1 316,-5-3 1,1 4 16,0-1 0,3 6 570,1-2-465,-1 3 1,-3 1-126,0 0 0,3 0-175,1 0 0,1 5 52,-2 2 0,-2 3 14,3 1 0,-3 4-1,-2 0 1,1 5-158,0-1 0,1 1 63,2-1 1,3 1-522,5-5 1,0 4 26,0-4 1,2 0-110,1-4 0,4-1 201,4-3 1,4 2 59,0-5 1,5 0 265,-1-4 1,-2 0-169,2 0 1,-2-5 294,2-3 1,1-2-29,-5-1 1,0 0-19,-4-1 0,1 2-3,-1 3 0,-5-3-3,-2 2 0,1 2 65,-1-1-35,0 4-323,-4-2 0,-2 5 75,-1 0 0,0 6-97,-4 6 1,3 4 32,-4 6 0,6-3-56,-2 0 0,3 0 83,1 3 0,1 0-134,3-4 1,2 2-279,5-5 1,1 0 155,-1-3 0,1-2-152,3-3 0,-1-2 137,5-5 1,-4 0-9,4 0 0,-4-1-33,3-3 426,-4 3 0,2-14 0,-4 2 0</inkml:trace>
  <inkml:trace contextRef="#ctx0" brushRef="#br0" timeOffset="26">12319 10348 7979,'-5'-17'0,"-3"2"0,-2 2 1395,4 7-361,1 1-476,5 5 0,-5 1-9,-2 3 0,-3 7 720,-2 8-857,1 7 0,4 4 48,-1 8 0,4-1 17,-3 9 0,4-4-227,0 7 1,1-2-193,2 2 1,2-3 193,1 3 1,0-2-29,4-2 1,1-2 0,3-1 0,-3-5 27,-1-7 1,1-2-29,3-6 1,-5-4-1,-2-3 1,1-3 192,-1 0-417,-1-1 0,-3-5 0,0-1 0</inkml:trace>
  <inkml:trace contextRef="#ctx0" brushRef="#br0" timeOffset="27">13287 10641 8038,'0'-11'0,"0"0"1025,0-1-125,0 1 28,0 5-220,0 1 39,0 0-298,0 4 1,4 6-31,0 10 0,5 6-62,-2 5 1,2 7 53,-2 4 1,3 6-126,-2-2 0,2-2-300,1-2 1,1 1 102,-1-4 1,0 1-564,0-9 283,1 0 1,-1-4 22,0-4 1,-1-1 8,-2-6-110,2-5 71,-4 4 111,0-9 1,3 3 180,-5-8 1,-1-2-37,-3-5 1,0-2 214,0-2 0,0 2 79,0-6-219,0 0 0,0-4-130,0 1 0,0 1 199,0 2-217,0-2 0,0 8 190,0-2-439,5 8 142,2 2 0,4 10-2,0 2-58,0 8 61,6-2 0,-2 8-96,7-2 182,-7 2 1,12 0-87,-9-2 1,5 1-9,3-5 1,-6 0 107,3-4 1,-5-4-51,1-4 0,1-1 180,-5-2 0,-1-2-93,-7-1 0,3-7 181,-2-5 1,-3-5-45,-1 1 0,-3-3-101,-1 0 0,-1-4-36,-3-1 0,1-4-9,-4 1 61,-1-2-1378,-3-2 1065,0 0 1,0 1-100,-1 3 1,2 3-109,3 4 1,-2 2 32,5 2-1055,-4 8 335,6 6 515,-3 5 0,5 3 763,0 4 0,10 1 0,3 8 1</inkml:trace>
  <inkml:trace contextRef="#ctx0" brushRef="#br0" timeOffset="28">14053 10675 7979,'-7'-13'0,"-1"-2"497,6 3 0,-3-4 702,5 4 0,5 6-647,2 2-384,-2 3 1,0 6 279,-5 3 1,4 3-160,0 4 1,1 7-182,-2 8 1,0 4 143,4 4 1,-4-2-594,1 5 0,1-1 259,-2 2 1,2 0-393,-1-4 0,-1-2-152,4-6 1,-1-2-503,2-6 1,2-4 1127,-3-3 0,3-3 0,2-1 0</inkml:trace>
  <inkml:trace contextRef="#ctx0" brushRef="#br0" timeOffset="29">14470 10720 8005,'-11'-5'604,"3"-1"-38,1-6 1,4 5-514,-1-1 1,4 7-213,4 1 0,-1 5 627,4 6 1,-4 4-267,0 0 0,0 11 156,1 0 1,-3 5-157,3 3 0,1 3-370,-2 1 1,2-1-263,-1-3 1,-3-5-349,3-3 1,1-7-592,-1-4 715,5-2 654,-8-7 0,4-1 0,-5-5 0</inkml:trace>
  <inkml:trace contextRef="#ctx0" brushRef="#br0" timeOffset="30">14222 10743 7998,'0'-23'0,"5"5"0,3 3 0,3 3 1010,4 1 1,4 1-250,7 2 0,-1-1-74,5 6 1,0-6-357,4 1 0,3 2-119,1-1 1,-1 4 19,-3-1 0,-1 3 8,-3 1 1,-3 0-279,-4 0 1,-6 0 119,-2 0 0,-2 0-156,-2 0 1,-3 0-98,-1 0 99,-4 0 0,5 6 359,-4 6 0,0 4-75,-4 6 0,1 2 2,3 2 1,-3 3-74,3 5 0,-3 1-144,-1 3 1,0-3-170,0 2 0,0-6-332,0-1 0,4-6-480,0-1 0,1-2 463,-2-6 0,-1 0-2334,1-4 2855,4 1 0,-1-1 0,5 0 0</inkml:trace>
  <inkml:trace contextRef="#ctx0" brushRef="#br0" timeOffset="31">15123 10529 7932,'-5'-12'0,"4"6"2054,-4 1-1303,5 5 1,0 3-163,0 4 1,0 6-54,0 9 0,0 6-79,0 2 60,0 2-232,0 7 1,0 5 44,0 5-1617,0-1 1339,0 2 1,0-7-582,0 2 421,0-3 0,0-3-1263,0-5 1,3-5 659,1-7 0,1-4-1444,-1-3 2155,-3-3 0,4-5 0,-5-2 0</inkml:trace>
  <inkml:trace contextRef="#ctx0" brushRef="#br0" timeOffset="32">14796 10968 7889,'-11'-12'2003,"5"6"-1296,1-4 0,14 9-82,2-3 0,4 3 531,0 1-840,2-5 1,7 4 363,2-3-464,3-2-939,5 4 635,-5-3 135,8 5 1,-10 0-2332,6 0 1142,-6 0 1142,0 0 0,-4 0 0,-1 0 0</inkml:trace>
  <inkml:trace contextRef="#ctx0" brushRef="#br0" timeOffset="33">15866 10596 7970,'-11'-5'628,"5"-1"740,1 0-997,10 1 162,-4 5-208,9 0 555,-4 5-508,0 1 1,4 10 264,-2 3-83,-3 2-263,5 7 1,-8 0-41,6 6 1,-4 0-15,3 0 1,-3 1 98,3 2-454,1-2 157,3-1 1,2-6-98,2-6 89,2 1 1,6-6-15,-1-2 0,2-3 63,2-5 1,-1-2 0,5-5 1,0-5 5,4-2 0,-5-5-18,-3-3 1,-2-2 52,-1-6 0,-2 1-148,-2-1 1,-4-3-52,-8 0 0,2-6-169,-5 2 0,-1-2-514,-3-2 0,-1 1 14,-3 3 507,-2-2-1387,0 8 1016,-4 2 1,9 5-778,-3 6-278,-2 5 1118,4 1 0,-3 10 547,5 2 0,5-2 0,2 10 0,4-2 0</inkml:trace>
  <inkml:trace contextRef="#ctx0" brushRef="#br0" timeOffset="34">16576 10720 7983,'0'-23'330,"0"1"1,1 1-306,3 2 0,1 3 277,2 4-287,3 1 1685,-9 0-1143,4 5 0,-6 1-115,-3 5 0,3 1-111,-3 3 0,-1 3-102,2 8 0,-5 3-31,4 4 1,-3 6 102,3 2 1,-1 2-262,1 2 1,3-4 13,-3 0 0,3-1-371,1 1 0,1 1 89,3-5 1,-3-3-74,3-4 1,2-6-550,2 3 1,-3-8 363,-1 0 1,1-4-797,-2 3 1,2-4 1281,-1 0 0,-3-1 0,4-2 0</inkml:trace>
  <inkml:trace contextRef="#ctx0" brushRef="#br0" timeOffset="35">16564 10596 7964,'-11'-5'0,"5"-1"0,1-5 1728,10 4-1090,6 2 0,5 7 724,3 1-919,2 4 1,-7 5 51,5 3 0,3 3-21,5 4 1,3 2-36,-4 2 0,4-2 25,-4 2-335,1 3 0,-1-4-22,0 5 1,-3-5 282,-5 1-729,-4-2 331,7-6 0,-8-2 132,2-5-340,-3 0 158,0 1 1,-5-6-34,1-2 29,-1-3 1,1-1 352,-1 0 1,-4-1-78,1-3 0,1-2 91,-2-6 0,1-4-15,-4-3 1,0-2-143,0-1 0,0-6 79,0-2 0,-1-6-278,-3-2 1,2-1-106,-6 2 1,4 1-136,-3-6 1,4 7-483,-1 2 0,2 4-106,-2 6-1466,3 6 973,-4 0-174,5 11 1,0 6 205,0 8 1340,5 7 0,1-3 0,5 5 0</inkml:trace>
  <inkml:trace contextRef="#ctx0" brushRef="#br0" timeOffset="36">17274 10551 7955,'0'-17'-320,"-5"0"826,3 6 162,-3 0 0,5 3 549,0 1-337,0 4-252,0-2-190,0 5-164,5 0 0,-2 9 321,4 2-325,-4 8 0,6 4 63,-6 7-344,6 2 191,-8 2 1,4-4 180,-5 0-829,0 0 419,0-1 0,2 0-1011,2-3 612,-3-2-94,4-2 0,-4-2-1109,3-5 1302,-3 0 1,8-4-729,-5 1 672,4-6 1,-5-1-94,4-5 0,1-1 64,3-3 1,-1-2 433,-2-6 0,2 1 0,-9 0 0,8-2 0,-6-2 0,1-2 0,-4-6 0,4 1 0,0-1 0,-1 1 0,1-1 291,0 1 1,1-1 53,-1 1 156,-3 4 420,9 2-422,-9 5 481,4 4-84,-5 2 525,0 5-1138,0 10 0,0-1 388,0 10-280,-5 0 55,-1 3-68,0 6-134,-4-5 0,7 6-65,-4-2 1,4-4-59,-1 4 0,4 0 213,4-1-947,2 1 518,6-10 1,3 3-14,0-5 1,5-4-528,-2-3 0,7-6-487,2 2 811,-1-3-300,2-1 0,-1-3-499,3-1 0,1-5 393,-4 2 1,-1-3 716,-4-2 0,1 1 0,-1 0 0</inkml:trace>
  <inkml:trace contextRef="#ctx0" brushRef="#br0" timeOffset="37">17882 10585 7988,'-11'-11'1043,"4"-4"-522,4 0 745,1 5-835,7 5 0,0 6 68,3 3 1,-2 2-129,-2 5 1,-3 5-38,3 3 0,2 7-100,2 4 1,-2 3-119,1 1 0,0 3-147,0 1 1,-1-4-318,-2-4 1,-3-7-540,3 0 1,1-2 38,-1-6-912,0 0 625,1-4-16,-4-4 712,4-7 0,-5-8 233,0-7 0,-4 1 197,0-4 0,-4 3-58,0-4 0,2-1 401,-2-6 1,6 2-241,-2-2 1,-1-2 560,1 2 1,1 1-301,3 6 1,0-1 415,0 5 1,0 0-173,0 4 0,1 4-99,3 4 0,3 1-270,8 2 1,4 2-30,7 1 1,3 5-101,5 7 1,-4 2 82,0 6 1,-1 1-272,1 2-611,-3-2 727,1 3 1,-6-5-644,1-4 497,-1 4 146,-9-10 0,7 4 67,-5-4 0,0-6-37,-4-2 275,0 2-281,1-5 0,-5 4 1113,1-5-881,-6-5 54,3-1 0,-5-7 354,0-2-258,0 3-136,0-9 1,-1 2-32,-3-7 0,-2 1-72,-5-6 0,3 5-155,1-4 1,-1 0-824,-3-4 0,3 2 495,1 2 0,3-1-449,-4 4 0,6 5 314,-2 3 1,3 9-2741,1-1 1792,0 7 1370,0 4 0,5 6 0,1 5 0</inkml:trace>
  <inkml:trace contextRef="#ctx0" brushRef="#br0" timeOffset="38">18681 10596 7954,'-5'-16'1884,"4"3"-1326,-3-2 1356,3 8-1378,-4 2 1,0 6-50,-2 3 0,-2 3-129,5 8 1,-3 4-502,3 7 0,-4 2 48,4 2 1,1 4 33,3-1 0,5 0-21,2 1 1,5-2-313,3-5 1,2-1-3,6-4 0,-1-5 169,1-6 0,-1-5 219,1-6 1,-1 0-99,1 0 0,-1-6 227,1-5 0,-4-2 20,-1-6 0,-5 1 179,-2-5 0,-1-3-114,-6 0 1,0-1 62,-4 5 0,-5-5-359,-3 1 1,-7-4 73,-4 4 0,-3 0-443,-5 3 1,2 1 239,-5-1 0,4 6-250,-4 2 1,10 7-271,1 4-310,1 3 1,6 6 1048,1 3 0,5 7 0,6 2 0</inkml:trace>
  <inkml:trace contextRef="#ctx0" brushRef="#br0" timeOffset="39">18985 10652 7945,'2'-17'972,"1"2"0,4 2 259,4 2-722,0 0 1,0 1 15,1 2 1,-5 0 882,1 4-1155,-6 0 0,7 7-4,-5 4 0,3 2-185,-3 10 0,1 1 104,-1 6 1,-3-1-227,3 5 1,-2-4-146,2 4 0,-3-1-195,3 1 0,-2 1 14,2-4 1,-1-2 133,4-7 1,-3 2-140,3-5 0,1-3 94,3-5 1,1-4 282,-1 0 1,0-3-118,0-3 0,1-4 477,-1-4 1,-4-5-191,1-3 1,-2 2 371,2-2 1,-2 0 52,-2-3 1,-3 3-236,3 0 0,-3 2 66,-1-2 1,1 4 372,3 7-1103,-3-2 342,4 9 1,-4-2-691,3 11 1,-1 1 204,4 10 0,1-1-24,3 5 1,1-1 161,3 1 1,-1-4 91,5-1 1,-4-4 92,4 1 1,0-2-82,3-2 0,-3-5 302,0-2 0,-2-3-21,2-1 1,1-5 708,-5-2 0,0-5-122,-4-3 1,-1-2 160,-2-6 0,-2 1-267,-2-1 0,-3-3-179,3 0 1,-8-4-315,-4 3 1,-2-3 139,-1 4 1,1-4-1184,3 4 0,-3 0 555,2 3 0,2 2-1690,-2 2 0,6 7 2126,-2 4 0,-2 1 0,0-5 0</inkml:trace>
  <inkml:trace contextRef="#ctx0" brushRef="#br0" timeOffset="40">19886 10574 7933,'-5'-12'1328,"4"6"-845,-4-4 0,4 9-6,-3-3 1,3 4-53,-3 4 0,3 3 30,1 8 0,0 4 23,0 7 0,0 3-192,0 5 1,0 0-137,0 0 125,0-1-110,0 1 0,0 0-465,0 0 205,0-6 156,0 0 0,0-11-257,0-2 161,0-2-440,5-7-435,-4-1 687,4-5-237,-5 0 1,0-5 103,0-2 0,0-5-237,0-3 134,0-2 212,0-6 73,-5 1 418,4-1-213,-9 1 1,8-4-212,-1-1 734,1-4-751,2 2 295,0-5 205,0 1-115,0 4-12,0-4-12,0 10 19,5-5-44,2 11 1,0 5 269,1 9-306,-1 1 2,4 7 0,1 8 18,-1 9 0,5 6-118,3 6 101,2-1-1162,2 6 953,-1 1-45,6 5 1,-4-5-32,2-2 0,1-6-529,0-5 694,-1-1-29,2-14 0,-5 3 453,4-7-160,-4-3-126,0-5 0,-2-3 1015,-2-4 389,-3-1-1103,-5-13 1020,1 4-612,-1-6-307,-5-4 70,-1-2-103,-5-5 55,0 0-328,-5-5-187,-1 4-640,-5-8 827,-6 8-220,5-9 0,-9 6 0,2-2 0,-2 3 0,-2-3 0,1-3 0</inkml:trace>
  <inkml:trace contextRef="#ctx0" brushRef="#br0" timeOffset="41">20314 10472 7933,'-11'-29'2690,"5"2"-1344,-4 9-674,8 2-335,-3 5-3066,5 5 2729,5 1 0,12 15 0,6 2 0</inkml:trace>
  <inkml:trace contextRef="#ctx0" brushRef="#br0" timeOffset="42">21508 10427 7944,'-12'0'291,"1"0"1,4 0 460,-1 0 1,6 1-275,-2 3 1,1-1-192,0 4 0,0 1 87,-4 3 0,3 5-112,-4 3 1,-3 6 37,-4 1 0,-1 6-15,1-2 1,6-2 46,-2 2 0,7-1-310,0 1 0,3-1 160,1-3 0,9-3-144,2-1 0,9 0 64,3-7 1,0-5-66,7-7 1,0-1 99,4-2 0,-4-2-46,0-1 1,-5-5-56,2-7 1,-5 1 5,-3-4 0,-4-1-123,-8-4 0,-2-3 126,-5 0 1,-1-2-326,-3 2 0,-3-2 111,-8-2 1,-3-1-233,-4 5 1,-4 1 131,-1 6 1,-3-1 71,4 5 1,0 0 94,3 4 1,4 4 11,1 4 0,4-2 196,-1 1-115,7 0 0,3 9-7,5 3 1,12-1-39,6 4 1,10-2 752,9 6 1,12-3-451,8-5 1,-26-2 0,1-1 213,0-2 0,0 0 0,30 5 213,-2-3 1,-4 0-55,-4-4 1,-5 0-367,-6 0 0,-10 0 214,-1 0-1135,-5 0 1,-8-2 500,-6-1 1,-6 1-1931,-9-1 0,-12 1 2094,-10 2 0,-1 0 0,0 0 0</inkml:trace>
  <inkml:trace contextRef="#ctx0" brushRef="#br0" timeOffset="43">2500 12578 7912,'-12'0'0,"1"0"370,0 0-195,5 0 1,-1 0 101,4 0 356,1 0-50,-3 0 0,5-1-177,0-3 1,5 3-190,3-3 1,7 3 184,4 1 1,4-2-133,7-1 1,0 1-11,8-1 1,-2 1-16,2 2 0,-2 0-144,5 0 1,-3 0 22,3 0 1,-4 0-113,0 0 1,-6 0 113,-1 0 0,-8 0-16,0 0 1,-7 2-32,0 1 0,-6-1-117,-2 1 0,-4 4-94,1 0 1,-4 0-34,-4 0 0,-4 4-18,-7 4 1,-1 7 83,-3 0 0,-6 2-114,3 6 0,-7-4 169,3 4 0,-5 1 44,0 7 0,3-3-163,-2 3 1,3-3 96,-3-2-640,5 1 585,3-5 123,6 3 1,1-9-65,0 0 167,5-1-117,0-9 11,8 8-9,-3-9 18,5 5 0,4-10 352,0 1 0,8-6-129,0 2 0,6-2-28,1 2 0,2-3 17,2 3 1,1-3-18,2-1 0,-1 0 116,5 0 0,-1 0-99,1 0 1,1 0-92,-5 0 0,-3 0-55,-4 0 0,-2 0-152,2 0 0,-3 0-625,-5 0 1,-3 0 11,-1 0-527,-4 0 1,3 0-860,-2 0 185,-3 0 1892,4 0 0,-10-5 0,-1-1 0</inkml:trace>
  <inkml:trace contextRef="#ctx0" brushRef="#br0" timeOffset="44">2432 12319 7878,'-11'-6'6,"0"-1"234,-1 4-155,6 1 1067,-4-3-3,9 0 185,-4 4-410,5-4-70,0 5-274,10 0 1,4 0-154,12 0 0,3 0 169,4 0 0,11-4-195,5 1 1,1-5-96,3 4 1,-1-3-18,4 3 0,-1-3-81,-2 3 1,-3-4 11,-5 5 1,-1-5-29,-3 4 1,-3 1-154,-8 3 0,-4 0 100,-7 0 1,-3 0-546,-5 0 1,-3 0 80,-1 0-1609,-4 0 1,-11 5-98,-7 2 2031,-7 3 0,4 6 0,-4 2 0</inkml:trace>
  <inkml:trace contextRef="#ctx0" brushRef="#br0" timeOffset="45">3682 12916 7947,'0'-6'553,"1"-1"194,3 4 1,-1 1-211,4-1 0,4 1-46,4 2 1,7-3-144,0-1 1,6-1 67,5 1 0,2 3-96,3-3 1,-3 3 44,3 1 1,-1-4-157,-3 0 1,6-1 11,-6 2 0,-2 0-314,-2-4 0,-6 4 131,-1-1 0,-2 2-1630,-6-2 1214,0 3 1,-8-4-478,1 5 1,-7 0-86,-1 0 940,-5 0 0,-11 5 0,-2 1 0</inkml:trace>
  <inkml:trace contextRef="#ctx0" brushRef="#br0" timeOffset="46">4594 13727 7743,'0'-12'249,"0"1"0,0 0-224,0 0 1282,0-1-837,0-4 1,0 0 655,0-3-565,0-2-240,0 3 1,0-6-61,0-2 0,1 1-103,3-5 1,-1 0-81,4-4 1,-1-3 239,2-1-475,2-9-5,-4 5 0,5-9-16,1 2-954,-1 3 1124,0-4 0,1 5-211,-1 0 152,0 0-7,0 5 1,1 2 91,-1 8 0,-4 3 47,1 4 0,-6 6 22,2 2 1,-3 6 434,-1 1-126,0 6 892,0-3-1231,0 15 0,2-3-676,1 8 336,-1-2 131,8 3-72,-9-3 92,9 8 0,-4-9 77,5 3 1,2-2-18,2-2 1,-1-1-105,4-2 135,-4-3-24,7-5 0,-7 0-17,5 0 206,0-5-46,-2-1 1,3-6 209,-5 1-146,0 0 6,2-6 0,-5 5 57,3-3 1,-6-1-96,-2 1 1,0 0 21,0 3 1,-1 1 34,-2 0 0,-3 3 393,3 1-146,-3 4-293,-1-7 95,0 9-272,0-4 185,5 15-255,-3-2 207,3 13 1,-5-2 73,0 7-234,0-2 38,0 8 0,0-7 51,0 5 0,1-5-15,3 2 0,-2-4-183,6 0-35,-6-1 221,8-4 0,-9-2-927,3-5 430,-3 1-316,4-1 0,-3-4-1964,1 1 2779,-1-1 0,-7 0 0,-2-2 0</inkml:trace>
  <inkml:trace contextRef="#ctx0" brushRef="#br0" timeOffset="47">2286 13704 7882,'0'-17'-220,"0"5"1,1 4 1050,3 4 1,-2-4-43,6 5 0,-5-1-295,5 4 1,3-4 75,4 0-355,5 1 0,-2 3 347,4 0-244,1 0 0,1 0 6,2 0 1,4 1-44,7 3 1,5-2 94,7 6-1791,2-6 1576,10 3 0,3-4-139,-29 1 1,1 0-1,1-1 1,1-1-145,3 2 1,1 0 0,1-1 0,2-1 148,3 0 1,1 0 71,-1 0 0,2 0-1060,5 0 1,1 0 784,-5 0 1,1 0 153,3 0 1,1 0 0,-5 0-1,-1 0-13,5 0 1,-1 0-14,-1 0 1,1 0 72,2 0 1,0 0 0,0 0-1,0 0-7,-2 0 0,0 0 121,-1 1 0,1-2-114,2-1 0,-1-1 0,-3 2 1,-1 0 59,1-3 1,1 0 0,-3 1 0,0 0-183,-3 0 1,0-1-1,0-1 1,0-1 265,-4 2 1,0 1-10,-1 1 1,0-1-89,2-2 1,1 0 0,-8 4 0,1-1 39,-1-1 0,1-1 0,-5 2 1,0 0 203,-1-2 1,0 1 0,23 0-131,1-1 1,-8 2 13,-3-2 1,-6 3 301,-9-3 1,-4 3-371,-7 1 1,-3 0 2608,-5 0-2994,-5 0 1,-2 0 452,-8 0 1,-6 0-685,-5 0 1,-10 0-303,-1 0 1,-5 4-2908,-3-1 3693,-5 1 0,-6-4 0,-6 0 0</inkml:trace>
  <inkml:trace contextRef="#ctx0" brushRef="#br0" timeOffset="48">3029 14278 7851,'5'-17'2,"0"-1"-1,2 3 0,3 3 233,-2-3 1,2 2 412,1 2 0,-3 0-5,-1-1 1,-4 5 167,0-1-487,-1 6 0,-4-3-5,-1 5-284,-9 0 125,0 0 1,-11 1 11,1 3 1,-2 3-135,-6 9 0,0-3-17,-4 6 0,1-4 101,-1 4 1,1-4-72,3 4-94,-2-6-284,8 4 298,-4-1 116,11-4 1,4 5-36,6-6 0,4 0 6,0 0 0,1 4 3,2 0 0,7 0-35,4-3 1,10-1 63,9 0-190,3 1 149,10-1 1,-4 0-119,10 0 1,-6 1-892,2-1 786,0 0 195,-10 0 1,-2 1 90,-6-1-203,-3 0 100,-7 5 0,-1-3-16,-4 2 1,-6 1-15,-2-1 1,-3 4-58,-1-4 1,-3 4 68,-4-4 1,-2 1 477,-10-1 1,-4 1-480,-8 3 1,1-1 158,-3-3 1,4-3-184,-9 3 1,2-2-1,-5-2 1,7-4-35,8 1 0,3-6-76,4 2 116,3-3-1209,5-1 776,5 0 0,7-6 462,10-5 0,10 0 0,8-6 0</inkml:trace>
  <inkml:trace contextRef="#ctx0" brushRef="#br0" timeOffset="49">3772 14008 7875,'0'-12'0,"0"-3"0,-5 2 1916,4-3-565,-4 5-617,5 4-122,0 2 530,0 5 1,-4 10-808,0 5 1,-4 10 75,0 5 0,-6 12-37,-1 3-402,0 2 0,4 0 170,0 1 0,0-1 72,-1 1 1,1 4-196,0 0 1,-1 0 156,1 0 0,0 1-344,0 3 1,1-5 120,2-2 1,-1-8-439,6-3 1,-1-8 193,4-4 0,-4-3 26,0-5 0,1-1-730,3-6 668,0-5 1,0 1-1356,0-4 582,0-1 601,0 3 0,0-7 79,0-1 0,3 0-525,1-4 0,1-2 945,-1-6 0,2-3 0,5-4 0</inkml:trace>
  <inkml:trace contextRef="#ctx0" brushRef="#br0" timeOffset="50">3975 14391 7793,'-1'-11'1539,"-3"-1"-572,3 6-576,-4 1 197,5 5-326,5 0 1,-4 5 1032,3 3-840,2 7 1,-1 2-8,2 6 1,3 4-81,-2 3 0,2-1-183,1 1 1,-3 0 151,-1 4-130,1-5-645,-2 3 463,4-8 1,-9 2-381,3-7 246,2 2 96,-5-8-192,4 3-136,-5-10 223,0 4 590,0-8-486,0 3 42,0-5-102,0-5 88,-5-2-34,4-9 27,-9-1 11,4-6-232,0 1 26,-4-1-216,8-10 157,-8 3 247,9-3-51,-4-5 0,5 3-278,0-10 196,0 0 1,0 0-107,0 0 1,9 1-21,2 3 0,8 3 277,0 8 0,7 3-81,4 4 0,4 6 88,3 2 0,0 7-26,4 4 0,0-1 75,4 2 0,-1-1-140,-3 4 1,3 0 27,-3 0 0,-2 4-120,-1-1 1,-3 2 75,-1-1 0,-4-3-119,0 3 1,-9 1-87,1-1-623,-7 0 478,2-4 1,-11 1 127,-2 3 1,-4-3-730,-4 3 0,-6-3 1060,-5-1 0,-10 5 0,1 1 1</inkml:trace>
  <inkml:trace contextRef="#ctx0" brushRef="#br0" timeOffset="51">4403 14368 7854,'-18'0'0,"2"0"1448,10 0 0,1 5-98,5 3-727,0 2-152,0 1-53,0 0 324,0 6-265,0 0-132,0 1-1,0 3 78,0-3-53,0 4-157,0 1 0,0-1-500,5 1 250,-4-6 54,4 4-487,-5-8 393,0 3 0,0-5 35,0 1-97,0-6-7,0 4-222,0-9 142,0 4 164,0-5 1,4-5 207,-1-2 1,2-5-92,-1-3 0,2 2 106,6-6 0,-1 0 4,0-3-119,1-1 1,-1 1-16,0-1 0,0 6-9,1 2 0,-1 0 51,0 3 1,-1-1-27,-2 5 0,2 3 37,-3 1 0,3 3-23,1 1-16,1 0 238,-1 5-230,5 1 45,-3 6 1,-1 0 108,-4 3 1,-1 1-80,4 3-185,1 2 21,-1 2 55,0 1 1,-1 3 7,-2-4 1,1-2-13,-6-2 1,5 1-145,-4-5 1,-1 0 137,-3-4-49,5 0 37,-3-4-810,3 3 256,-5-9-1325,0 4 1883,0-5 0,-5-5 0,-2-1 0</inkml:trace>
  <inkml:trace contextRef="#ctx0" brushRef="#br1" timeOffset="52">4617 13254 7872,'-23'11'-102,"4"0"1,3 0-105,4 1 891,-2-6-258,13-1 0,-4-5 284,10 0-383,-4 0 0,14-5 60,0-3 0,6-7 133,5-3 0,8-9-164,7-3 1,10-3-399,-24 14 0,2 0 0,1-1 0,1 0 205,3-2 1,0-1-678,2-2 0,0 0 644,1 2 1,0 0-1,6-6 1,2-1-59,0 2 0,0-1 10,1 0 0,0 0 0,0 0 0,-2 0 4,2-1 1,-1 0-59,-3 4 0,1 0 0,1-6 0,-1 0 52,-1 3 1,-1 1-1,-2 1 1,-1 1-211,-2 1 1,0 1 0,-2 1 0,-1 1 193,-1 1 0,0 0 1,-3 2-1,-2 1-82,22-12 1,-13 7-159,-6 8 1,-6 4 80,-5 4 1,-6 0 335,-6 4-538,-4 1 1685,2 2-2111,-10 2 858,-2 8 0,-3-4-519,3 5 0,-3 0-114,2 1 0,-1-1 107,2 0 0,-3-1 18,2-2 0,2 0 0,-1-4 186,4 5 0,-6-7 122,6 6 61,-1-6 1,3 3 62,-3-5 1,3-1-91,-3-3 445,3 3-318,1-9 0,0 8 343,0-6-81,0 1 1,1-5 138,3 1-287,2 0 1,6 3 123,3 1 169,-2-1-213,8 2 1,-5-3 103,3 6 1,3-5 70,-4 4-268,4 1-130,0-2 49,1 3 1,-5-3 209,1 5-592,-10 0 221,6 0 0,-10 2-243,2 1 185,-2 4 57,-5 4 1,-8 1-103,-4 3 135,-6 3-247,0 4 1,-4-3-445,-1 0 1,6-4-851,2 4-881,2-5 2434,7 2 0,1-5 0,5 0 0</inkml:trace>
  <inkml:trace contextRef="#ctx0" brushRef="#br1" timeOffset="53">6948 12060 7887,'-5'-11'0,"3"-4"1078,-1 0 0,1 0-443,2 3 0,0 5-512,0-1 0,-5 6 179,-2-2 0,-3 3 224,-1 1 1,3 0-213,1 0 1,-1 5 32,-3 2 0,0 8-183,-1 4 1,5 4 50,-1 3 1,2 3-178,-1 5 1,-3 3 126,2 1 1,3 4-245,1-1 0,3-2-74,1-1 1,2-4-57,6-4 0,2-3 48,13-4 0,2-10-55,8-1 1,0-9 312,-3 1 1,6-9-65,-2-6 1,2-2 167,-2-5 0,0-2-61,0-7 0,-6 4 339,-1-4 1,-9 2-118,-3-1 1,-2-3-4,-2-5 1,-5 1-505,-2-1 1,-8 0 161,-3 0 1,-8 1-585,-4-1 1,-7 6 324,-4 6 1,-5 4-166,-6 7 0,2 5 120,-10 2 1,10 8-946,-2 3 0,11 7 1232,7 1 0,1 5 0,4-3 0</inkml:trace>
  <inkml:trace contextRef="#ctx0" brushRef="#br1" timeOffset="54">7927 12094 7792,'-5'-6'-312,"4"-4"123,-4 3 1729,5-4-217,0 0-17,0 4-887,0 2 0,1 8-57,3 4 1,-1 2-92,4 10 0,-4 4-47,0 3 0,-1 4-349,-2-4 1,3 4 160,1-4 1,0 4-748,-4-3 1,0-1 43,0-3 0,0-5-296,0 1 0,1-5 283,3 1 0,-3-6 680,3-2 0,-3 1 0,-1 3 0</inkml:trace>
  <inkml:trace contextRef="#ctx0" brushRef="#br1" timeOffset="55">7961 12139 7840,'0'-8'153,"0"1"448,0 4 167,0-2 0,1 5 120,3 0 0,2 9-376,6 2 0,3 4-69,0 0 0,5-1-161,-2 5 0,4 0-129,0 3 1,5-3 56,-1 0 1,4-4-234,-4 3 0,4-4-13,-4 1 1,1-6 16,-5-1 0,-3-6 27,0 2 0,-6-3 87,3-1 1,-4 0 450,-1 0-318,1-5 0,-5-1 206,1-5 1,-6-4-63,2-1 1,-3-4-85,-1 2 1,-1 0-162,-3-1 0,-2-1-124,-5-6 1,3 2-334,1-2 0,-1 6 217,-3 1 1,3 2-669,1-2 0,4 3-70,-1 4-1851,-2 6 1232,5-4 591,-4 9 1,6-3 97,3 8 781,2 2 0,10 5 0,2 1 0</inkml:trace>
  <inkml:trace contextRef="#ctx0" brushRef="#br1" timeOffset="56">8625 12015 7878,'-3'-11'0,"-1"-1"0,1 2 1860,7 3-1300,-3-3 1,4 7 414,-5-4 1,2 4 233,1 0-715,-1 1 1,4 4-56,-2 1 0,-2 4-178,6 4 1,-2 1-127,2 3 1,0-2 105,-4 2 0,4 1-318,-5-1 1,1 2 115,-4-2 1,0-2-168,0 6 1,0-5-36,0 1 0,0 1-62,0-1 0,0 0 156,0-4 1,0 1 20,0-1 1,0 0 69,0 0-39,0 1 0,1-1 38,3 0 1,-1-3 2,4-1 0,-1-3-37,2 3 1,2-4 26,-3 1 1,3 1-6,2-1 0,-1-1 51,0-3 1,4 0 114,0 0 0,5-5-19,-1-2 0,2-3-107,2-2 1,-1 1 57,1 0 1,-1 0-25,1-1 1,-4-3 64,-1 0 0,-4-5-71,1 2 1,-2-4 3,-2 0 0,-1-1-42,-3 1 1,0-4-22,-4-1 0,-1 1-198,1 3 1,-3 6 70,-3 2 1,-4 2-257,-4 2 0,2 1-59,-2 3 1,6 2-208,-6 5 1,2 0-640,-2 0 260,0 0 1,1 5-416,2 2 1,3 1 215,5 3 1209,0-2 0,-5 12 0,-1-4 0</inkml:trace>
  <inkml:trace contextRef="#ctx0" brushRef="#br1" timeOffset="57">9301 11970 7819,'-5'-6'109,"4"-4"91,-9 3 1,9 0 422,-3-1 115,3 6 362,1-3 814,0 5-1279,0 5 1,1 1-228,3 5 1,-3 6 88,3 1 1,-3 4-115,-1 0 1,4-2-146,-1 3 1,1-3-89,-4 6 0,0-2-91,0-2 0,0-3-234,0 0 1,0-2 190,0 2 1,0 1-573,0-5 387,5 0 0,0-4-36,3 1 0,-2-6-41,-2-2 422,2-3-173,5-1 0,0 0-17,1 0 0,-1 0-315,0 0 0,0 0 129,1 0 1,0 0-725,3 0 1,-2-4 395,2 0 1,-3-3-1864,0 3 2391,-1-5 0,0 3 0,0-5 0</inkml:trace>
  <inkml:trace contextRef="#ctx0" brushRef="#br1" timeOffset="58">9661 11914 7837,'-11'-12'3319,"5"1"-2395,1 5-625,10 1 0,-4 6 710,3 3 1,-3 7-404,-1 8 1,0 2-54,0 2 0,0 4-121,0 3 0,0-1-74,0 1 0,0 0-204,0 4 1,0-4 68,0 0 1,4-5-310,0 1 0,4-2 110,0-2 1,2-4 56,1-3 0,2-4-85,2-3 1,2-3 453,6-5 0,-1-1-41,1-3 1,1 1-163,2-4 0,-2-1-262,2-3 1,-2 0 194,-2-1 1,-4 2-2694,-3 3 1304,-3-3 1209,-5 9 0,-17-4 0,-9 5 0</inkml:trace>
  <inkml:trace contextRef="#ctx0" brushRef="#br0" timeOffset="59">10866 13524 7763,'0'-23'0,"0"6"0,0 2 0,-3 1 618,-1-1 0,0 6-64,4-2 1,0 6 484,0-2-173,0 4-348,0-2 0,0 6-124,0 3 0,5 7-126,3 8 0,-2 7-14,1 4 1,-3 8-45,4 3 1,-6 3-97,2 1 0,-3 0-118,-1 0 1,0 0-229,0 0 0,-1-1-66,-3-3 1,3 1-350,-3-9 1,3-1 84,1-10 0,0-1 39,0-2 1,0-6-307,0-6 1,1-4 327,3 0 1,-2-1-45,6-2 1,-1-5-113,5-3 657,-1-7 0,5-7 0,2-7 0</inkml:trace>
  <inkml:trace contextRef="#ctx0" brushRef="#br0" timeOffset="60">11407 13445 7918,'0'-11'0,"0"0"0,0-1 787,0 1 0,4 4 273,-1-1 235,1 6-879,-4-3 0,-1 5-69,-3 0 1,-6 5-289,-5 2 1,-5 8 114,1 4 1,-3 2-161,-4 2 0,2-1 150,-3 1 0,5-2-214,3-2 1,-1 1 43,5-5 1,5 3-145,6-3 0,3 2-10,1-2 0,11-3-53,8 3 0,7-3 129,8-5 1,0 3 22,0-2 1,3 0-62,1 0 1,-1 2 77,-3-3 1,-1 0 291,-3 0 1,-3 1-98,-4 3 1,-6 0 68,-2 0 0,-6 4-67,-1 0 1,-6 2-99,2-2 1,-9-3 25,-6 3 1,-3 2-14,-9-2 1,1 3-43,-12-3 1,3 0 30,-7-3 1,2-1 64,-2 0 1,5-1-79,-1-2 1,3-3-1350,8-5 411,3 0 1,10-2-601,2-1 1,10-4 1493,9-4 0,5-5 0,7-2 0</inkml:trace>
  <inkml:trace contextRef="#ctx0" brushRef="#br0" timeOffset="61">12961 13411 7918,'0'-11'0,"0"5"0,0-4 1034,0 9-231,0-4 217,0 5-670,0 10 1,4 3 126,-1 14 1,1 3 41,-4 7 0,-1 3-180,-3 5 0,-2 0-201,-5 0 1,-2 2-388,-2 1 0,3-3 247,-3 0 0,2-1-95,2-6 0,-3-4-140,3-4 0,-2-10-322,9-2 0,1-4-1682,3-3 1584,0-4 0,0-4-308,0-6 1,5-5 524,2-7 0,2-2 440,-1-6 0,7-4 0,-3-2 0</inkml:trace>
  <inkml:trace contextRef="#ctx0" brushRef="#br0" timeOffset="62">13006 13411 7918,'0'-11'537,"0"0"828,0 5-941,0 1 0,0 6-137,0 3 1,5 7 511,2 8 1,3 7-298,2 4 1,0-1 146,3 1 1,-1 3-238,5 5 1,0 1-351,3-2 0,-3-2-172,0 3 1,-1-4-167,5-4 0,-6 1 105,-2-5 1,2-3-170,-2-4 1,-2-6-549,-5 2 579,2-2 0,-8-3-2013,6-3 1628,-6-2 0,-2-5-205,-7 0 0,-3 0 360,-1 0 0,-4-3 539,0-1 0,-10-10 0,1 2 0</inkml:trace>
  <inkml:trace contextRef="#ctx0" brushRef="#br0" timeOffset="63">12814 13884 7918,'-6'0'2025,"7"-4"-1553,11 1 0,4-5-3,7 4 1,0-1-12,4 2 1,1 0-176,6-4 1,1 0-172,3 0 1,2-3 61,5 2 0,-4 3-670,0 2 1,-4-2-415,0 1 1,-2 0 909,-1 4 0,0-5 0,0-1 0</inkml:trace>
  <inkml:trace contextRef="#ctx0" brushRef="#br0" timeOffset="64">14718 13096 7918,'-12'-5'951,"6"4"1,2-3-248,8 8 1,1 7 193,3 8 1,2 3-366,-3 5 0,3 5 167,1 6 0,1 4-286,-1-1 0,-4 7-143,1 1 0,-6 5 115,2-2 0,-3 7-159,-1 1 0,-1 4-134,-3-4 0,2-1-162,-6-7 1,5-3-207,-5-8 1,6-3 229,-2-8 1,3-4-248,1-7 1,1-3 91,3-5 0,2-4-343,5-4 1,4-1 192,0-2 1,1-2-137,-1-1 1,-2-4 46,2-4 0,-3 0-550,0 0 1,-2-1-35,-3 1 0,2 0 162,-5 0 1,-1-1 860,-3 1 0,-10-5 0,-2-2 0</inkml:trace>
  <inkml:trace contextRef="#ctx0" brushRef="#br0" timeOffset="65">14627 13817 7738,'-11'-8'475,"0"1"0,5 3 681,2-4 1,8 6-683,3-2 0,3 3-212,1 1 0,2 0 110,2 0 0,4-4-102,7 0 1,3-1-262,5 2 1,-1 0 68,1-4 1,-1 4-783,-3-1 0,1-1-186,-5 2 0,4-1-831,-3 4 1,-5-1 1720,-3-3 0,0-2 0,3-6 0</inkml:trace>
  <inkml:trace contextRef="#ctx0" brushRef="#br0" timeOffset="66">15562 12972 7738,'0'-11'380,"0"5"610,0 1-552,0 5 0,-4 6-127,1 5 0,-7 5 317,-2 7 0,-1 9-150,-10 6 1,3 6 28,-6 5 0,-2 3-449,15-22 0,0 0 0,-2-1 1,0 0 157,2 1 1,0 0-1,-1 0 1,1 1-132,2-1 1,0 0-1,0 2 1,1 0 169,-9 28 1,6-4-275,6-3 1,4-6 84,0 2 1,8-8-68,6-3 0,1-4-134,7-4 1,4 0-167,3-8 1,0 2 68,-3-9 1,-1 0-42,1-4 0,-1-1-689,1-2 1,-2 1 669,-2-6 1,1 1-2618,-5-4 2909,0 0 0,1 5 0,2 1 0</inkml:trace>
  <inkml:trace contextRef="#ctx0" brushRef="#br0" timeOffset="67">15618 13727 7893,'-5'-18'624,"4"2"0,-3 5-67,8-1-95,-3 6 198,9-4-179,-3 9 0,4-4 25,0 5 0,-3 5-133,-1 2 0,-3 7-13,3 1 1,-4 5-248,1-1 0,-3 2-142,-1 2 1,0-2 99,0-2 1,-1 2-122,-3-2 0,3-3-309,-3-1 1,3-2 199,1-2 1,0-4-568,0 1 205,0-6 513,5 3 0,0-6-10,2-3 1,3-2 206,-2-5 0,2-2-80,1-2 0,0 1 138,1-4 0,-5 3-11,1-4 1,-1 1-83,4 0 0,1-2 62,-1 5 0,-4 5-66,1 6 0,-4-1-31,3 1 0,-1 2-60,2 5 1,1 9-126,-6 6 0,5 0-15,-4 1 1,3-1-274,-3 5 1,3-1-136,-3 1 0,5-2 222,-2-2 0,3 2-1005,2-2 1,-1-3 528,0-1 1,2-6-225,2-1 1,-2-6 966,6 2 0,-5-8 0,2-2 0</inkml:trace>
  <inkml:trace contextRef="#ctx0" brushRef="#br0" timeOffset="68">16114 13783 7723,'0'-8'761,"0"1"1,0 3-270,0-3 1,1 4-105,3-1 1,-2 3-122,6 1 1,-1 0 298,5 0 0,4 0-178,3 0 1,2-4-38,1 1 0,1-2-292,0 1 1,-1 3-175,1-3 0,-1 3-1112,1 1 1,-5-2 633,1-1 1,-5 1-926,1-1 1,1 1 1517,-1 2 0,0-5 0,-4-1 0</inkml:trace>
  <inkml:trace contextRef="#ctx0" brushRef="#br0" timeOffset="69">16778 13355 7770,'0'-18'0,"0"2"432,0 5 1,1 3 126,3 1 138,-3 4 0,5 0-250,-6 6 0,0 9-169,0 6 0,0 6-75,0 6 1,0 2-1,0 9 1,0 1 25,0 7 1,0-3-27,0 3 1,1 1-168,3-1 0,-2 2 193,6-6 0,-5 2-26,5-10 1,-4 0-1580,3-7 0,-4-3 1090,0-4 1,0-6 285,1-2 0,-3-6 878,3-2-3447,-3-4 1828,-1-3 1,5-11 824,2-8 0,-2-7 0,0-3 0</inkml:trace>
  <inkml:trace contextRef="#ctx0" brushRef="#br0" timeOffset="70">17094 13051 7841,'0'-11'1476,"0"-1"1,6 6-673,5 2 0,2 4-343,5 4 0,-4 6-180,1 5 0,3 6 349,0 2 0,4 5-80,0 5 1,1 6 30,-1 2 1,5 7-672,-1 1 0,0 5 314,-3-2 0,-2 4-107,-2 4 1,-3-2 57,-5 2 1,-5-1-212,-2 1 0,-3-8-230,-1 1 0,-5-5-417,-2-3 1,-4-7-83,-4-4 1,-2-5-735,-1-7 1,-2-4-165,5-3 1,-4-3 861,4 0 1,0-6 800,3-2 0,6 2 0,1 0 0</inkml:trace>
  <inkml:trace contextRef="#ctx0" brushRef="#br0" timeOffset="71">18546 13501 7854,'0'-11'0,"0"-5"0,0 3 550,0-2 0,5 3 196,3 1-260,2 4 737,1 2-811,0 5 0,0 5 151,1 3 0,-6 8-181,-2 7 1,1 4 0,-1 7 0,-1 0-43,-3-1 1,0 2-130,0 3 0,0-2-83,0 6 0,0-6-99,0 1 0,0-5-363,0-2 0,4-5 226,0 1 0,1-3-891,-1-5 1,-3-1 462,3-6 1,-3-4-2552,-1 1 2091,0-6 1,-1 3-168,-3-5 1163,-2-10 0,-11-2 0,0-11 0</inkml:trace>
  <inkml:trace contextRef="#ctx0" brushRef="#br0" timeOffset="72">18501 13490 7854,'11'-15'0,"1"0"0,-1 0 670,0 4 1,5 0-204,3-1 1,2 1 58,2 0 1,1 3-173,2 1 0,2 4 314,2-1 1,1 3-155,-5 1 1,4 1-70,-4 3 1,-4 4-234,-7 7 1,-3 2-166,0 6 0,-6 2 165,-2 5 0,-8-4 13,-4 8 0,-8-3-531,-7 3 1,-3 4 149,-4-1 1,-2-3-813,2-4 0,2-1 562,2 1 0,3 1 432,5-5 1,3 1 9,7-5 0,-1-1 219,5-2 0,2-3-66,6-4 1,7-1-49,8 0 1,2-1-12,2-2 0,4-2-24,3-2 1,-1-3 111,1 3 1,-1-3-278,1-1 1,-4 0-236,-7 0 1,1 0-202,-5 0 0,4 0-472,-4 0 1,0-4-74,-4 0 0,-4 1-174,1 3-217,4 0 1431,1-5 0,8-2 0,-3-4 0</inkml:trace>
  <inkml:trace contextRef="#ctx0" brushRef="#br0" timeOffset="73">19334 14019 7684,'-6'0'1631,"1"0"1,6 0-586,3 0-120,-3 0-406,4 0-1282,-5 0 264,0 5 0,0-2-862,0 4 1120,0-4 240,0 2 0,0-5 0,0 0 0</inkml:trace>
  <inkml:trace contextRef="#ctx0" brushRef="#br0" timeOffset="74">19492 13366 7811,'-6'-11'2431,"2"0"-1191,3-1-1079,1 6 1,0 6 390,0 8 1,4 5-176,-1 2 1,6 11-158,-1 0 1,2 6 12,1 6 1,5-2 82,3 5 1,2 1-416,2 3 0,0 0 25,4 0 1,-3-5 11,2-3 0,-6-3-141,-1-4 0,-6-3-168,2-9 1,-2-1-1486,-2-6-1072,0 0 1385,1-5 1543,-1-1 0,0-15 0,0-2 0</inkml:trace>
  <inkml:trace contextRef="#ctx0" brushRef="#br0" timeOffset="75">19988 13400 7759,'0'-11'0,"0"3"1072,0 1 222,0 4 1,0-1-733,0 8 0,0 8-191,0 6 0,-2 9 352,-1 3 0,-4 2-204,-4 2 0,-4 5-21,0 2 1,-4 3-502,4 1 1,-4-4-366,4 0 0,-3-4-187,3 0 1,-4-3-765,4-4 1,4-2 37,3-6 0,6-4 72,-2-3 1209,3-8 0,11-2 0,2-5 0</inkml:trace>
  <inkml:trace contextRef="#ctx0" brushRef="#br0" timeOffset="76">20134 13986 7714,'0'6'4857,"1"-1"-2568,3-5-1203,-3 5-348,4 1-528,-5 0 1,0 1-662,0-4 0,-1-1 230,-3 1 221,3-1 0,-14-2 0,2 0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1T07:16:11.699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1348 13374 8006,'-12'-8'0,"1"1"165,-1 4 233,6-2-57,-4 0 0,9 4 0,-10-4-32,10 5 32,-9 0 281,9 0-381,-4 5 1,5 2 0,0 7 506,0 1-597,0 6 1,0 2 0,0 7 45,0 3 2,5 1 0,-3 2-237,6 2 0,-6-3 42,2 4 63,3-4 1,-5-1-59,6 1 1,-6-5 59,2 0-407,-3-4 213,-1-3 0,4-3-104,0-5 1,0 0 73,-4-3 0,0-5-556,0 1 336,5-5 116,-4 2-974,4-5 739,-5 0 1,0-5-1,0-2 1</inkml:trace>
  <inkml:trace contextRef="#ctx0" brushRef="#br0" timeOffset="1">937 13442 8002,'-12'0'179,"6"0"45,1 0 1,6-1 58,3-3-89,-3 3-161,9-9 0,-3 9 1307,4-3-597,0-3-258,6 6-158,1-9-157,-1 9 0,5-8 85,-3 5 1,4-1-30,3 1 1,0 2-67,4-6-298,-4 5 194,7-7 1,-8 8-96,6-6 59,-6 6 1,3-5-34,-5 3 94,-6 3 1,4-4 21,-6 5-609,0 0 361,-3-5 0,-1 4-57,0-3-2346,-4 3 768,-2 1 1780,0 0 0,-4 5 0,4 1 0</inkml:trace>
  <inkml:trace contextRef="#ctx0" brushRef="#br0" timeOffset="2">1553 13637 10010,'12'-7'1855,"-1"2"-1460,1 5 0,-1 0-218,0 0 1,5 0 15,-1 0 0,0 0-39,-4 0 0,5 0-167,-1 0 1,4-1 271,-4-3-1393,0 3 787,-3-9 1,-1 7-1600,1-5 926,-6 6 483,4-3 537,-9 5 0,10 0 0,-5 0 0</inkml:trace>
  <inkml:trace contextRef="#ctx0" brushRef="#br0" timeOffset="3">1610 13808 8124,'13'0'0,"2"0"0,-1 0 0,5 0 2387,-5-5-1555,8 3 0,-4-4 399,4 2-686,-4 3-458,4-4 1,-8 1-447,5 0 397,-5 1-261,2 3 0,-4 1 223,-1 3 0,0 2 0,1 5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01:54:19.40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11512 7858 6663,'0'-8'2488,"0"0"-2256,0 6 165,0-3 489,0 5-222,0-5-395,0 3-130,5-3 0,2 5 54,4 0 1,0 0 76,1 0-41,4 0-188,-3 0 83,9 0 0,-5 0-26,6 0 0,0 0-174,0 0 159,5-5 1,-3 4-110,6-3 1,-6 3 215,2 1-338,-3 0 104,-1 0 1,-4 0 174,0 0-223,-5 0 11,2 0 156,-4 0-30,-1 0-197,-5 0 177,-1 0 0,-5 1-70,0 3 61,0-3 1,-1 9 85,-3-2 0,-2 2-74,-5 2 1,-5 0-48,1 3 0,-5 3-2,1 5 0,-3 0-6,-1 0 0,1 1 7,-1 3 0,0-3-7,0 2 1,4-3-74,0-4 0,5-1 80,-1-3 0,6-2 30,1 2 1,5-4-52,-5-3 84,5 2 1,-2-7 43,5 4 105,0-4 23,0 2 458,0-5-498,5 0 0,2 0 24,4 0 238,1 0-231,-1 0 0,5 0 62,3 0 68,-2 0-212,5-5 1,-5 4-138,6-3-111,0-2 235,-5 4 1,3-3-249,-2 5 95,-2-5 1,3 4-208,-5-3 296,1 3 1,-5-3-102,0 0 1,-3 0-215,0 4 0,-4 0 161,3 0-804,-4 0 246,2 0-733,-5 0 0,0 0 0</inkml:trace>
  <inkml:trace contextRef="#ctx0" brushRef="#br0" timeOffset="1">12472 7926 7962,'0'-11'524,"-2"4"-134,-1 4 60,1-4 111,-3 6 44,5-4 765,0 5-1107,5 0 1,2 0 0,4 0 0,2 0-90,2 0 1,-2 0 62,2 0 0,1 0-132,0 0 1,4 0 56,-1 0 1,1-1-115,-1-3 0,2 2-59,-6-1 1,4-2-148,-4 1 1,0-4-393,-3 4 1,-5 1 289,1 3 1,-4-2-1947,3-2 1005,-4 3-486,2-4 1687,-5 10 0,-10 2 0,-3 4 0</inkml:trace>
  <inkml:trace contextRef="#ctx0" brushRef="#br0" timeOffset="2">12460 8097 7962,'-6'0'0,"1"2"0,5 1 0,0-1 0,0 3 0,1-4 0,3 3 0,0-3 0,7 3 0,-2-3 0,6-1 0,3 0 0,1 0 4112,-3 0-2702,6 0 0,-4 0-382,5 0-861,-6 0 0,4-1-75,-6-3 0,4 3-309,-4-3 295,5 3-2412,-7 1 1580,4 0 1,-6 0 753,1 0 0,-6 0 0,-1 0 0</inkml:trace>
  <inkml:trace contextRef="#ctx0" brushRef="#br0" timeOffset="3">13214 7743 7535,'0'-6'352,"0"-4"229,0 9 1,-1-4 394,-3 5-142,3 0-386,-4 0 1,5 5 45,0 2 0,3 8-122,1 4 0,5 3-6,-1 1 1,2 5-107,1 2 1,4-1-221,1 2 1,4-2 127,-1 2 0,1 0-119,-1-4 1,3-2-161,-3-6 1,-3 2-193,0-6 0,-4-1-16,0-7 1,-1 2-67,1-5-395,-1 5 251,0-8-500,-4 4-481,-2-5 880,-5 0 0,-10-5 0,-3-1 1</inkml:trace>
  <inkml:trace contextRef="#ctx0" brushRef="#br0" timeOffset="4">13534 7766 7982,'0'-11'187,"0"3"148,0 1 1,0 3 496,0-4 351,0 6-82,-5-3-706,3 5 1,-8 1-138,3 3 1,-5 7-35,-3 8 1,-3 8-101,-5 3 1,-5 7 114,-2 1 0,-2 4-507,2-4 0,2 0 327,5-4 1,0-1-456,0-2 1,6-3 52,1-6-164,9-4 62,-3-1-391,8-6 281,-3 1 171,5-6-200,0-1 387,0-5 0,10 0 1,3 0-1</inkml:trace>
  <inkml:trace contextRef="#ctx0" brushRef="#br0" timeOffset="5">13739 7960 7960,'-5'-6'804,"4"-4"-374,-4 9 0,5-6 204,0 3 718,0 3-902,0-4 0,1 5-30,3 0 1,2 0-199,6 0 1,0 0 45,4 0 1,1 0-19,6 0 1,-2 0 37,1 0 1,-1-1-127,5-3 0,-3 3-93,-4-3 0,3-1-205,-3 1 0,-3-4 122,0 5 1,0-2-819,-1 1 0,1 2 431,-5-1 1,-3 0-2743,-1-1 1528,-4 3 1615,2-4 0,-5 10 0,0 1 0</inkml:trace>
  <inkml:trace contextRef="#ctx0" brushRef="#br0" timeOffset="6">14390 7812 8009,'0'-8'0,"0"1"381,0 4 342,0-7 704,0 9-405,0-4-175,0 5 0,-4 5-734,1 2 0,-1 3 71,4 2 1,0 3-133,0 0 0,0 4-5,0-3 1,1 3-160,3-4 1,-2 4-89,6-4 0,1 2 104,6-2 1,-2-4-114,2 1 1,-1-1 64,1-3 1,-1-3 29,5-1 1,-3-3 57,3-1 1,-5-1 113,1-3 1,1 1-116,-1-4 0,1-2 329,-5-6 0,1 2-17,-1-2 1,-1-2 3,-2 2 1,2-4-106,-3 4 0,0-2-42,0 2 1,-3 3-89,4 1 83,-6 0 0,3 8-144,-5-5 66,6 6-1,-4 3-149,6 11 1,-6 4 280,2 7 1,1 4 204,-1-1 1,1 10-243,-1-2 0,-2 4-27,6 0 1,-4 2-243,3 1 0,-4 4 96,1-3 0,1 1-202,-1-1 0,-1 1-136,-3-5 1,0-5-189,0-6 1,-3-5 267,-1-3 0,-5 1 221,1-9 1,-2 2 387,-1-10 1,-1 1-235,1-4 0,-4 0 478,-1 0 0,-4-5-254,1-2 0,-2-5 92,-2-3 1,4-3-64,0-5 0,8 0 45,0 1 1,7-3-341,0-1 0,3-3-514,1-6 0,1 2-766,3 3 0,6 3 609,6 8 1,4 3-767,-1 4 1,4 6 1411,3 2 0,-1 3 0,2 1 0</inkml:trace>
  <inkml:trace contextRef="#ctx0" brushRef="#br0" timeOffset="7">2170 7960 7914,'-6'5'-490,"-1"-3"1645,3 1-331,3-1-147,-4-2-160,0 0-235,4 0 278,-4 0-491,0 0 0,3-2 102,-1-1 1,6 1-35,5-1 1,3-2 55,5 1 0,-2 0-179,5 4 1,3 0 35,5 0 1,4 0-142,-5 0 0,5 0 3,-5 0 0,5 0 107,-5 0 1,-3 0-192,-4 0 0,-1 0-56,1 0 65,3 0 0,-10 0-13,4 0-1,-9 0 80,-2 0 73,-5-5 1,-1 4-3,-3-3 0,-2 3-21,-6 1 0,1 0-165,0 0 1,-2 0 109,-2 0 0,-2 0-105,-2 0 1,-4 0 125,0 0 1,1 1 0,-5 3 0,2-3 1,-2 3 1,2 1 10,-6-1 0,10-1 143,-2-3 0,4 4-96,0 0 0,2 0 283,6-4 1,-1 1 103,1 3 354,5-3-224,0 4-432,6-5 1,6-5 99,1-3 0,7-3 1,1-4 0,9-3 55,-1-5 1,3 0-78,-4 1 1,3-1-122,1 0 0,-2 0 92,3 0 0,-3 0-212,-1 1 1,-1 2 116,-3 1 0,1 4-77,-5-4 1,0 4 5,-3-4 0,-1 5 21,1-1 0,-2 2 34,-3 2 1,0 0-7,-3 4 446,-3-3-242,4 8 553,-5-3-426,-5 5 1,-2 0-151,-4 0 1,-4 0-86,0 0 1,-6 2-134,2 1 0,-2 0 30,-2 5 0,-4-2 132,1 2 0,-6-2-263,1-2 1,2-3 71,-1 3 0,4-2-132,0 2 0,3-3 44,4 3 1,-2-3-174,6-1 0,1 2-479,7 2-148,-3-3-601,8 4 567,-3-5 431,5 0 0,1-5 132,3-3 1,3-2 427,4-1 0,0-6 0,1-1 0</inkml:trace>
  <inkml:trace contextRef="#ctx0" brushRef="#br0" timeOffset="8">2136 7241 8207,'-12'6'-68,"6"-1"0,-4 0 1280,9-3-239,-5 3 265,6-5-407,0 0-701,6 0 0,1 0 109,8 0 0,1 3-208,6 1 0,-1 0 144,5-4 0,2 0-100,-1 0 0,0 0-130,-5 0 0,5 0-139,0 0 1,-2-1 32,-6-3 1,1-2-115,-4-6 0,-1 1 177,-4-1 1,-1-3 66,-2 0 0,1-4 225,-5 4 0,0-4-127,-4 3 0,-2-4 104,-1 1 1,-4 1 36,-4-1 0,-2 4 110,-2-4 0,-2 5 74,-2-1 1,-4 2-153,1 2 0,-1-1-236,-4 1 1,2 5 185,-2 2 1,-1-1-365,-2 1 0,-2 1 99,5 7 1,1-1-391,3 4 0,5-3 71,3 4 1,6-5-83,1 5 1,6-4-1495,-2 4 1358,3-6 1,6 3-182,2-5 1,4 0 263,0 0 1,0-5 528,1-3 0,4-2 0,2-1 0</inkml:trace>
  <inkml:trace contextRef="#ctx0" brushRef="#br0" timeOffset="9">2181 6738 8213,'-7'5'220,"-1"3"-220,1-3 0,-1 4 0,0-5 779,6 0-11,-8-4-345,8 0 317,-3 0 512,5 0-1066,5 0 0,7 0-184,7 0 56,2 0 0,3-2-86,3-2 1,-1-1 159,4-2 0,-5-2-471,2 5 1,1-5 170,-1 2 0,-1 2-277,-3 1 1,-4-1-73,0 1 224,-5 0 1,3 3-360,-6-3-374,-5 3 306,-1-4 0,-5 6 236,0 3 1,-3-2 483,-1 6 0,-10-1 0,1 5 0</inkml:trace>
  <inkml:trace contextRef="#ctx0" brushRef="#br0" timeOffset="10">2170 6727 8213,'-11'6'49,"-1"-1"0,5-1 420,-1 0-35,0 5 160,2-8 38,-4 4 86,9-5-57,-5 0-438,6 0 25,6-5 0,0 0-229,5-3 0,5-4 98,-1 4 0,5-8-350,-1 4 1,3-2 188,0 3 0,0-1-215,-3 1 0,-2-4-3,-6-1 1,-1 1-112,-2 4 0,1-1 59,-6 1 249,1 0 1,-4-1-82,0 1 259,0-1-66,0 6 0,-5-4-157,-2 2 429,2-2-199,-6-1 0,1 0-41,-5 4 0,-2-3 70,2 2 0,-1-1 111,-3 2-112,-3-4 1,4 5 25,-4-5 1,0 3-32,3 0-66,2 1 287,6 0-164,5 2 0,-1 4-37,4-3 0,1 3-60,-3-4 0,10 5 110,3 0-175,7 0 61,3 0 0,6-4-35,3 0 46,-3 1 1,9 3-222,-3 0 41,3 0 1,1 0 201,1 0-660,-6-5 366,4 3 1,-9-4-79,3 2 1,-5 3-455,-2-3 245,-4-2 117,-5-1 1,-4 1-434,-2 1 401,-5 0-840,0 4 489,0-5 715,-5 6 0,-7-5 0,-5-1 0</inkml:trace>
  <inkml:trace contextRef="#ctx0" brushRef="#br0" timeOffset="11">2113 6167 8142,'-5'7'0,"-2"-1"1148,-4-2-537,5-3-21,1 4-312,5-5 0,10 0-158,-3 0 416,15 0-127,1-5-235,6 4 1,5-9-38,0 2 1,1 2-451,-1-2 234,0 0 0,-1-2-10,-2 3 0,-3-2-169,-6 5 0,0-4 49,-3 5 22,-2-6 148,-6 7 0,-1-4-156,-2 2-383,-3 3 33,0-4-788,-4 5 390,4 0 943,-5 0 0,-10 0 0,-3 0 0</inkml:trace>
  <inkml:trace contextRef="#ctx0" brushRef="#br0" timeOffset="12">2124 6236 8142,'-11'0'0,"-1"0"0,2-1 356,3-3 1,-3-3-143,2-4 0,2 0 1059,-2-1-524,5 1-261,-7-1 21,9 1-60,-9-6-208,9 0-273,-5-1 1,6-4 217,0 4 1,0-1 57,0 0 0,2 4 101,2-4-115,-3 5 116,9 3-199,-4 1 0,10 7-55,-1-5 1,1 6-177,0-2 1,-3 4 5,7 4 0,-7-2-115,3 6 1,0 0-207,-1 3-558,1 1 478,-5-1 479,-5 0 0,5 1-734,-4-1 348,-2-4 460,0 3-98,0-9 170,-3 4 68,3 0 1,-4-4-17,3 3 32,-3-3 87,4-1-251,-5 0 22,5 0 0,-2-5 88,4-2-86,-4-3-6,7-2 1,-7 1-137,4-1-69,-4-4 119,7 3 1,-5-8-100,3 2 1,2-3 161,-3-1-291,4 5 221,0-3 38,0 8-301,1-8 0,-1 8 205,1-4 53,-1 6-94,6 5 0,-5-1 49,3 3 0,-2 3 281,-1-3 32,-1 8-137,-5 3 0,5 5 243,-4 3 0,2 3-131,-1 5 210,2 0-147,-9 5-269,4 1 148,0 0-58,-4 4 144,5-9 17,-6 4-859,0-10 351,-6-2 200,5-4 0,-8-4-1110,6-1 1,-6-4 528,1 0 1,-1-3-1851,2-3 2465,-9-4 0,4-9 0,-11-2 0</inkml:trace>
  <inkml:trace contextRef="#ctx0" brushRef="#br0" timeOffset="13">2227 5619 8142,'-11'0'-533,"-1"0"521,1 0 1,-1 4 460,1 0 0,3-1-71,1-3 0,3 2 711,-4 2-15,6-3-416,-3 4-546,5-5 0,5 0 143,2 0 1,5 0-150,3 0 0,3-1 92,5-3 1,-1 1-69,1-4 1,0 3-44,0-4 0,0 4-262,0-3 1,0 4-119,-1-1 0,-3-1 163,0 2 0,-5-1-90,2 4 0,-4-1-80,0-3 221,-1 2 1,1-3 91,-1 5 1,-5 2 17,-2 1 0,-1-1 35,1 2-15,-3 2 0,5-1 344,-2 3-171,-3 2 224,4-9-124,-5 4-325,0 0 18,0-4 1,0 3-13,0-8 1,0-2 21,0-5 0,0-6-9,0-2 1,0 0-43,0-4 0,-1 3 42,-3-7 1,3 3-116,-3 1 0,-1 0 107,1 1 1,-1 3-196,1 0 0,3 1-113,-3-1 0,-1 2-273,1 6 0,-1 3-745,2 1 275,1 4 1,-4-2 1040,2 5 0,-2 10 0,-6 3 0</inkml:trace>
  <inkml:trace contextRef="#ctx0" brushRef="#br0" timeOffset="14">2387 5596 8061,'-11'0'-161,"3"0"669,0 0 169,6 0 1,-5 0-230,4 0 1,1-5-156,-1-2 0,1-4-17,2 0 1,-1-6-6,-3-2 0,3-2-255,-3-2 1,2 0-96,-2 0 1,3 4-239,-3 0 0,1 4-86,-1-4 0,3 5-421,-3-1 0,2 2 824,-2 2 0,3-1 0,-4 1 0</inkml:trace>
  <inkml:trace contextRef="#ctx0" brushRef="#br0" timeOffset="15">2159 5653 8142,'-12'0'0,"1"0"0,-1 0 209,1 0 1,1-5 339,2-2 0,-2-5-175,2-3 1,-1-3-147,2-5 0,-3-1-168,2-2 1,2 0 74,-2-4 0,6 3-196,-2-3 1,2 4 84,2 0 0,0 3-42,0 4 1,0-2-37,0 6 0,0 0-211,0 4 1,0-1-288,0 1 340,6-1 0,-4 2 166,6 3 1,-6-4-40,2 4 1,1 0 262,-1 0-148,0 4 0,-3-6 329,3 6-167,-3-1-35,9 4 0,-2 0 143,7 0 1,-1 0-51,5 0 0,1 0 71,7 0 1,-2 0-48,6 0 0,-4 0-185,3 0 0,-3-4 25,3 0 0,-5-1-164,2 1 0,-3 2 62,-1-6 0,-5 4 51,-3-3 0,-2 4 32,-2-1 0,-3-1 13,-1 2-367,-4-1 236,7-1-506,-9 3 1,3-3-158,-8 5 0,2 0-417,-6 0 0,1 4 1103,-5 0 0,1 5 0,-1-3 0</inkml:trace>
  <inkml:trace contextRef="#ctx0" brushRef="#br0" timeOffset="16">2079 5128 8142,'-8'6'-217,"0"-2"0,5-3 796,-5-1 964,5 0-827,-7 0-265,9 0-270,-9-5 0,7-1 331,-4-5-59,4-1-212,-2 1-62,5-6 1,0 5 1,0-9 4,0 6 0,0-4-143,0 4 1,5-2 318,3 2-380,-3 2 59,10-3 1,-7 4-254,7 1 77,-2 5 1,3-5-39,2 10 90,5-4 0,0 6 162,-1 3-234,1 3-1,0 4 150,0 5 37,-5-3-121,3 9 0,-4-6 84,2 3 14,-3 3 114,1-9-118,-5 3 0,5-5 289,-6 1-284,-4-6-1,3-1 1,-4-5 141,6 0-99,-6 0-22,4 0-53,-9 0 88,4-5 5,1-1-200,-5-6 68,4 1 1,-1 0 106,0-1-903,-1-4 564,-3 3 1,0-5-649,0 3 425,0 2 281,0-8 1,0 7 237,0-5 0,0 0 0,0-4 0</inkml:trace>
  <inkml:trace contextRef="#ctx0" brushRef="#br0" timeOffset="17">2216 4249 8142,'-12'0'-351,"1"0"351,4 5 241,-3-4-104,4 4 1,-2-5 38,1 0 1,3 4 509,-4 0-396,6 4 342,-3-1-288,5 4 0,1 1 25,3-1 1,3 2-136,9 2 0,1-2-90,6 2 1,0-2 122,0-2-484,5 0 219,-4-4 0,4-1 102,-5-2 0,0-3-111,-1 3 0,-4-3-161,-3-1 0,2-1 80,-2-3 1,-1-2-86,-6-6-45,2-4 178,-9-2 0,4-2 102,-5-3 0,0 3-32,0-7 1,-5 3 103,-3 1 1,-5-4-65,-3 1 0,0 0 100,1 7 0,-3 2-45,-5 1 1,4 8 23,0-4 0,-1 8-221,-7 1 173,3 1-183,-9 7 1,5 2-217,-3 4 0,0 6 119,4 2 0,0-2-144,5 2 1,5 0 27,6 4-194,-1-5 241,11-1 1,-4-6-96,5 0 1,1 0-149,3-4 0,4 2-830,7-5 637,-2 0 684,8-4 0,-8-5 0,3-2 0</inkml:trace>
  <inkml:trace contextRef="#ctx0" brushRef="#br0" timeOffset="18">2136 3952 8142,'-12'5'0,"6"-3"386,2 6 465,-2-6 752,5 3-1225,-5-5 1,8 0-138,2 0 0,3 0-116,8 0 1,-1 0 107,5 0 0,4 0-187,4 0 1,1 0 112,-2 0 0,0-3-271,4-1 0,-4-4-130,0 4 0,-5-3-132,-2 3 0,-5-4 201,1 5 1,-4-2-59,-3 1 1,-2 2-1120,-2-1 479,-3 1-767,4 2 1638,-5 0 0,0 0 0</inkml:trace>
  <inkml:trace contextRef="#ctx0" brushRef="#br0" timeOffset="19">2353 3974 8402,'-7'0'1359,"1"-1"-899,2-3 1,3 2-231,-3-6 1,2 1 24,-2-5 1,3-3-239,-3 0 1,-1-6-84,1 2 1,0 3-149,4 1 0,-4-2-65,0 2 0,1 0-1084,3 3-313,0 1 1676,0 5 0,-5-5 0,-2 5 0</inkml:trace>
  <inkml:trace contextRef="#ctx0" brushRef="#br0" timeOffset="20">2090 3997 8142,'-11'0'0,"4"0"0,-2-1-9,6-3 1,-6 2 413,1-6 1,3 0 855,1-3 0,-1-2-878,1-2 0,-3-3-155,3-4 1,-4-1-566,4 0 0,1 1 233,3 3 1,0-2-1002,0 2 1,0-3 1104,0-1 0,0 0 0,0 1 0</inkml:trace>
  <inkml:trace contextRef="#ctx0" brushRef="#br0" timeOffset="21">2067 3209 8142,'-6'5'-144,"-4"-3"-72,2 1 0,2 2 852,-2-1 0,4 0 419,-3-4-576,4 5 1,-3-2-180,2 4 1,3-3-48,-3 4 0,3-4 130,1 3-177,0 1 1,1 2-204,3-2 0,-2 2 86,6-3 0,-4 0-216,3 0 0,1 0 47,3 0-242,1-2 207,-1 0 0,1-3 19,-1 1 0,0-1-80,1-2 0,-1 0 145,1 0 1,0-7-5,4-4 1,-6 0 47,5-5 1,-6-1 15,2-2 1,1-2 96,-5 2 1,3-2-123,2 2 1,-1 1 121,1-1 0,-5 5-111,1-1 0,0 6-2,3 1 1,-3 6-10,-1-2 0,1 2-6,3 2 1,2 7-92,2 4 95,-2 1 11,8 14 0,-8-7-10,2 8 0,-2 1-9,-2-1 0,0 3 1,-4-3 0,2-1-71,-5-3 0,4-5-395,-5-3 55,1-2-564,-4-2 332,0-4 1,-5-9 11,-3-9 636,3-1 0,-10-14 0,2 2 0</inkml:trace>
  <inkml:trace contextRef="#ctx0" brushRef="#br0" timeOffset="22">2136 2947 8142,'-12'5'-152,"1"-4"611,-1 4 572,1-5-578,5 0-55,1 0-217,5 0 1,5-1 82,2-3 0,5 3 2,3-3 0,3 3-110,5 1 1,-1-4 76,1 0 0,4 0-301,0 4 1,-2-4 15,-6 1 1,1-3 4,-5 3 1,1 1 39,-5-1 0,1 1-207,-1 2 0,-5-1-308,-2-3-781,2 3-139,-4-4 724,3 5 586,-5 0 0,-5 5 0,-2 1 0</inkml:trace>
  <inkml:trace contextRef="#ctx0" brushRef="#br0" timeOffset="23">2067 3084 8142,'-6'0'576,"-3"-2"-517,5-1 0,-3 0 308,3-5-159,0 1 1,4-5 284,0 1 1,0-4 68,0-1-228,0-4-245,0 2 1,0-1-41,0 0 1,0 0 231,0-4-409,0 6 101,0-5 1,1 9 152,3-2 0,-3 3-46,3 0 0,2 1-58,2-1 1,-2 6 38,2 2 0,3-1-98,5 1 1,4 0 132,-1 4-257,3 0 209,0 0 1,1 0-47,0 0 1,4 0-135,-1 0 0,1-1 91,-4-3 1,0 2-174,0-6 1,-4 2-95,0-2 1,-5-2 52,1 2 1,-4-5 254,-3-3 1,1 1 3,-5 4 1,-1-2 162,-3-2 0,0 2-55,0-2 1,-5-2 157,-2 2 1,-4-1-20,0 0 1,-2 4 102,-2-4 0,-1 4-34,-3 0 0,-3 5-78,3-1 1,-6 4-108,-2-3 1,-3 4-24,3-1 0,-5 3-102,2 1 0,2 0 58,1 0 0,8 0-184,4 0 0,2 4-140,2 0-686,4-1 103,2-3 229,5 0 1,5 0 609,3 0 0,7 0 0,3 0 0</inkml:trace>
  <inkml:trace contextRef="#ctx0" brushRef="#br0" timeOffset="24">2136 2318 8142,'-12'0'0,"5"2"-28,-1 2 36,0-3 1322,-3 4-389,5-5-645,1 0 0,7 0-120,6 0 1,4 0-163,11 0 1,1 0 146,3 0 1,-2 0-86,6 0 1,-4 0-25,3 0 1,-5-4-270,2 0 0,-3-3-302,-1 3 1,-1-1 234,-3 1 1,-3 3-291,-5-3 0,0 1-389,-4 0-148,-2 1 495,0-3 616,-3 5 0,-2-5 0,-7-1 0</inkml:trace>
  <inkml:trace contextRef="#ctx0" brushRef="#br0" timeOffset="25">2124 2330 8142,'-11'0'0,"3"0"-307,1 0 65,-1 0 0,0 0 1856,1 0-1047,4-5 1,-2-2-34,5-4 0,0 0-200,0-1 0,0-4-169,0-3 0,1 1-125,3-1 0,3 0 145,4-4 0,4 4-268,0 0 0,6 5-5,-2-1 1,6 2-106,2 2 1,1 4 57,-2 3 1,-1 3-50,1 1 0,2 1 61,-1 3 0,-1 3 24,-3 4 0,-1 4 65,-3 0 1,1 6-8,-5-2 0,4 2 26,-3 2 0,-5-4-282,-3 0-339,-6-5-5,8 3 47,-8-6 0,-2-4 594,-8-4 0,-2-12 0,-2-3 0</inkml:trace>
  <inkml:trace contextRef="#ctx0" brushRef="#br0" timeOffset="26">2170 1930 8142,'-11'6'0,"-1"1"1079,1-3-617,-1-3 1,5 4 592,-1-5-98,6 0-344,-4 0-444,6 0 0,6 0-129,1 0 1,7 0 57,1 0 0,6 0 90,-2 0 0,6-1-106,2-3 1,-1 3-37,-3-3 0,1 1-342,3-1 1,-3 3 96,3-3 1,-7 3-45,-1 1 1,-1-1 101,1-3 1,-1 3 118,-3-3 0,-6 3-7,2 1-7,-2 0 1,1-2 109,-2-1-90,-3 1 238,0-3-132,-4 5-58,4-5 1,-5-1-65,0-6 1,-1 1-1,-3 0 0,3-5-368,-3 1 0,-1-4 165,1 4 1,-3 0-303,3 3 0,-1 1-146,1-1 241,3 1 1,-6 1-173,4 2-420,1 3 397,-3 5 637,0 0 0,-1 10 0,-6 3 0</inkml:trace>
  <inkml:trace contextRef="#ctx0" brushRef="#br0" timeOffset="27">2387 1999 8142,'-6'5'0,"-1"-4"404,3 3-171,3-3 124,-4-1 0,4-5-126,-3-3 0,3-2-192,-3-1 1,3-6-134,1-2 0,0 0 114,0-4 1,-2 6-465,-1-10 1,1 7 213,-1-3 1,1 1-1378,2 7 1607,0 0 0,0 3 0,0 1 0</inkml:trace>
  <inkml:trace contextRef="#ctx0" brushRef="#br0" timeOffset="28">2124 1930 8142,'-11'0'0,"-1"0"-195,1 0-61,0-5 0,0-1 1080,4-6 1,-2 0-369,5-4 0,-1 4-247,1-4 1,3 2-91,-3-1 1,-1 3 0,1-4 0,0 4-64,4 0 0,0 1-89,0-1 1,0 1 20,0 0 1,4-1 82,0 1 0,5 1-164,-1 2 1,2-2 43,1 2 1,2 2 27,2-2 0,3 2-2,5-2 1,0-1-10,-1 6 1,1-3-106,0 3 0,1 1 82,3-1 0,-3 1-64,3 2 0,-3 0 83,-1 0 1,-4 0-146,0 0 1,-5 0 110,1 0 0,-3 0 112,0 0 1,-4 0 35,-1 0 358,-4 0 503,2 0-409,-5 0 283,-5 0-504,-2 0 1,-5 0-29,-4 0 1,4 0-42,-4 0 1,0 4-1,1 0 0,-4 0-68,4-4 0,-5 0-183,5 0 0,0-2 65,4-1 1,-1 1-396,1-1-515,4 1 647,2-3 0,8-1-173,4-5 0,2-1 107,10 1 1,0-2 65,4-2 0,0 1-12,0-5 1,-1 4 75,-3-5 0,2 5 10,-2-4 0,-1 5 16,1-1 0,-5 1 197,1-1 0,-6 2-56,-1-2 0,-6 6 1099,2 1-823,-3 1 1,-2-1 210,-3 1 0,-2 4 2,-6-1 1,0 3 200,-3 1 1,-3 0-540,-5 0 0,0 1 18,0 3 0,-3 2-212,-1 6 1,0-5 134,4 1 0,-3-2-622,-1 2 0,-3 1 78,3-5 1,-3 1-554,3-1 0,2-3-227,6 3 2,-3-3 104,9-1 525,-3 0 0,11-4-99,5 0 1,5-5-187,6 2 864,6-3 0,-5-2 0,5 1 0</inkml:trace>
  <inkml:trace contextRef="#ctx0" brushRef="#br0" timeOffset="29">2170 1154 8163,'-8'0'-204,"1"0"-530,4 0 1368,-2 0 1,6 0-305,3 0 0,3 0 42,4 0 1,4 0-48,0 0 1,6-2 39,-2-2 0,4 3-253,3-3 0,-2-1-40,3 1 1,-4 1 25,-4 3 0,1-4-11,-5 0 1,4 0-471,-3 4 1,-5 0 197,-3 0 0,-4-1-837,3-3 93,-4 3-334,2-4 765,-5 5 1,-5 0 117,-3 0 1,-2 4 379,-2-1 0,1 11 0,0-1 0</inkml:trace>
  <inkml:trace contextRef="#ctx0" brushRef="#br0" timeOffset="30">2124 1279 8163,'-11'0'442,"-1"0"-367,1 0 0,0-1 568,-1-3 0,6 2-211,2-6 1,1 0-311,0-3 1,1-2 39,-1-2 0,1-2-269,2-2 1,0-2-180,0 2 0,0-1-212,0 0 0,4-1-2,0 2 0,4-1-337,-5 1 0,5-2-23,-4 6 860,0-5 0,-4 2 0,0-5 0</inkml:trace>
  <inkml:trace contextRef="#ctx0" brushRef="#br0" timeOffset="31">2079 788 8264,'0'11'836,"0"-3"-116,0 0 1,0-5 445,0 5-759,0 0 1,0 3 59,0 1 0,0-5-140,0 1 1,0-4-280,0 3 0,5 0-32,2 0 1,3 2-70,2-5 1,3 3 145,0-3 1,4 0-143,-3-4 0,3 0-108,-4 0 0,4-1-148,-4-3 1,2-2 43,-2-6 1,-2 1 52,2-1 1,1-3 213,-1 0 1,1 0-13,-5 3 1,1 1 16,-1-1 1,2 1 5,2 0 0,-2 0 31,2 4 1,-3-2 181,0 5 0,-1 0-124,1 4 0,-1 0 149,1 0 0,-1 5-62,0 3 0,1 7 90,-1 4 0,1 7-267,-1 0 0,-3 6-352,-1-1 0,-3 2-262,4 1 1,-6 0-621,2 0 0,-4-5 1218,-4-2 0,-12 2 0,-8 1 0</inkml:trace>
  <inkml:trace contextRef="#ctx0" brushRef="#br0" timeOffset="32">3027 7995 10750,'5'-7'662,"1"-3"-393,5 2 1,6-2 148,2-1 1,2 0-190,2-1 0,1 1-1,3-1 1,-3 1 0,3-1 1,-2 1-182,2 0 0,-3-1-154,3 1 0,-5 1 110,-2 2 0,0-1-37,-5 5 1,4-3 97,-4 3-201,1 0 1,-6 3-14,-3-3 0,0 3-173,-4-3 335,-1 3-25,3 1 713,-5 0-452,-5 0 0,-2 0-258,-4 0 1,-2 0 88,-2 0 1,-3 0-45,-5 0 1,1 0-21,-1 0 0,-4 0-128,0 0 0,5 0 98,3 0 0,5 0-196,-2 0 1,7-4-151,2 0 110,4 0 45,-2-1 1,14-1 74,3-6 1,5-3 192,-1 0 0,5 0-44,2 3 0,0-3-33,3 0 1,-1-4 76,-3 4 0,0-2-93,-3 2 0,-2 2 66,-6-2 0,0 2-42,1 2 0,-6-1 255,-2 1 1,-3 3-45,-1 1 163,0-1 0,-1 0-29,-3 1 1,-2 3-19,-6-4 0,0 6-52,-4-2 1,0 3 18,-3 1 0,-3 0-248,3 0 0,-2 0 190,-2 0 0,-1 4-381,-3-1 1,3 5 100,-3-4 1,3 1-282,1-1 1,2-3-414,2 3 209,-3 2 1,10-5-618,-4 3 369,9-2-1706,2-2 2193,5 0 1,10 0-1,2 0 1</inkml:trace>
  <inkml:trace contextRef="#ctx0" brushRef="#br0" timeOffset="33">3084 7207 8271,'-12'11'335,"5"-1"692,-1-2-858,5-3 244,-2-5 1221,5 0-1412,5 0 0,7 0 30,7 0 0,6 0 0,2 0 1,5 4 191,-2-1-454,-2 1 33,5-4 1,-9 0-55,3 0 54,2 0 1,-5 0 132,3 0-417,-8 0 199,2 0 0,-4 0-134,2 0 46,-3 0 144,-4 0 0,-1-1-209,1-3 196,-6 3-646,-1-4 179,0 5-766,-4-5 366,4 3-544,-5-3 1430,-5 0 0,-6-1 0,-7-5 0</inkml:trace>
  <inkml:trace contextRef="#ctx0" brushRef="#br0" timeOffset="34">3221 6967 8132,'-18'0'239,"1"0"50,6 0 516,0 0-490,-1 0 638,6 0-118,1 0-178,5 0-543,5-5 65,1 3 1,11-3 100,2 5-70,2 0 0,3 0-202,3 0 1,-2 0 92,6 0 0,-6 0-207,2 0 1,-4 0 90,-4 0 0,1 0-652,-5 0 498,6 0 1,-9-1-274,4-3 0,-8 3-509,0-3-272,-5 3 666,2 1 153,-5 0 1,-5 5 0,-2 1 0</inkml:trace>
  <inkml:trace contextRef="#ctx0" brushRef="#br0" timeOffset="35">3186 7149 8099,'-17'0'-125,"5"0"1,2 0 124,2 0 283,-2-5 1,3-1 462,-1-5 1,4-1-36,-3 1-74,-1-6-274,-3 0 0,3-6 107,0 0-50,1 0-236,0 0 0,-1 0-7,4 0-120,0 6 0,4-4-51,0 6 1,0-4 72,0 4 61,0 5 1,0 0-129,0 2 1,0 2-9,0-2-127,0 5 61,0-2-78,0 0 51,5 4 0,-2-4 71,4 5 46,1 0 1,1-4 34,2 0 0,2 1-29,6 3 1,4 0-34,0 0 1,1-4 28,6 0 1,-3 0-67,3 4 0,-4 0 74,0 0 1,2 0-195,-1 0 0,-4 0 90,-4 0 1,-4 0 52,4 0 0,-5 0-17,1 0 1,-6-4-22,-1 1 0,-2-3-78,2 3 22,2 1 91,-9-3 0,4 4 329,-5-3-227,0 3 351,0-4-1313,0 5 1,-5 0 0,-1 0-1</inkml:trace>
  <inkml:trace contextRef="#ctx0" brushRef="#br0" timeOffset="36">3141 6498 8137,'-12'0'438,"1"0"759,-1 0-389,1 0-4,5 0-52,1 0-467,15 0 0,2 0 75,11 0 1,4 0-189,0 0 0,3 0-220,-3 0 243,4 0 0,-6 0-58,1 0-150,3 0 254,-5-5-825,4 4 461,-10-9 0,2 9-33,-4-3-352,-1-2 354,-4 4 1,0-4-443,-4 2-270,3 3 421,-8-4-952,8 5 303,-9 0-390,4 0 1484,-5 0 0,-5 5 0,-1 1 0</inkml:trace>
  <inkml:trace contextRef="#ctx0" brushRef="#br0" timeOffset="37">3403 6750 8131,'-6'-7'531,"1"-3"151,5 3 1,0-7-38,0-2 454,0 1-621,0-1 0,-1-2 468,-3-5-467,3 0-180,-9-5 1,7 4-491,-5-2 126,6 1-79,-8 3 1,7 0-490,-4 3 633,4-3 0,-2 10 0,5-5 0</inkml:trace>
  <inkml:trace contextRef="#ctx0" brushRef="#br0" timeOffset="38">3175 5710 8135,'-8'2'-99,"1"2"167,4-3 1,-3 4 236,2-5-325,3 0 380,-9 0 70,8 5-130,-3-4-59,0 4-74,4-5 13,-4 0 1,4 0 353,-3 0 0,3 0-116,-5 0 107,6 0-442,6 0-60,5 0 39,2 0 0,8-1 40,-2-3 0,7 3 61,0-3-275,1 3 51,1-4 0,-4 4 82,3-3 1,1-1-1,-2 1 0,0 0-247,-7 4 113,2-5 54,-8 4 0,3-6-88,-4 4-29,-1 1 171,1-3 0,-6 4 26,-2-3 228,-3 3 465,-1-4-40,0 5 1,-5 1-100,-3 3-443,-2-3 35,-1 9 1,-2-8-239,-2 1-56,2 4 298,-3-6-704,-1 4 409,4-5 0,-7 1 29,5 3-396,-5-3 323,7 4 0,-4-5-140,6 0 29,-5 0 94,3 0 1,-4-1 85,6-3 0,0 2-36,-1-6 180,1 6-130,-1-8 1,1 3 46,-1-4 1,2 3 17,3 1 1,-2-1-103,5-4 263,-5 1-182,8 0 1,-8-1-36,5 1 218,0 4-177,4-3 1,0 4 0,0-5 7,0 4 5,0-3 0,5 4 125,3-6-118,2 6 28,7-4 0,-3 7 2,5-4 0,1 3-38,7-4 73,-3 6-55,4-3 0,-4 5-77,2 0 0,-2-2-7,3-1 0,-3 1-54,-1-2 0,-4 3-10,0 1 108,-5-5-23,3 4 24,-6-4 163,-5 5-75,-1 0 1,-5-2 78,0-1 411,0 1-428,0-3 621,0 5 1,-5 0-477,-2 0-80,-3 0-50,-2 0 0,1 0-185,-1 0 24,-4 0-15,3 0 1,-7 0-27,5 0 0,-6 0-2,2 0 0,2-1-228,-2-3 0,3 3 96,-3-3 1,4-1-115,-4 1 1,5-5 191,-1 2 1,2 0 145,2 0 0,-1 3 82,1-4 59,-1 1-153,6-5 1,-3 5 1,5-1 1,-3 1-3,3-5 250,0 1-236,4-1 0,0 5 48,0-1 146,0 0-183,5-3 1,7 0 258,7-1-257,2 1 2,2 4 1,0-1 5,0 4 0,3-4 37,1 4-195,5 0 157,-8-1 0,4 4-14,-5-3 1,-2 3-11,-2 1 1,2-4 21,-6 0-228,0 1 204,-4 3-106,1 0 70,-1-5-161,1 3 168,-6-3-428,-1 5-2824,-5 0 2389,-5 0 887,4 0 0,-14 5 0,2 2 0</inkml:trace>
  <inkml:trace contextRef="#ctx0" brushRef="#br0" timeOffset="39">3392 5037 8135,'-6'0'1961,"1"0"-935,5 0-555,0-5 1,-4-2-111,0-4 79,0-6-160,-1 5 0,4-9 140,-3 6-338,-2-5 98,4 7 1,-3-9 134,5 3-75,-5 3-30,4-6 0,-5 10-36,2-4-121,3-1-8,-5 9 1,6-7-185,0 7-279,0-2-521,0 4-88,0 1-362,0 5 1,0-5 0,0-2-1</inkml:trace>
  <inkml:trace contextRef="#ctx0" brushRef="#br0" timeOffset="40">2969 4363 8135,'-17'5'0,"0"-4"0,6 4 0,-1-5 835,1 0-29,-1 0-237,1 0-144,5 0 120,1 0 46,0 0-120,3 0-123,-3 0-264,20 0 1,4 0 168,16 0 0,0 0 30,3 0 0,-1-1-80,5-3 0,0 2 15,4-6 0,-6 2 172,-2-2-477,3-2 99,-6 4 1,9-5-209,-6 4 4,-5-3 209,0 3 0,-8-3-125,5 2 77,-4-2-60,2 9 0,-9-5-18,0 2 1,-4 3 99,4-3 0,-5 3-5,1 1 1,-6 0-96,-1 0 1,-2 1-182,2 3 0,-2-2-888,-2 6 798,-3-1 86,4 5 1,-5-1-737,0 1 0,0 4 38,0 3-260,-5-2 1252,-1 4 0,-6-3 0,1 5 0</inkml:trace>
  <inkml:trace contextRef="#ctx0" brushRef="#br0" timeOffset="41">3438 4523 8135,'-8'0'998,"0"0"-319,6 0-357,-3 0 1,4 0 653,-3 0-476,2-5 1,-3-2 93,5-4-268,0-6 1,-1 3 33,-3-5-168,3 0 3,-4-4 0,5 2-120,0 2 0,-4-7-240,0 4 0,-1 0-164,2 3 0,0 1-279,-5-1 1,5-1-643,-5 5 0,5-1 1250,0 5 0,-4 0 0,1-1 0</inkml:trace>
  <inkml:trace contextRef="#ctx0" brushRef="#br0" timeOffset="42">3027 3335 10496,'0'11'616,"0"1"0,3 3-357,1 0 1,5 5 14,-1 0 1,2-3-166,1 2 0,1 0 82,-1 4 1,0-4-44,1 0 1,-1-3-23,1 3 0,-1-2-197,1 2 0,-5-1 123,1-3 1,-2-2-80,2 2 0,1-2 127,-6-2-262,6-4 223,-7 3 0,4-8-156,-2 6 135,-3-5-100,4 2-48,0-5 106,-4 0 0,6 0 2,-3 0 1,-2-2 25,6-1 1,-4-4-2,3-4 1,-3-1 283,4 1-282,-6-6-4,8 5 1,-8-9 125,1 6 1,2-5-91,-1 1 0,0 1-42,-4-1 1,1 5 90,3-1-579,-3 2 138,4 2-1,-5-1-321,0 1-308,0 0-836,0 4 761,0 2 0,0 6 91,0 3 947,0 3 0,6 9 0,0 2 0</inkml:trace>
  <inkml:trace contextRef="#ctx0" brushRef="#br0" timeOffset="43">3449 3780 9698,'0'-11'1049,"0"-4"-638,0-1 0,1-4 122,3 1 0,-3-2 143,3-2-472,-2 0-24,3 0 0,-4 0 9,3 0 0,-3 2-152,-1 2 1,4-2-24,0 6 1,-1 0-238,-3 4 0,2 0-561,1 4 501,-1 2-1289,3 0 477,-5 3-333,0-3 1428,0 5 0,5 0 0,1 0 0</inkml:trace>
  <inkml:trace contextRef="#ctx0" brushRef="#br0" timeOffset="44">3221 3049 8135,'-7'0'1010,"2"0"771,5 0-1381,0-5 0,-1-1-40,-3-5 173,3-6-353,-4 4 0,5-8 20,0 2 1,0 1-31,0-1 0,0 4 4,0-4 1,0 1-102,0-1 1,0 1-20,0 3 1,4 2 67,-1-2 1,1 2-261,-4 2 41,0-1-7,0 6 0,2-4-24,1 2 1,-1 2 74,1-2-149,-1 6 237,-2-3-272,0 5 240,5 0 1,-3 0 53,6 0 1,-4 0-60,3 0 1,1 4 23,3-1 0,1 6-20,-1-1 1,1-2 3,-1 2 1,2 3-30,2 4 0,-2 1-2,2-5 0,1 4-17,0 1 0,3 0-11,-4-1 0,0-1-53,-3 5 1,-1-5 78,0 1 0,1-2 11,-1-1 1,-1-5-33,-2 1 273,2-6-259,-9 3 56,10 1 1,-9-5 219,6 3-132,-6-3 64,3-1 238,-5 0-147,5 0 0,-3-5-80,1-3 0,-1-2-50,-2-1 0,0-6 59,0-2 80,0 3-176,0-6 0,0 4 60,0-5 1,0 1 22,0-1 1,0 0-166,0 0 1,0 5 75,0 3 0,0-1-124,0 0 1,0 5 6,0 3 0,0 4 57,0-3-235,0 4-437,0-2-2173,0 5 27,0 5 2786,0 2 0,0 4 0,0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1T07:30:10.84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3997 10005 7618,'-6'0'-676,"-4"0"832,9 0 0,-8 1 7,5 3 42,-5-3 1,6 4-82,-4-5 0,3 0 69,-4 0 0,5 4 102,-5 0 290,5 0-276,-7 1 10,9-4 0,-5 4 80,2-5 12,3 0-60,-4 0 183,5 0 0,1 4-414,3 0 1,-2-1 46,6-3 1,-1 0-123,5 0 0,-5 4 14,1 0 0,1 0-66,6-4 1,-2 0 70,2 0 0,3 0 40,1 0 1,1 0-10,-1 0 1,3-4 9,-3 0 1,2-1-34,2 1 0,0 3 25,0-3 1,-2-1-142,-2 1 1,2-1 77,-6 1 0,4 3-113,-4-3 1,1 3-10,-5 1 0,0-4 70,1 0 0,-5 1-430,1 3 130,-5 0-29,7 0 116,-9 0-80,4 0 0,-4 0-641,3 0-426,-3-5-570,4 3 1050,1-3 898,-5 5 0,9-5 0,-4-1 0</inkml:trace>
  <inkml:trace contextRef="#ctx0" brushRef="#br0" timeOffset="1">3963 10290 7859,'-6'0'-67,"1"0"3919,5 0-3352,0 5-148,0-3-108,0 3 0,1-5 26,3 0 166,-3 0-332,9 0 1,-4 0 85,6 0 1,-1 0-29,1 0 1,0 0-3,4 0 0,1 0 22,6 0 0,0-4-29,0 0 0,5-1 23,2 1 1,-1-1-68,2-3 0,-1 0 55,5 4 0,-1-4-155,0 4 0,-1-3 90,-2 3 0,-3-4-151,-6 4 0,1-1 104,0 2 1,-5 1-15,-3-1 0,-2 1-6,-2 2 115,-4 0-298,3 0 132,-9 0-558,4 0 182,-5 0-210,-5 0 0,-1 0-821,-6 0 1,1 0 627,-1 0 1,1 2-163,0 1 0,-5-1 960,1 1 0,-5-6 0,2-4 0</inkml:trace>
  <inkml:trace contextRef="#ctx0" brushRef="#br0" timeOffset="2">5630 9217 8276,'0'-7'54,"0"-3"437,0 3-312,0 1 32,0-4 107,0 9-211,0-9 44,0 9 0,0-6 201,0 3-387,0 3 175,0-4 0,0 4-162,0-3 159,0 3 1,-1-6-73,-3 4 227,3 1-373,-4-3 145,0 5 1,2 0-108,-4 0 0,3 0 82,-4 0 0,5 0-20,-5 0-18,0 0 1,-3 0-14,0 0 1,-1 4 12,1 0 0,-1 5 28,1-2 1,3 0-5,1 0 0,-1-3 7,-3 4 1,3-2-33,0 2 0,5 1 57,-5-6-62,5 6 1,-3-4 28,2 3 0,3-2 8,-3-2-10,3 2 0,1 2 16,0 0-19,0-1 1,1 3 15,3-2-1,-3 2 0,6-5-11,-4 3 1,0 1 4,5-5 1,-5 3 3,5-3 0,0 4 5,3-5 0,4 3-21,0-3 0,5-1 8,-5 1 1,5 2-53,-1-1 1,-1 1 50,1-1 0,-5-1-56,1 4 1,-2 1 44,-2 3 1,1-3-95,-1 0 0,-5-1 50,-2 5 1,-3-1-9,-1 0 0,0 1-36,0-1 0,0 1 52,0-1 1,-5 1 35,-2-1 0,-8 0-39,-5 1 0,3-1 150,-2 1 0,0-1-88,-4 1 1,0-5 121,0 1 0,0-1-96,0 5 1,4-6 10,0-2 1,5-2-45,-1 2 1,6-2 80,2 1-163,4-1 98,-2-7 1,5 2-513,0-5 1,1 5 194,3-5 1,2 2-681,6-2 0,3-2 261,0 2 1,4 2 691,-3-2 0,4 1 0,-2-5 0</inkml:trace>
  <inkml:trace contextRef="#ctx0" brushRef="#br0" timeOffset="3">5893 9228 8180,'-6'-11'-861,"-3"3"841,5 0 99,0 6 1,4-4-25,0 2 837,0 2-111,0-3-18,0 5 0,0 5-590,0 3 0,0 2 34,0 2 1,0 0-149,0 4 1,0 0 121,0 3 0,-3 3-154,-1-3 0,0 1 136,4-1 0,0 3-264,0-3 1,0-2-11,0 2 0,0-5-32,0 2 1,4-4-20,0 0 1,4-1 173,0 1 1,2-2-67,2-3 0,-1 2 45,0-5 0,1 4 8,-1-5 1,2 1-9,2-4 1,-1 0 146,5 0 0,-4-1-80,4-3 0,-3-2 106,3-6 0,-5 1 40,1 0 0,1-5-87,0 1 1,-2-1 114,-7 0 1,3-1-136,-2-6 1,-3 0-37,-1 0 1,1-4 40,-1 1 1,0-1-113,-4 4 0,-4 0 3,0 1 1,-4 4-193,4 3 1,-1 2-576,2 2 287,1-1-742,-3 1 485,5 4-126,0 2 1,4 7-38,0 1 907,5 4 0,2 4 0,7 1 0</inkml:trace>
  <inkml:trace contextRef="#ctx0" brushRef="#br0" timeOffset="4">6384 9194 8408,'-6'-12'189,"1"5"276,5-1-51,0 6-150,0-3 132,0 5 382,0-6-187,0 5-439,0 6 1,0 8 107,0 10 1,0 1-136,0 3 0,4-1 123,-1 8 0,1-1-89,-4 9 0,0-4 102,0 4 1,0 0-153,0 4 0,0-6-94,0-1 1,0-4 181,0-1 0,2-3-24,1-1 0,0-6-168,4-1 0,-4-1-194,1-7 1,1 4-830,-1-4 1,0 0 603,-4-3 403,0-1 0,3 1-8,1-1-1876,0-5 1092,-4 5 576,0-10-450,0 4-229,0-5 196,0-5 416,0 4 1,0-10 293,0 4 0,0-3 0,-5-7 0,-1-1 0</inkml:trace>
  <inkml:trace contextRef="#ctx0" brushRef="#br0" timeOffset="5">6373 9434 8160,'6'-17'-901,"-1"-1"893,-5-4 0,0-1 95,0 0 1,5 4 139,3 0 0,2 4 621,2-4-379,-6 5-281,9-8 0,-7 9 193,7-2 0,-1 2-221,1 2 2,3 0 0,3 3-109,-1 0 1,1 6 102,-2-2 0,3 3-97,1 1 0,-1 1 80,1 3 1,0 2-238,0 6 1,-4-1 30,0 0 0,-5 6-2,1 2 1,-6-1 46,-1 1 0,-6-2 24,2 3 1,-4 1 157,-4-2 1,-2 3-115,-6 1 0,-4-1 130,-3 1 1,-6 0-64,-2 0 1,-5-2 101,2-1 1,-3-4-68,-2-5 0,2 1 133,3-1 0,2-4-93,5-4 0,5-1 102,3-2-422,3 0 0,1-2 59,4-1-713,2 1 0,5-8 401,0 3 0,1 0-734,3 0 1119,2 4 0,11-7 0,0 4 0</inkml:trace>
  <inkml:trace contextRef="#ctx0" brushRef="#br0" timeOffset="6">7035 9925 6512,'0'6'899,"-1"-1"-417,-3-5-19,3 0-187,-4 0 1679,5 0-1760,0-5 0,0 3-69,0-6 1,0 4-42,0-3 1,0-1 199,0-4-252,0 1 1,0-2 134,0-2 1,1 2-223,3-2 1,-3-1 57,3 0 1,2-4-91,2 1 1,-2-2-21,2-2 1,-2 0 12,2 0 0,1 0 24,-5 0 0,3 4 76,-3 0 1,4 2-64,-5-3 1,1 3 38,-4 2-70,0 2 0,0-4 69,0 6 1,0 3 11,0 1 1,0 3-19,0-4-2,-5 6-39,4-3 33,-4 5-5,5 0 0,-4 5 19,0 2 1,0 3 19,4 2 0,0-4-24,0-1 1,0 1-13,0 3 34,5 1 3,2-1 59,4 0 0,1-4-71,-1-3 106,0-3 0,1-1-88,-1 0 0,1-1-1,-1-3 1,1-3 12,-1-4 0,0 0-53,1-1 1,-1 1 30,1-1 1,-1 0-6,1-4 0,-5 2 23,1-5 0,-4 5-15,3-1 0,-4 3 126,1 0 0,-3 4-18,-1 1 126,0 4-154,0-2-67,0 5 1,0 7 29,0 4 1,0 6 3,0 5 0,0 5-123,0 0 0,0 3 110,0-3 0,0 3-251,0-3 0,0 0 53,0-5 0,0-4 145,0-3 1,4-2-24,-1-2 1,1-3 16,-4 0 0,0-4-151,0 3 28,0-4-617,0 2 233,5-5-934,-3 0 693,3 0 771,-5 0 0,0 0 0</inkml:trace>
  <inkml:trace contextRef="#ctx0" brushRef="#br0" timeOffset="7">7515 9536 8111,'-6'-5'-236,"-5"4"758,10-4 21,-4 5 882,5 0-1036,5 0-205,2 0 1,4 0-39,0 0 0,2 0 57,2 0 1,-2-4-163,2 0 0,3-1 46,1 2 1,-1 1-107,1-2 0,0-1-104,4 2 0,-2-5 162,-2 4 0,3-3-91,-3 3 1,-3-4 91,0 4 0,0-3-213,-1 3 0,-3 0 50,-5 4 0,-3-1-718,4-3-603,-6 3 633,3-4-566,-5 5 648,0 0 729,0 5 0,-10 1 0,-2 5 0</inkml:trace>
  <inkml:trace contextRef="#ctx0" brushRef="#br0" timeOffset="8">7595 9651 8111,'-12'5'0,"6"-4"0,0 4-62,2-5 149,3 5 217,-4-4-52,5 4 0,0-3-81,0 2 149,0-3 7,0 4-115,5-5 1,1 0-52,5 0 1,1 0-10,-1 0 1,1 0-13,-1 0 1,2-4-113,2 0 0,-2-3 90,2 3 0,1-1-184,0 1 1,3 1 118,-4-4 0,0 4-241,-3-1 0,-5 3-32,1 1-127,-1-5-286,5 4-348,-6-4-547,-1 5 1528,-5 0 0,0 0 0</inkml:trace>
  <inkml:trace contextRef="#ctx0" brushRef="#br0" timeOffset="9">7823 9297 8168,'0'-12'21,"-5"1"290,4-1 209,-4 6-355,5 1 1,0 4 449,0-3-291,-5 3 0,4-3-98,-3 8 0,-1 3 173,1 8-206,-5 3-11,8 5 1,-6 0 0,4 0 1,0 3 15,-5 1 0,5 5 198,-5-2-645,0 3 215,2 1 0,-4-3 19,2-1 0,-1-4-145,2 0 0,-2-2-10,5-1 23,-5-5 1,8-1 91,-3-6 0,3 0 97,1 1-53,0-1 0,0 1-134,0-6 171,0 4-941,0-9-213,0 5 747,0-6 0,10-6 1,3 0-1</inkml:trace>
  <inkml:trace contextRef="#ctx0" brushRef="#br0" timeOffset="10">8006 9879 7875,'-6'0'876,"1"0"1041,5 0-1650,5 0 141,-4 0-146,4-5-87,0-1 0,-2-2-136,4 0 1,-4 1 123,1-5 1,-2 1-166,2 0 1,-3-5 63,3 1 1,-3-4-144,-1 4 1,4-9 59,0 1 1,1-3-47,-1 4 1,-2-5 41,6 0 1,-4-1-80,3 2 0,-4 0 49,1-4 1,1 6 53,-1 1 1,-1 0 44,-3 4 1,4 3-38,0 0 0,0 4 206,-4 0-172,0 6 163,0 1-119,0 5-196,5 0 0,-4 1 168,3 3-105,2 2 1,-1 6 51,3-1 1,2 1-31,-2-1 1,-2 0 11,2 1 1,-4-2-108,3-2 1,-3 0 90,4-4 1,-5 4 3,5-4 0,-4-1 18,3-3-18,1 0 0,3 0 44,1 0 1,-1-1-46,1-3 1,-2-2 134,-3-5 0,4 3-71,-4 0 1,3 0 105,2-8 0,-5 4-59,1-4 1,-2 0-37,2 1 1,-2-4 5,-2 3-5,-3 1 0,6 5 95,-3 2-36,-3-2-166,4 9 1,-5 5 96,0 7 0,-4 8 7,0 0 1,-3 4-92,3 4 1,-5 2-5,1 5 0,3-3-125,2-1 1,1-4 106,2 0 1,0-2-296,0-1 1,0-5-134,0-3-615,0-2 729,5-2 1,-2-1-503,4-2 0,-3-3 883,4-5 0,-1 0 0,5 0 0</inkml:trace>
  <inkml:trace contextRef="#ctx0" brushRef="#br0" timeOffset="11">8566 9559 8066,'6'-5'82,"-2"-2"0,1 0 130,-1 0 635,5-1-309,-8 2-155,4-4-64,-5 8 0,1-4 287,3 2-256,-3 3-119,4-4-27,-5 5 0,-1 0 153,-3 0-179,-2 0 1,-7 5 230,-2 2-442,2 4 9,-3 5-5,4-3 0,0 8 86,-4-2 79,4 3-281,-5-4 124,11 3 0,-3-3 74,5 5-177,0 0 62,4-5 0,2-1 106,2-2-303,2-2 153,10-1 0,-3-2-15,2-3 548,3-2-270,0 1 0,1-6 256,0 0-373,-5 0 1,6 0-141,-5 0 1,4 0 117,-3 0 0,-1-4-602,-4 0 0,-1-1-38,-2 1-642,2 3 677,-9-9 587,5 3 0,-12-4 0,0-1 0</inkml:trace>
  <inkml:trace contextRef="#ctx0" brushRef="#br0" timeOffset="12">9799 8726 8108,'0'-7'0,"0"1"0,0 2 817,0 3-185,0-9-273,0 8 1,0-3-123,-5 5-157,4 0 18,-4 0 0,5 2 17,0 1 1,0 4 93,0 4 1,0 6-82,0 2 1,0 2 98,0 2 0,1 0-226,3 0 1,1 0 77,2-1 0,4-3-116,-4 1 1,0-5-114,0 4 0,-3-5 175,4 1 0,-6-2-325,2-2 0,1 0 132,-1 1 0,0-4-480,-4-1 420,0 1 1,0-1-672,0 1 1,-2-5 898,-1 0 0,-4 4 0,-4-1 0</inkml:trace>
  <inkml:trace contextRef="#ctx0" brushRef="#br0" timeOffset="13">9274 9217 7771,'-7'0'81,"2"0"694,5 0-465,0-5-131,5 3 0,-2-3 73,5 5 0,-1 0-41,5 0 1,0-1 14,4-3 0,-3 3-13,6-3 1,-3 3-36,3 1 0,1 0-15,7 0 1,-2 0-40,6 0 1,0-1 26,7-3 1,-1 2-105,5-1 1,4 0-578,3-1 650,1 3 0,0-5-137,4 2 1,2-1 37,1-3 0,-4-2-89,0 2 1,1 2 94,3-2 1,-5 2-72,-3-1 1,-3-2 95,-4 5 1,0-4 5,-8 4 0,1 1-8,-8 3 1,0-2-40,-4-1 0,-2 1-10,-2-2 0,1 3 53,-4 1 0,3 0 221,-4 0 0,0 0-242,-3 0 0,-1 0-142,0 0 1,-3 0-127,0 0-343,-6 0 0,5 0-155,-4 0-177,-1 0 0,1 0 233,-6 0 1,-4 0 676,-4 0 0,-6 5 0,0 2 0</inkml:trace>
  <inkml:trace contextRef="#ctx0" brushRef="#br0" timeOffset="14">9274 9514 8126,'0'-7'-80,"0"2"446,0 0-97,-5 4-93,3-4-272,-3 5 1104,5 0 1,4 5-962,0 2 0,4 4 32,-5 0 0,5 0 69,-4 1 0,5-1-115,-2 1 0,0 3 95,0 0 1,1 2 23,3-2 0,1 1-48,-1 3 1,1 2 22,-1-6 0,0 4-23,1-4 0,-1 2-155,1-2 1,3-2 56,0 2 0,0-2 23,-3-2 0,-5-1-202,1-2 165,0 2-81,-2-4 0,3 2-4,-5-1 148,-1-4-61,-3 2 1,-1-5 175,-3 0 0,2-5-49,-6-3 0,2-2 36,-2-1 0,-2-2-145,2-2 1,-2-2 62,-1-2 0,1-2-137,2 2 0,-1-2 126,5 2 0,1-1-180,3 5 0,0-5 80,0 1 0,0 1-90,0-1 0,0 5 107,0-1 1,0 2-1,0 1 1,3 0 11,1-3 1,5 2-17,-1-2 0,-2 2 11,2 1 1,1 1-2,6 0 0,-1-1-34,5 1 0,-4-1 37,4 1 1,0 0-74,4-1 1,4 4 63,-1 1 0,6 3 2,-2-4 1,3 5 127,2-5 0,-1 4-83,0-3 0,6 4 40,1-1 0,0-1-57,1 1 1,0-1 147,3 2 1,1 1-150,0-2 1,-2-1 4,-2 2 1,1-3-43,-5 3 0,-1 1 36,-6-1 0,0 0-63,-4-1 1,-2 3 65,-6-3 0,2 3-43,-6 1 22,0 0 0,-3 0-260,-1 0 156,-5 0-608,4 0-99,-8 0-58,3 0-705,-5 0 575,0 5 368,-5-4 0,-2 6 640,-4-4 0,-6-1 0,0 3 0</inkml:trace>
  <inkml:trace contextRef="#ctx0" brushRef="#br0" timeOffset="15">9662 9536 8031,'-6'-5'114,"-3"3"344,5-6-249,0 6 0,0-5 36,1 4-15,-1 1 158,4-3 155,0 5-313,0-5 0,0 4-37,0-4 8,0 5 0,5 0 143,2 0 0,4 0-195,0-5 0,0 3 181,1-1-300,-1 1 1,2 2 175,2 0-3,-2 0-405,-2 0 158,-1 0 0,-4 5-58,1 3 1,-2-2 204,-5 2-604,0 0 353,0 3 1,-1 5-67,-3 4 0,-2-3-49,-6 2 0,-3 0-22,0 4-3,-5 0 104,7 0 1,-4-4 10,6 0 263,5-5-62,-4 2 1,8-4 108,-2-1-190,3-4 1,1 3 215,0-3-144,0-2 0,5 1 137,3-6 0,2 0-81,1 0 0,1 0 96,-1 0 1,5 0-86,-1 0 0,0 0-184,-4 0 1,1-2-76,-1-2 1,1 3-203,-1-3 1,-3 3-476,-1 1 337,-4-5-1171,2 4 1684,-5-4 0,5 0 0,1-2 0</inkml:trace>
  <inkml:trace contextRef="#ctx0" brushRef="#br0" timeOffset="16">9913 9571 8031,'0'-7'-44,"0"-3"1,0 4 620,0-6 1,0 5 258,0-1-434,0 6 0,2-3 205,1 5-569,-1 0 0,4 1 128,-2 3 0,-3 2-123,3 5 0,1 2-83,-1 2 1,0 3 2,-4 5 1,0 0-125,0 0 0,0-4 47,0 0 0,0-4 5,0 4 1,1-6 12,3-2 0,-3 0-122,3-3 1,-2-2-145,2 2-603,-3-5 266,9 2 1,-7-5-145,5 0 490,-6 0 1,7-2 352,-5-1 0,5-4 0,-3-4 0</inkml:trace>
  <inkml:trace contextRef="#ctx0" brushRef="#br0" timeOffset="17">10050 9559 7333,'-7'-5'-85,"-1"-2"1,6 0 1471,-2 0-560,3 4-368,1-2 0,0 5-201,0 5 1,0 5-29,0 5 0,3 4-1,1-3 1,0 4-22,-4-1 0,4 3-1144,0 0 242,-1 1 0,-1-5 252,1-3 1,-1-2 252,2-2 0,-2-3-309,2 0 106,-3-6-824,4 8 650,0-8 566,-3 3 0,8-15 0,-4-3 0</inkml:trace>
  <inkml:trace contextRef="#ctx0" brushRef="#br0" timeOffset="18">9845 9502 8031,'5'-11'231,"-3"3"173,6 1 1,1 0-3,6 0-443,-2 1 78,8 1 0,-7 4 308,5-3-897,-5 3 429,8 1 1,-6 0 57,3 0-1126,3 0 812,-9 0 0,7 0 379,-5 0 0,6 0 0,-4 0 0</inkml:trace>
  <inkml:trace contextRef="#ctx0" brushRef="#br0" timeOffset="19">10256 9514 8031,'-8'1'-11,"1"3"0,3-3 42,-4 3 0,4 1 52,-3-1 599,-1 4-346,2-1 0,-4 6-245,2 2-95,-2-3 0,-1 10-20,-1-3 0,5-1 116,-1 1 0,5-4-94,0 4 1,1-5 103,2 1 1,0-2-195,0-2 1,2 1 66,1-1 0,0-4 18,5-4 0,-1-1 72,5-2 1,-1 0 10,0 0 1,1 0-177,-1 0 1,1-2 89,-1-1 0,1 0-42,-1-5 0,-1 1 78,-2-5 0,1 1-118,-6 0 0,1-2 28,-4-2 0,0 1-21,0-5 0,-1 1 32,-3-1 1,2 2-5,-6 6 0,4 0 134,-3-1 1,3 4-59,-4 1 296,6 4-202,-9-2-25,10 5-21,-4 0-82,5 0 0,5 0 51,3 0 0,2 0-11,1 0 1,5 0 6,-1 0 0,0 0-12,-4 0 1,1 0-133,-1 0 0,1 0 45,-1 0-166,1 0 0,-1 0 74,0 0 0,-4-1-1064,-3-3 612,2 3 611,-5-4 0,4 0 0,-5-2 0</inkml:trace>
  <inkml:trace contextRef="#ctx0" brushRef="#br0" timeOffset="20">10439 9479 8031,'1'-11'0,"3"-1"-133,-3 6 118,9-4 1,-7 7 180,4-4 1,1 3 301,3-4 0,-3 5-75,0-5 237,-1 5-322,5-2 0,-1 2 23,0-1-183,1 0 1,-5 4-127,1 0 0,-4 0 255,4 0-318,-6 0 0,4 1 49,-2 3 1,-3-1-141,3 4 0,-4 1-1,-4 3 1,-1 1 46,-2-1 1,-3 4-63,2 1 1,2 0 69,-2-1 0,2-2 42,-2 2 1,3-2-43,5-2 187,0 1 1,0-1-55,0 1 132,0-6 1,5-1 14,3-5 1,-2 0-88,2 0 0,1 0-82,6 0 0,-3 0 54,4 0 0,-4-5-504,0-3 1,3 2 211,0-2 1,1 2-1626,-5-2 1830,-5-2 0,10 4 0,-4-6 0</inkml:trace>
  <inkml:trace contextRef="#ctx0" brushRef="#br0" timeOffset="21">11295 9091 10246,'7'0'768,"3"0"0,-4 0-614,5 0 0,1 0 90,-1 0 1,1 0-188,-1 0 1,4 0 117,1 0 0,4 0-97,-1 0 0,3 0 49,0 0 0,1-1-146,0-3 0,-1 1-60,-3-4 1,5 3 106,-5-4 0,5 5-120,-5-5 0,-3 4 88,0-3 0,-4 4-161,0-1 0,-5-1-71,1 1 98,-5-5 70,2 3 0,-5-5 29,0-1 1,0 5-63,0-1 1,-2 0 59,-1-3 0,0 3 81,-5 1 1,1 0-75,-5 0 0,1-2 78,0 5 1,-1-4-65,1 5 1,-2-1 49,-2 4 0,2 0-23,-2 0 0,-2 0 6,2 0 1,-4 0 52,4 0 1,-4 5-59,4 3 1,-4 2-7,3 1 1,1 2 7,4 2 0,-5-1 23,1 5 1,0 1-19,4 7 0,-1-3-29,1 3 1,1-3 23,2-1 0,3 0-2,5-1 1,0-3 34,0 0 0,0-3-35,0 3 1,5-5 126,3 1 0,2-2-112,1-2 1,6 0 1,2 1 0,2-2 19,2-2 0,1-3 12,3-5 1,-2 0 17,6 0 1,-1 0 21,4 0 1,-3-5 17,-1-3 0,-3 2 51,3-2 1,-4 2-64,0-2 0,-5-2-1007,-2 2 718,-5-2 187,2-1 0,-9-1 0,-2 5-2734,-5-1 2734,-5 6 0,-7-9 0,-6 5 0</inkml:trace>
  <inkml:trace contextRef="#ctx0" brushRef="#br0" timeOffset="22">12197 8680 8021,'-11'-6'-152,"0"0"219,-1 1 126,6 4 1,0-4 687,2 5-438,2 0-192,-3 0 601,5 0-557,5 0 0,2 0 44,4 0 107,1 5-166,-1-4 0,6 4 293,2-5-315,-3 0 0,7 0 13,0 0 0,1 0-28,6 0 0,-3-3-7,3-1 0,0-4-7,0 4 0,2-3-183,-6 3 0,0-4 78,-7 5 1,-3-5-97,-4 4 0,-2-1-283,-2 1-508,2 3-201,-9-4 1,-1 5 460,-8 0 1,-3 0-2444,-4 0 2946,-3 5 0,-5 1 0,0 6 0</inkml:trace>
  <inkml:trace contextRef="#ctx0" brushRef="#br0" timeOffset="23">13168 8177 8021,'0'-11'0,"0"-1"0,0 5 0,0-1 198,0 6 146,0-3 136,0 0-137,0 3-1,5-3 116,-3 5-198,3 0 1,-5 5-18,0 3 0,-5 3-59,-3 5 1,-2-2 52,-2 5 0,1 0 17,0 3 0,-1 6-67,1 3 0,-1-2-121,1 1 0,1 0-34,2 0 1,-1 7 65,5-3 0,-3 3-86,3-3 0,0 0 79,4 1 1,0-5-162,0 1 1,1-2 106,3 1 1,1-2-58,3-5 1,2-1 74,-2-3 1,6 1-70,1-5 0,1 4 123,0-4 1,-4 1-4,4-5 0,0-1 108,-1-2 1,1 1 53,-5-5-237,5 4 0,-3-6 180,2 2-974,-2-3 394,-2-1-558,-4 0-299,-2 0 1,-5-1 525,0-3 0,-1 1-282,-3-4 0,1 0 982,-4 0 0,-1-9 0,-3 4 0</inkml:trace>
  <inkml:trace contextRef="#ctx0" brushRef="#br0" timeOffset="24">13431 8577 8011,'-6'-18'387,"1"2"-108,-1 9 0,5-3 62,-3 3-158,3 2 158,1-6-90,0 10 0,0-5 514,0 2-584,0 3-62,0-4 0,1 6 136,3 3 0,3 3-27,4 9 0,0-2-51,1 5 1,3-2 49,0 2 1,2 3-174,-2-3 1,-2 1 93,2-1 0,-1 2-231,1-6 0,-4 4-105,1-4 0,-1 0 147,-3-3 1,1-1-162,-2 1 1,2-5 67,-5 1 0,4-4-31,-4 3 0,1-4-143,-2 1-290,-1 2 1,4-5-215,-2 3-1108,-3-3 995,4-1 925,-5 0 0,0-5 0,0-1 0</inkml:trace>
  <inkml:trace contextRef="#ctx0" brushRef="#br0" timeOffset="25">13694 8566 8011,'0'-12'-100,"0"1"-201,0-1 301,0 1 1026,0 0-157,0-1 9,0 6-508,0 1 1,-2 6-234,-1 3-148,-4 7 0,-8 4-18,0 8 0,-6 3-89,2 8 1,-6-4-291,-2 1 1,5-2 269,2 1 1,4-2-192,1-5 1,0-4 119,7 0 1,3-9-819,1 2 1027,3-3 0,1 2 0,0 1 0</inkml:trace>
  <inkml:trace contextRef="#ctx0" brushRef="#br0" timeOffset="26">13865 8623 8076,'-6'-7'457,"6"2"-487,1 5 996,9 0-191,-9 0-397,9 0 0,-3 0 5,4 0 1,1 0-106,-1 0 0,2 0-15,2 0 0,-2 0 0,2 0-81,3 0 0,-6 0-366,4 0 0,0-1 184,-1-3 0,1 3-872,-5-3 1,0 2 61,1-2 810,-1 3 0,1-5 0,-1 6 0</inkml:trace>
  <inkml:trace contextRef="#ctx0" brushRef="#br0" timeOffset="27">14150 9114 8008,'-6'0'102,"1"0"1826,5 0-1581,5 0 1,-4-1 306,3-3-233,-3 3-136,5-10-58,-5 10 167,4-9-224,0 4 1,-4-6-89,3 1 117,2-1 0,-3 1-133,5-1 1,-2-3 107,1 0 0,2-5-225,-5 1 0,5-3 50,-1-1 0,-2 0-207,2 1 0,-6-5 79,2 0 1,1-4-61,-1 0 1,1-2 25,-1-1 1,-3 0 100,3-1 1,-3 2 10,-1 3 1,4-2 18,0 6 1,0 3 44,-4 4 1,0 5-77,0-2 244,5 4-87,-4 5-76,4-3 1,-4 9-143,3-3 1,-1 8 122,4 4 0,-3-1-4,4 5 1,-2-3-7,2 6 0,2-3-3,-3 0 1,3-1-14,2 1 1,-1-1-8,1 1 0,-1-5-32,1 1 0,-4-6-79,4 2 1,-7-3-200,6-1 236,-2 0 26,3 0-54,-1 0 116,0 0-53,1-5 0,-2-1 197,-2-5 0,1-1 44,-6 1 0,6-1-124,-1 1 0,-2-1 6,2 1 0,-4 0-2,3-1 9,-4 6 0,6-1 2,-6 4 61,1 1 1,-2 4-91,1 9 1,-1 2 135,1 6 1,-1 0-63,-2 4 1,0 3 136,0 1 1,0 3-292,0-3 1,1 4 143,3-5 1,-3 0-244,3-7 1,1 1 75,-1-5 0,3 0-65,-3-3 1,1-2 30,-1-2 1,-3-2-146,3-2 0,-1-3-316,0 3 1,-1-2-1332,2 2 116,-3-3 1783,-1 4 0,0-5 0</inkml:trace>
  <inkml:trace contextRef="#ctx0" brushRef="#br0" timeOffset="28">14767 8132 8048,'0'-12'0,"-5"1"1151,4-1-401,-4 6-28,5 1 166,0 0-604,0 4 8,0-4-58,0 5 0,5 5 213,1-4-272,6 9 0,-1-4 66,0 6 0,2 3-30,2 0 1,-1 6 137,5-2-273,-5 2 0,4 2 42,-3 0-85,-2 5 1,3-3 130,-4 6 0,-1-2-110,1 1 0,-5 3 204,1-2-545,-5 2 218,2 1 0,-5-1 127,0-3-566,0 3 363,0-3 0,0 3-488,0-3 426,-5 3 1,-1-9-82,-1 3 0,-3-4 125,2-4 0,3 1-91,1-5 1,-1 0 53,1-3 1,-1-2-1250,1-2 396,3 2-675,-4-9 1728,5 4 0,5-10 0,1-1 0</inkml:trace>
  <inkml:trace contextRef="#ctx0" brushRef="#br0" timeOffset="29">15064 8040 7981,'-6'-17'4,"1"0"647,5 6-344,0-1 1,1 1 4,3-1 1,1 5 48,2-1 0,4 6-139,-4-2 1,0-1-16,0 1 1,1 0 131,3 4-283,-4 0 1,3 0 188,-3 0-330,-2 0 138,6 0 0,-9 1-182,6 3 1,-2-1 48,2 4 1,1 1-26,-6 3 0,1 1 44,-4-1 1,0 2-23,0 2 1,0-2 88,0 2 0,-1 2-130,-3-2 1,2 1 6,-6-1 1,5-2-68,0 2 190,1-2 0,2-2-39,0 1 0,2-4 280,1-1 0,4-4-89,4 0 0,1 0 156,-1 1 0,0-3-70,1 3 0,3-3-129,0-1 1,1 0-70,-5 0 0,0 0-116,1 0 0,-1 0-548,1 0 0,-5 0 39,1 0-1565,-1 0 2144,0 0 0,-2 5 0,-5 2 0</inkml:trace>
  <inkml:trace contextRef="#ctx0" brushRef="#br0" timeOffset="30">15761 8132 8112,'6'-12'8,"-1"1"1,-1-1 96,0 1 0,1 3 50,-1 1-14,-3-1 1,4 1 202,-5-1 0,4 4 205,0-4-36,-1 6-29,-3-3-270,0 5 1,0 5-44,0 3 1,-3 3-86,-1 4 0,-4-1 39,4 5 0,-4 5-81,0 7 0,-2 2 102,-2 1 1,-4 5-171,-3 3 0,-3 3-21,-1 0 0,2 4-48,2-4 0,-3 2 55,3-9 0,1 4 48,-1-4 0,5-1-89,-1-7 1,6 0 50,2-4 1,0-3-76,0 0 1,-2-1 91,5-7 1,-4 4-189,5-4 183,-1 0 0,4-3-81,0-1-382,0-5-362,0 0-1926,0-6 2267,0-6 0,1 0 500,3-5 0,2-1 0,6 1 0</inkml:trace>
  <inkml:trace contextRef="#ctx0" brushRef="#br0" timeOffset="31">15841 8406 8059,'6'-13'0,"-2"-2"0,2 3 0,2 1 574,2 0-280,1 4 1,2-3 97,2 2 210,-2-2-290,4 9 1,-5-5-66,3 2-44,-2 3 1,4-3-108,-6 8 1,-1-2 83,-2 6 0,1 1-73,-5 6 0,1-1 97,-2 5 1,-1 0-240,1 4 1,-6 1 17,-5 3 0,-2-2-170,-2 5 0,0-4-31,-3 0 0,1 4-63,-5 0 1,0-2 53,-4-1 0,0-3 116,0-1 1,4-1 234,0 1 0,5-5-124,-1-3 0,3-2 67,5-2 1,0 1-64,4-1 1,1-3 117,-2-1 0,7-3-13,1 4 1,5-4 87,-2 3 1,7-4-5,2 1 1,0-3-79,-1-1 1,2 0-38,2 0 1,1 0 0,-5 0 0,4 0-87,-3 0 1,-1-1 105,-4-3 1,1 3-329,-1-3 1,-3-1-1194,-1 1 725,1 0-1147,3-1 731,1 4 49,-1-9 1065,1 3 0,-1-4 0,0-1 0</inkml:trace>
  <inkml:trace contextRef="#ctx0" brushRef="#br0" timeOffset="32">16206 8714 8059,'0'-11'-532,"1"1"751,3 2 0,-2 2 970,1 2-229,-1 3-256,-2-5-57,0 1-296,0 4 1,0 5-168,0 7 1,0 3-144,0-2 0,0 3 82,0 0 1,3 0-237,1-3 1,5-1 32,-1 1 0,2-2-18,1-3 0,1 4-80,-1-4 1,4-2 139,1-1 0,3-3 70,-4-1 1,5 0-37,-1 0 0,3 0 140,1 0 1,-4-5-122,0-2 1,-5 0 125,1 0 1,-2-1-61,-2-3 0,-1-5-25,-2 1 0,-3-1-192,-5 0 0,-1 0 127,-3-3 0,-3-1-210,-4 4 0,-6-3 57,-2 4 0,-6 0-74,-2 3 1,-4 6 21,0 2 0,3 3 240,2 1 1,-1 0-88,4 0 0,3 5 23,8 3 1,1 2-395,0 1 361,4 1 1,2-1-114,5 1 1,5-5 104,3 1 1,7-6 211,4 2 0,4-3 14,4-1 0,1 0 35,2 0 0,2-5-64,-6-2 0,5-2 138,-4 1 1,3-2-40,-3 2 0,2 2-48,-6-1 1,1 3 14,-9-4-54,5 6 1,-7-4-601,2 6 180,-7 0 1,-2 0-666,-2 0 141,-3 0-551,4 0 555,-5 0 0,4 2 810,0 2 0,0-3 0,-4 4 0</inkml:trace>
  <inkml:trace contextRef="#ctx0" brushRef="#br0" timeOffset="33">16846 8314 8046,'-7'-6'134,"2"-4"190,5 4 31,0-6-38,0 1-32,0-1 199,0 1 144,0 5-433,0-5-24,0 5 0,2 0 250,1 2 82,-1-2-434,8 4 1,-8-7 251,6 6-147,-5-1-52,7 4 0,-8 0-315,6 0 2,-6 0 0,5 5 100,-3 2 0,-3 0-59,3 0 0,-3 1 42,-1 3 1,0 5-66,0-1 0,0 0 91,0-3 1,0-1 13,0 0 0,0 1-31,0-1 114,0 1 0,0-1-25,0 0 0,1-3 131,3 0 0,-3-4 137,3 3-244,2-4 1,-3 3 480,5-2-298,-6-3 1,8 4 225,-2-5 1,-1 1-135,5 3 1,-3-2 66,6 1 0,1-1-36,0-2 1,4 3 36,-1 1 0,3 1-337,0-1 1,1-3 99,0 3 1,0-1-832,0 1 1,-4-3 123,0 3-2326,-5-3 2913,2 4 0,-9 1 0,-2 6 0</inkml:trace>
  <inkml:trace contextRef="#ctx0" brushRef="#br0" timeOffset="34">5436 10324 6868,'0'-6'541,"0"1"718,0 5-894,5 0-174,-3 0 454,3 0-154,0 0-192,1 0 1,6 0-1,-1 0 0,0-1-163,1-3 0,3 3 41,0-3 0,6 3 8,-2 1 0,2-2-49,2-1 0,-1 1 50,-3-2 0,2-1-143,-2 2 0,2-2 110,-2 1 0,2 2-112,-2-1 0,3 0 107,1-1 1,-4 3-234,0-3 1,0 2 55,4-2 1,-1 3-87,1-3 0,0 3 77,0 1 0,-1-4 77,-3 0 1,2 0 27,-2 4 1,3 0-56,1 0 1,-4 0 49,0 0 0,-4 0-39,4 0 0,-4 0 5,4 0 0,-4 0-28,4 0 0,-3 0-2,3 0 1,0 0-75,4 0 0,1 0 80,2 0 0,4-4-14,4 0 0,1-1-15,3 2 1,-1 1-13,5-1 1,-4-3-17,4 3 0,-4-1-19,4 4 0,-5 0-36,1 0 0,-3 0-54,0 0 0,-5 0 63,1 0 1,-1 0 405,4 0 0,1 0-307,-1 0 0,1 0 0,3 0 0,3 0 621,5 0-1254,-1 0 751,1 0 0,-4 0-160,0 0 0,0 0-75,3 0 1,-3 0 57,0 0 1,-8 1 173,4 3 1,-5-3-119,5 3 1,-2-1 96,-2 0 0,-2-1-75,2 1 1,-2 0 17,6 1 0,-1-3 18,1 3-12,3-3 1,4-1-69,1 0 1,0 0 311,-1 0-268,1 0 1,1 0-189,2 0 173,-2 0 0,4 0-9,-5 0 1,-1 0-67,1 0 1,1 0 88,3 0 0,-7 0-5,2 0 1,0-4-38,4 0 126,-2 1-93,9 3 0,-4-2-82,5-1-203,0 1 1,4-4 198,0 2 78,-28 4 1,0-1 0,26-5 50,1 2 0,0 2-5,1-1 1,-3 1 24,3 2 1,-4 0 15,-3 0 1,2 0-72,-3 0 0,3-3 13,1-1 1,1 0-139,3 4-21,-3 0-97,-22-2 1,1-1 0,27 2 126,-28-1 0,1 0 0,-2-1 0,1 1-35,0 0 1,0 0-420,-1-3 1,0 1 533,4 3 0,1 1 0,-5-4 0,1-1 26,2 3 1,0 0 0,-1-2 0,1 1-69,0 1 1,0 0 0,1-2 0,1 0 59,-2 2 0,0 0 0,0-2 0,1 1 62,-1 1 0,0 0 1,1-1-1,0 1 36,-3 0 0,0 0 1,1 1-1,0 1-11,-1-2 0,0 0 0,1-1 0,0 1-9,0 0 1,2 0-459,0 0 0,0 0 400,-1 0 0,-1-1 0,2 2 1,1 0 5,2-3 1,0 0 0,-3 2 0,0 0 24,5-2 1,0 1-175,0 1 1,-1 1 142,-2-1 1,0-1 0,2 1 0,0 0 8,-1 1 1,0-2-140,-2-1 1,1-1 116,2 5 1,-1-1 0,-2-1-1,-1-1 4,-1 3 1,0 0-1,-1 0 1,1-1-14,-2-1 1,0 0 0,1 1 0,1 1 134,2-2 1,0 0-126,-3-1 1,1 0 34,-1 2 1,-1 0 0,0-1-1,-1-1 8,3 3 0,0 0 0,0-1 0,1-2-42,2 2 0,1-1 1,-1 0-1,0 0 8,-1 2 1,0 0-1,-2-2 1,1 0 25,1 0 1,0 0-140,-2-2 0,1-1 52,4 5 0,-1-1 1,-2-3-1,0-1 26,0 3 1,0 0 0,-1-1-1,0-1 1,1 2 1,0 0 0,-2-2 0,1 0-11,3 2 0,0 1 1,-2-3-1,1 0 12,-1 2 1,0 0 66,-3-2 1,1-1-58,4 4 0,-1 1 1,-2-3-1,0 0 15,4 0 0,1 2 1,-2 0-1,0 1-60,2-2 1,0 0 0,-1-1 0,1 1 50,2 0 1,0 0 0,-1-1-1,1 1 7,0 0 0,-1 0 0,1 1 0,0 1 12,0-2 1,-1 0-15,-2 1 1,0 1 0,2-1 0,1 0 8,-3-1 1,1 1-30,1 0 1,0 0 24,-1-1 0,-2-1-11,1 3 1,0 0 111,-1 1 0,1-2-51,-3-1 0,1-1 0,-1 2 0,0 1-244,-4-2 0,0 0 340,-1-1 1,0 0 446,28 1 0,-1-3-263,-4 5-251,-1-5 9,0 4 1,-1-8 162,-3 5-172,-2 1 0,-6-1-104,1 0 109,-5-5 1,1 8 322,-8-3 1,5 3-524,-8 1 0,3-2 189,-8-1-409,-4 1 1051,0-3 1,-10 5-1256,4 0 1873,-9 0-1654,-2 0-1732,-5 0 1525,-5 0 0,-2 4-153,-9 0 1,-3 0-769,-7-4 1439,-4 0 0,1 5 0,1 1 0</inkml:trace>
  <inkml:trace contextRef="#ctx0" brushRef="#br0" timeOffset="35">7195 10541 8164,'0'-7'-1054,"0"-1"1399,0 6 0,0-5 517,0 4-193,0 1-208,0-3 693,0 5-992,-5 5 1,4 2 7,-3 4 1,1 2-94,0 2 1,1-2 88,-1 2 1,1 1-125,2 0 0,0 3 104,0-4 1,0 4-175,0-4 0,0 4 32,0-4 0,0 1-101,0-5 1,0 4-130,0 0 0,0 1-276,0-5-206,0 1 1,2-1 319,1 0 1,-1-3-1234,1 0 1621,-1-6 0,-2 8 0,0-3 0</inkml:trace>
  <inkml:trace contextRef="#ctx0" brushRef="#br0" timeOffset="36">6693 11021 8054,'-17'0'-536,"8"0"757,-2 0 115,2 0 0,-2 0 553,-1 0-154,1 0-257,-1 0-14,1 0-39,4 0 62,2 5-121,5-4-144,0 5 1,7-3 62,4 1 1,2 0-83,6-4 0,1 1-3,7 3 1,2-3-129,5 3 0,6-3 152,2-1 0,6 0-382,1 0 1,6-1 312,-2-3 1,4 2-118,4-6 0,-28 5 0,1-1 36,2-2 1,1 0 0,-1 0 0,0 1-113,-1-1 0,-1 0 0,29-4 51,-2 3 1,-4-4-31,-4 4 0,-3 2-78,-8 1 1,-3-1 91,-5 1 1,-5 0-65,-2 4 0,-3 0 84,-1 0 1,-5 0-50,-3 0 1,-2 0 30,-2 0-395,1 0 0,-5 0 119,1 0-644,-6 0-1527,3 5 1743,-5-3 0,-1 4-892,-3-2 1597,-2-3 0,-16 9 0,-2-4 0</inkml:trace>
  <inkml:trace contextRef="#ctx0" brushRef="#br0" timeOffset="37">6738 11444 8020,'-11'-7'-274,"5"2"274,-5 0 1473,10 4-678,-4-4-341,5 5 118,0 0-258,0 5 1,0 1 266,0 6-410,0-1 1,1 6 60,3 2 1,-1-2-4,4 2 0,-3 0-55,4 4 1,-1-4 82,5 0 0,-1-3-296,1 3 0,-1-5 57,0 1 0,0 1-300,-4 0 1,3-2 67,-2-7 1,-3 3-319,-1-2 216,2-3 155,-5 5 167,5-9-56,-6 4 0,-6-5 4,-1 0 0,-3 0 23,-2 0 1,1-3 27,-1-1 0,1-5-19,0 1 1,3-7-5,0-4 1,2-2-74,-2-2 1,3-4 62,5 0 1,0-4-145,0 0 1,2 0 76,1 0 1,4-1-23,4 6 1,2 0 108,2 7 0,-4 3-15,1 4 0,-1 1-55,-3-1 1,-2 6 236,2 2 1,0-1-25,3 1 0,0 1-13,1 3 1,4-4 34,3 0 1,3-1-67,1 1 1,8 2-17,4-6 0,3 4-13,0-3 1,-1 3-64,5-4 0,-4 4 15,3-3 1,1 3-9,4-4 0,-2 6 101,-2-2 0,3-1-70,-3 1 1,-3 0 138,-1 4 1,0-4-128,-4 1 0,3-1 107,-6 4 0,-2 0-81,1 0 1,-4 0 8,0 0 1,-5 0 29,-2 0-301,-5 0 249,2 5 1,-4-4-661,-1 3 280,0-3-249,1-1 1,-5 0 219,1 0 0,-5 2-1544,0 1 1294,-1-1 0,-7 3 219,-3-5 0,-4 1 378,-3 3 0,-8-3 0,-6 4 0</inkml:trace>
  <inkml:trace contextRef="#ctx0" brushRef="#br0" timeOffset="38">6887 11524 8104,'-7'0'141,"2"0"108,5-5 0,0 2 385,0-5-288,0 6 1,4-4-11,0 2 1,5 1-100,-2-4 0,4 3 150,0-4 1,0 4-111,1-3 1,3 3-36,0-4 0,4 6 24,-3-2 1,-1 3-152,-4 1 1,1 0 153,-1 0-282,1 5 1,-5 1-206,1 6 0,-6 3 141,2 0 0,-4 1-23,-4 0 1,2-2-4,-6 5 1,2-2-233,-2 3 1,-2 0 59,2-5 0,-2 2 43,-1-2 1,1-3 219,2 4 1,-2-4-104,2 0 1,2-5 326,-2 1-218,6 0 0,-3-1 155,5 1-171,0-6 322,0 3-274,5-5 0,1 0 204,6 0 1,-1 0-73,0 0 1,1 0-42,-1 0 0,1 0-231,-1 0 1,1 0 111,-1 0 1,-3-3-1388,-1-1 694,1 0-650,3 4 628,1 0 1,-1-1-22,0-3 0,-3 3 738,0-3 0,4-2 0,6-1 0</inkml:trace>
  <inkml:trace contextRef="#ctx0" brushRef="#br0" timeOffset="39">7298 11489 8022,'-1'-7'263,"-3"-1"0,3 4 223,-3-3 193,3 4-120,1-7 341,0 9-195,0-4-525,0 5 0,0 5 19,0 2 1,0 4-102,0 0 0,0 4 77,0 0 0,0 6 0,0-2 1,0 1-255,0-1 0,0 1 89,0-4 0,3 0-230,1-1 1,1-2 125,-1 2 0,-3-6-457,3-1 402,2-1 0,-4 1-307,2 0 1,-2-6-466,2 2-298,-3-3 95,4-1 430,-5 0 694,5 0 0,-3 0 0,3 0 0</inkml:trace>
  <inkml:trace contextRef="#ctx0" brushRef="#br0" timeOffset="40">7412 11501 8022,'0'-12'1106,"0"1"-842,0 0 1,0 3 436,0 0-431,0 6 0,1-3-15,3 5 1,-3 5 87,3 2-203,-2 4-42,-2 5 0,0-2-94,0 5 40,0 0 0,0 0-308,0 0 1,0-1 149,0 1 1,0-3-233,0-4 1,3-1-6,1 1-157,0-1 297,-4 1 0,1-6-1217,3-2 1428,-3-3 0,4-1 0,-5 0 0</inkml:trace>
  <inkml:trace contextRef="#ctx0" brushRef="#br0" timeOffset="41">7161 11444 7988,'0'-7'0,"2"-3"0,6 3 1089,0 2-650,13-6 0,-2 10 73,8-3-218,-3-2 0,9 3-115,-3-4 0,0 3-205,0-4 1,-1 5-336,2-5 0,-3 5 253,-5 0 0,-4 0-1278,0-1 1054,-5 3 1,2-4-1388,-5 5 1719,-4 0 0,3 5 0,-4 1 0</inkml:trace>
  <inkml:trace contextRef="#ctx0" brushRef="#br0" timeOffset="42">7663 11478 9292,'-10'5'510,"3"3"1,-4-2-269,4 2 1,1 0-96,-2 8 1,0-4 91,-3 4 1,3 0-233,1-1 0,4 2 151,-1-2 0,3-1-247,1 5 1,0-5 82,0 1 0,0-2-224,0-2 0,5 1 25,3-1 1,2-4-68,1-4 272,1 4 0,9-6 0,3 4 0</inkml:trace>
  <inkml:trace contextRef="#ctx0" brushRef="#br0" timeOffset="43">7743 11718 7988,'7'-12'453,"-2"1"9,-5 0 1,0-1-355,0 1 1,-4-1-175,0 1 1,-5-4 3,2-1 1,-3 1-17,-2 4 0,1 1 149,-1 2 1,5-1-69,-1 5 1,2-1 42,-2 1-40,-2 3 207,4-4 73,-1 0-170,2 4 7,5-4 0,5 5-78,3 0 1,2 0 132,1 0 0,1 0-46,-1 0 1,4-4-2,1 0 1,3 0-38,-4 4 0,4-4 14,-4 1 0,0-2-232,-3 1 1,-1 2 12,1-1-373,-1 1 136,-5 2-1256,5 0 622,-10 0 982,4 0 0,-10 5 0,-1 2 0</inkml:trace>
  <inkml:trace contextRef="#ctx0" brushRef="#br0" timeOffset="44">7869 11455 8019,'0'-11'570,"0"3"-342,0 0 1,1 1-69,3-5 1,-1 5 96,4-1 0,1 2 376,3-2-353,1-2 0,-5 8 272,1-6-352,0 5 0,3-2-77,0 5 1,1-3 104,-1-1 1,2 0 14,2 4-151,-7 0 1,7 0 40,-7 0 0,-2 0-152,2 0 0,-6 1 148,2 3-177,2 2 47,-5 6 1,5-1-430,-6 1 314,-6-1 1,1 4-263,-2 0 1,-3 5 167,2-5 1,-1 4-73,2-4 0,-4 0 138,4-3 1,0-1 158,0 0 1,4 1-140,-1-1 1,3-3 311,1 0-69,0-6 0,0 4 169,0-2 1,5-2 76,3 1 0,3-1-45,5-2 1,-4-2-20,3-1 1,2 0-88,-2-5 0,0 5-551,-3-5 0,-1 5 114,1 0-1831,-6-4 1240,4 6 1,-10-4 813,0 5 0,-5-5 0,-6-2 0</inkml:trace>
  <inkml:trace contextRef="#ctx0" brushRef="#br0" timeOffset="45">8737 11055 7970,'-6'0'-73,"1"0"142,5 0 1,0 5 0,0 2 0</inkml:trace>
  <inkml:trace contextRef="#ctx0" brushRef="#br0" timeOffset="46">8726 11067 9557,'11'0'587,"-5"0"-328,4 0 1,-3 0-211,4 0 94,1 0 0,-1 0 103,0 0-303,1 0 171,-1 0 0,1 0 48,-1 0-53,6 0 1,-5 0-97,4 0 1,1 0 113,2 0 1,-1 0-137,1 0 1,-4 0 105,4 0 1,0-4-53,4 0 1,-4-1 44,0 1 0,-3 2-72,3-6 1,-5 6 21,1-2 1,1-1-86,0 1 0,-1-4 27,-4 5 1,-1-3 67,-2 3 1,1 0-219,-5-5 118,5 6-20,-8-8 1,5 7 55,-2-4-24,-3 4 27,4-7 11,-10 4 0,3-2 2,-6 0 0,4 2-6,-3-2 1,4-2 41,-1 3 1,-1 0-35,1 0 0,-4-1-2,0-3 1,2 3 5,-2 0-12,0 1 1,-3-1 4,0 1 0,-1 4 3,1-1 1,-5 3-9,1 1 1,-4 0 10,4 0 0,-5 0-3,1 0 0,-3 5-3,-1 3 1,4 2 120,0 1 0,5 1-86,-1-1 1,-2 1 8,2-1 1,0 4-38,4 0 0,-1 4 1,1-3 0,-2 4 6,-2-1 1,6 3 14,-2 0 1,2 1 31,-3 0 0,2 0-44,2 0 1,3-2 56,5-2 0,0 3-48,0-3 0,2-1-56,1 1 1,5-5 99,7 1 1,3 1 76,5 0 1,4-2 35,-1-7 1,5 2-125,-5-5 1,5 4 137,-5-5 1,5 1-77,-4-4 1,-1 0 63,-3 0 0,0-4-65,0 1 1,0-5-62,-1 4 0,0-3 10,-3 3 0,1-4-150,-4 4 0,-1-3-228,-4 3 1,-3-1 156,-1 1 0,-3 3-1111,4-3 592,-6 3-1989,3 1 842,-15 0 1817,8 0 0,-13 0 0,8 0 0</inkml:trace>
  <inkml:trace contextRef="#ctx0" brushRef="#br0" timeOffset="47">9616 10850 7986,'-11'0'-97,"5"-5"166,1 3 0,3-3 307,-2 5 142,3 0 58,-4 0 1198,5 0-1276,5 0-132,-4 0-131,10 0 0,-5 0-10,5 0 0,1 0-79,-1 0 0,2 0 93,2 0 1,-2 0-157,2 0 0,2 0 142,-2 0 0,4-3-181,-4-1 0,2-4-10,-2 4 1,-3-3-53,4 3 1,-4-1-97,0 1 0,-5 3-574,1-3-75,-5-2 339,2 4-696,-5-3 0,-7 5-24,-4 0 1144,-1 5 0,-9 2 0,3 4 0</inkml:trace>
  <inkml:trace contextRef="#ctx0" brushRef="#br0" timeOffset="48">10313 10462 8053,'6'-12'-110,"1"4"59,-3 1 0,-3 3 291,3-4-35,2 6 1,-4-7 142,6 5 141,-5 0-141,2 4 652,-5 0 0,-4 5-775,0 3 1,-5 2-122,2 2 1,-4 3 76,0 0-1,0 5-184,-1-1 0,-3 3 68,0 1 0,-2 4-69,2-1 1,2 5 95,-2-5 1,4 5-12,3-5 0,-1 2-93,5-1 0,1-2 95,3 6 1,1-6-94,3 2 1,2-4 87,5-4 1,2 2-125,2-2 0,-2-2 100,2-2 1,2-2-8,-2-2 0,4-1-8,-4-2 0,2 1 3,-2-5 0,-2 1-92,2-2 91,-2-1 1,-2 3-462,0-5 0,-3 0-36,0 0-256,-6 0 1,5 0-876,-4 0-265,-1 0 1853,3-5 0,0-2 0,1-4 0</inkml:trace>
  <inkml:trace contextRef="#ctx0" brushRef="#br0" timeOffset="49">10679 10656 7879,'-12'-12'-466,"6"1"1480,2-1-159,3 6 50,1-4-314,0 9-131,0-4 149,0 5-241,0 5 0,1 1-203,3 5 0,2 2 57,6 2 0,-1-1-207,0 5 0,1-3 141,-1 3 1,1-4-107,-1 4 0,2-4-36,2 4 0,-4-4-233,1 4 1,-1-5 22,-3 2 0,2-4-5,1 0 0,-3-5-272,0 1-87,-6 0-67,8 3 1,-8-3 237,1-1 0,0-4-1550,1 0 1016,-3-1 923,4-2 0,-5 5 0,0 1 0</inkml:trace>
  <inkml:trace contextRef="#ctx0" brushRef="#br0" timeOffset="50">10884 10679 8034,'0'-8'0,"0"0"479,0 1 116,0-5-193,0 6 22,0-4 114,0 8-193,0-3-333,-5 5 80,4 5 1,-11 6 18,1 4-59,-6 10 0,-5-2 39,-1 8 0,0 2-226,0-3 0,0 3-234,0 1 0,6-5 201,1-2 1,4-4-363,0-4 1,5-1 191,-1-3 1,5-6-535,0 2 1,3-3 871,3-1 0,4-1 0,4-6 0</inkml:trace>
  <inkml:trace contextRef="#ctx0" brushRef="#br0" timeOffset="51">11147 10747 8017,'-7'-5'802,"2"4"-101,5-9-77,0 8-484,0-3 697,0 5-466,5 0 0,2 0-87,4 0 0,1 0-56,-1 0 1,2 0-81,2 0 0,-2 0 9,2 0 1,-1 0-147,1 0 1,-2-4-48,2 1 0,-2-2-258,-2 1-162,0 2 0,1-4 251,-1 2 1,-3 3-2590,0-3 2794,-6 3 0,3 1 0,-5 0 0</inkml:trace>
  <inkml:trace contextRef="#ctx0" brushRef="#br0" timeOffset="52">11467 11295 10268,'5'-6'1290,"-3"-4"-1002,6 2 1,-6-2 169,2-1 0,1-1-235,-1 1 1,4-1-179,-5 1 0,5-4-103,-4-1 1,5-4 120,-2 1 1,0-2-225,0-2 0,-3-5 74,4-3 0,-4 1-148,3-4 0,-3 2 63,4-6 1,-5 1 13,5-1 0,-5 1 90,0-5 1,2 5 7,-1-1 0,1 8 97,-1 3 0,-1 3-77,4 1 0,-4 6 90,1 1 0,-2 5-85,2 3 194,-3 3-159,4 0 1,-5 5 24,0 0 19,5 5 0,-3 7-1,1-1 0,0 0-47,1 1 1,1 1 17,2 2 1,4-6-88,-4 2 1,3-6 84,2 3-12,-1-6 0,6 8 0,0-3 0</inkml:trace>
  <inkml:trace contextRef="#ctx0" brushRef="#br0" timeOffset="53">11946 10484 8061,'0'-6'4143,"0"1"-4143,0 20 0,0-2 0,0 10 0,0 0-127,0-4 0,-4 6 115,1 2 0,-1-1-490,4-3 0,-4 0 203,0 0 1,0 0-670,4-1 0,0-4 270,0-3 0,4-2-267,0-1 965,5-1 0,-3-5 0,6-1 0</inkml:trace>
  <inkml:trace contextRef="#ctx0" brushRef="#br0" timeOffset="54">12175 10758 7922,'0'-11'360,"0"0"0,0 3 27,0 0 1,0 5 268,0-5 1,0 4 68,0-3-467,0 4 0,-2-2-160,-1 5 1,-4 0 68,-4 0 0,-2 1-138,-2 3 1,1 4 87,-5 7 1,5-1-73,-1 5 1,2-4 115,2 4 1,-1 0-229,1 4 1,4-4-16,4 0 0,1-1-20,2 1 1,2-3 79,1-4 1,4-2 73,4-2 1,1 0-57,-1-4 4,6 0 0,0 1 0,6 1 0</inkml:trace>
  <inkml:trace contextRef="#ctx0" brushRef="#br0" timeOffset="55">12209 10941 7922,'11'-5'-525,"-1"3"525,-2-6 0,-3 0 0,-5-3 0</inkml:trace>
  <inkml:trace contextRef="#ctx0" brushRef="#br0" timeOffset="56">12300 10279 8001,'0'-7'-1340,"0"2"1030,0 0 1282,0 4-570,0-4 1,0 4 214,0-3-71,0 3 58,0-4 988,0 5-1366,0 5 1,0-3 338,0 6-310,0-6 1,5 7 90,3-5 0,-2 1-120,2-1 1,0-2-8,3 6 1,-3 0-1,-1 3 0,0 2 0,0 2 1,3-1-9,-2 5 1,-2 0-30,2 4 1,-4-4-155,3 0 1,1 0 125,3 4 1,-2-4-89,3 0 0,-3 0 90,6 4 0,-3-2-124,0-2 1,-1 3 38,1-3 0,-5-1-151,1 1 1,-6-4 3,2 4 1,-2-1 89,-2 1 0,0 1-88,0-5 1,-2 4 76,-2-3 1,2 3-92,-6-4 1,2 4 58,-2-4 0,-2 0-40,3-3 1,-2 3 20,1 0 1,-2 0-83,2-3 1,2-2-102,-2-2 0,6 2 114,-2-3 0,-1 0-623,1 0 166,0-4-684,4 2-2100,0-5 2561,0-5 1,0 2-7,0-4 0,2-1 803,1-3 0,-1-6 0,3-1 0</inkml:trace>
  <inkml:trace contextRef="#ctx0" brushRef="#br0" timeOffset="57">12711 10382 7865,'-5'-7'-768,"4"-3"1619,-4 9-136,5-9 168,0 8-352,0-8 0,0 8 74,0-6-247,0 6 2,5-9 0,-2 9-122,4-6 1,-3 6-34,4-2 0,-5-1 63,5 1 1,0 0-142,3 4 0,1-1 14,-1-3 1,0 3-77,1-3 0,-5 3-55,1 1-58,0 5 1,2 1 11,-3 6 0,2-1 76,-5 0 0,0 1-218,-4-1 1,0 2 26,0 2 1,-4-1-131,0 5 0,-5-5 90,2 1 0,0 2 0,0-2 0,3 0 247,-4-3 0,5-2-79,-5-2 0,5 2 77,0-3 0,1 0-73,2 0 343,0-4-183,0 7 0,2-9 328,1 3-227,4-3 0,4-1 40,1 0 0,-1 0-237,0 0 0,1 0 67,-1 0 1,1 0-198,-1 0 1,1 0 56,-1 0 1,0 0-297,1 0 0,-5 0-28,1 0-2722,-5-5 1656,2 4 1418,-5-4 0,0 0 0,0-2 0</inkml:trace>
  <inkml:trace contextRef="#ctx0" brushRef="#br0" timeOffset="58">13477 10290 8013,'0'-11'-53,"0"-1"1,0 1 252,0 0-32,0-1 0,1 1 74,3-1 1,-3 5 476,3-1-389,2 5 1,-5-3 533,3 2-511,-3 3 1,-2-3-89,-3 8 0,2 7-47,-6 9 0,-1 6 24,-6 5 0,2 3-136,-2 4 0,-1-1-4,0 5 0,-3-4-127,4 4 1,-4-4-12,4 4 0,4-6 113,3 2 1,4-6-171,-3-1 1,4-6 17,-1 2 0,3-3-67,1-1 0,0-6 81,0-1 1,0 0-458,0-1 140,0 1 1,-1-6-79,-3-3 1,3 0-310,-3-4-174,2-1-875,2 3 1814,0-5 0,6-5 0,0-2 0</inkml:trace>
  <inkml:trace contextRef="#ctx0" brushRef="#br0" timeOffset="59">13694 10427 7979,'0'-11'134,"0"-1"-67,0 1 0,5 0-67,2-1 960,3 1-584,2 4 1,-2 1 204,-2 2-92,2 3-174,-4-4 0,6 1-20,-1 0-127,-5 0 1,4 4-33,-2 0 1,1 2 115,-1 2 1,2 2-143,-3 5 1,-2 2 72,-1 2 1,1-1-100,-1 5 1,0 0 22,-4 4 0,-5 0-258,-3 0 0,-6 3-31,-1 1 0,-1 5-70,0-2 0,-1-1-86,-6 2 1,4-6 107,0 2 0,5-7 275,-2-1 1,4-5-123,0 1 0,6-2 134,2-1-126,-2-1 395,5 0 21,1 1-136,6-6 0,5-1 4,1-5 0,-1 0-80,1 0 0,3 0-9,0 0 1,0 0-32,-3 0 0,0 0-64,4 0 0,-2-4 59,5 1 0,-2-5-97,2 4 1,3-3-48,-3 3 0,-1-5-210,1 1 1,-1-2 16,1-1 1,1 3-135,-5 0 1,0 1 54,-3-5 0,-5 2 55,1 3 1,-4-2 340,3 5 1,-4-5-220,1 2 266,-3 1 370,-1 1-129,0 0-129,-5 4 1,0-3-17,-3 8 0,-1 2-183,6 6 1,-6-2 61,1-2 1,3 5-119,1-1 0,-1 2 61,1-3-127,1 1 1,6-1 101,1 1 1,5-2-8,-1-3 0,2 2 71,1-5 1,4 0-65,1-4 1,4 0 127,-1 0 0,3 0-64,0 0 0,1-1-27,0-3 0,0 1 5,0-4 1,-4-1 56,0-3 0,-4-1 2,4 1 0,-4-1 0,4 1 1,-5-4 22,2-1 1,-5-4-52,-3 1 1,1-2-127,-6-2 1,1 0 77,-4 0 0,0 1-130,0 3 1,-5-1 58,-3 5 0,-3 0-82,-4 3 0,1 6 9,-5 2 1,0-1-52,-4 1 1,0 2 25,0 5 1,0 3 76,1 1 1,-1 7-206,0-3 0,5 5 39,3-1 1,2-2-315,2 2 0,-1-2-503,1-2 384,0 0 0,3 0-369,0-4-92,6 3 1117,-3-3 0,0 4 0,-2 1 0</inkml:trace>
  <inkml:trace contextRef="#ctx0" brushRef="#br0" timeOffset="60">14310 10564 9425,'0'-6'1981,"0"1"-1566,0 5 1,2-4-43,1 0 0,4 0-99,4 4 0,2 0-133,2 0 1,-1-1 103,5-3 1,0 3-107,4-3 0,0 2 107,0-2 0,-1 3-239,1-3 1,0-1-203,0 1 1,-5-1 63,-3 1-75,3 3 135,-6-4 0,1 5-919,-5 0 706,-6 0 1,2 0-1894,-8 0 1568,-2 0 1,-5 0-967,-1 0 833,6 0 742,-4 0 0,8 0 0,-3 0 0</inkml:trace>
  <inkml:trace contextRef="#ctx0" brushRef="#br0" timeOffset="61">14687 10313 8006,'0'-11'206,"0"-1"1,5 1 372,3-1 0,3 2-368,5 3 1,-4-2 15,3 5 0,-2-4 48,-1 4 1,-1-3-35,0 3 1,1-4-52,-1 5 1,1-1 50,-1 4 0,-3 0 287,-1 0-117,1 0-213,3 0 1,-3 5-133,0 3 1,-6 2 73,2 1 1,-3 1-207,-1-1 1,0 0 74,0 1 1,-1-1-119,-3 1 0,-2 0 52,-6 4 1,5-4-135,-1 3 1,1 2-9,-5-2 1,2 0 149,2-3 1,-1-5 46,6 1-31,-1 0 1,4 3 374,0 1-119,0-6 265,0 4-288,0-9 1,5 6 104,3-4 1,2-1 67,1 2 0,4-3 53,1-1 1,4 0-89,-1 0 0,-1 0-120,1 0 0,-2 0 31,3 0 0,0-4-10,-5 0 1,2 0-257,-2 4 1,-3 0 95,4 0 1,-7 0-1091,-2 0-461,-4 0 118,2 0 0,-6 0-39,-3 0 1,-6 0 1392,-6 0 0,-4 0 0,2 0 0</inkml:trace>
  <inkml:trace contextRef="#ctx0" brushRef="#br1" timeOffset="62">17634 8177 8216,'-7'0'-74,"-3"0"542,9 0-239,-9 0 0,9 0 258,-4 0 931,5 0-961,5 0-271,1-5 0,2 3 70,-1-6 0,1 2 8,3-2 0,2-2-121,2 2 0,-1-6 59,5-1 1,0-5-187,4 1 1,0-3 119,0-1 0,5-1-67,2-2 1,7 0-50,1-4 1,4-1-47,-4-3 1,5 0-356,-1 0 1,1-1 393,-1 1 1,1 4-86,-5-1 0,-1 5 17,-7-5 1,2 6-6,-5-2 0,-2 7 79,-6 1 1,2 5-124,-6-1 0,-1 2 194,-7 1-209,3 6 89,-8 1-160,3 5 1,-6 0-379,-3 0 1,-3 5 155,-4 3 0,-2 3-596,-2 4 0,-1-1 58,-3 5 950,2-5 0,1 8 0,-2-4 0</inkml:trace>
  <inkml:trace contextRef="#ctx0" brushRef="#br1" timeOffset="63">17634 7983 8176,'-5'-6'-111,"3"1"28,-3 5 0,2-2 519,-1-1 453,0 1-467,4-3 1104,0 5 1,0 5-1283,0 3 0,0 2-188,0 2 1,-5 4 88,-3 3 1,1-1-251,-5 1 1,3 0-10,-6 4 0,1 0-60,-1-1 1,4 0 16,-1-3 0,1-1 143,3-3 1,3-6-5,1 2 1,-1-2-14,1 3 258,1-6-175,3 4 0,1-9 300,3 3-48,2-2 1,7-2-107,2 0 0,-1 0 74,5 0 1,-1 0-85,1 0 1,2-4 88,-2 0 1,3-1-63,1 1 1,-1 2 43,1-6 1,0 4-61,0-4 0,-1 5 22,-3-5 0,1 6-272,-5-2 1,-1 1 89,-6-1-868,2 3 449,-9-4-1619,4 5 954,-5 0 45,-5 0 0,-1 4 1000,-6 0 0,1 5 0,0-3 0</inkml:trace>
  <inkml:trace contextRef="#ctx0" brushRef="#br1" timeOffset="64">19073 6590 8460,'0'-7'2085,"0"2"-1630,0 5-268,0 5 0,0 2-28,0 4 1,0 2-65,0 2 0,0 3 120,0 5 0,0 0-156,0-1 0,0 5 75,0 0 0,0 3-91,0-3 1,0 3 97,0-3 0,4-2-223,-1-6 0,5 2-14,-4-6 0,5 4-64,-2-4 1,-2 0-28,-1-3 0,-1-2-104,1-2-188,-3 2 86,4-4-640,-5 0 349,0 0-2498,0-6 3182,-5-6 0,-1 0 0,-6-5 0</inkml:trace>
  <inkml:trace contextRef="#ctx0" brushRef="#br1" timeOffset="65">19096 6773 8150,'0'-12'-604,"0"1"423,0-1 0,0-3 767,0 0 1,3 0-152,1 3 1,0 1 454,-4-1-264,5 1-142,2 5-318,4-5 0,0 11 75,1 0 1,-5 6-133,1 5 0,0 2 115,3 2 1,0-1-247,1 5 1,-1-1 45,1 1 0,-1 1-125,1-5 1,-5 0-40,1-3 1,-1-1 134,5 1 0,-5-2-36,1-3 0,-4 2 29,3-5 0,-3 4-37,4-4 1,-4-1 59,3-3 0,-3 0-33,4 0 0,-4 0 53,3 0 2,1-5 1,3-1-36,1-5 1,-5-1 15,1 1 1,-1-6-88,5-2 0,-1 1 77,1-1 1,0 0-162,4-4 0,-4 1 89,4-1 1,-4 4 41,0 0 0,-1 5-19,1-1 0,-6 6-105,-2 1-95,2 0-47,-5 2-241,4 1 345,-5 5 1,0 5 42,0 3 1,4 3 654,0 4 0,0 3-510,-4 5 0,0 0 0,0 0 0,0 3 690,0 1 0,0 3-141,0-3-405,0 0 1,0-1-92,0 1 0,0-4 6,0-4 0,0-4-26,0 4 0,0-5 21,0 1-8,0-2-249,0-2 220,0 1 0,4-5 20,-1 1-358,1-5 147,-4 2-633,0-5 430,5 0-274,-3 0-347,3 0-883,-5 0 1881,-5 0 0,-7-5 0,-6-2 0</inkml:trace>
  <inkml:trace contextRef="#ctx0" brushRef="#br1" timeOffset="66">19815 6624 8096,'0'-6'-1499,"0"1"1593,0 0-217,0 3 196,0-3-143,0 5-20,-5 0 100,4 0-5,-4 0 1923,5 0-1235,0-5 49,0 4-88,0-4 598,0 5-1023,0 10 0,-4-1 14,0 10 0,-1-4-118,1 4 0,3 0 54,-3 4 1,3 0-191,1 0 0,0 0 88,0-1 0,0-3-176,0 0 1,4 1 25,0 2 1,-1-4 134,-3-3 0,2 2-183,1-2 1,-1 0 81,2-3 1,-3-1-38,-1 1 1,0-1 80,0 0 0,0 1 102,0-1 0,0-3-54,0-1 1,-4-3-4,0 4-43,0-6 73,4 4-162,0-6 214,5 0 1,-2 0-65,5 0 1,-1 0 126,5 0 1,-1-4-8,0 0 1,5 0-113,-1 4 1,1-4 126,0 0 1,-2 1-93,5 3 1,-2 0-75,2 0 0,3-4 76,-3 0 0,1 0-239,-1 4 0,2-4 77,-6 1 0,4-2-142,-4 1 1,0 2-255,-3-1 1,-5 0 175,1-1 1,-4 3-458,3-3 141,-4 3-207,2 1 0,-6 0-223,-3 0-489,-2 0 1504,-6 0 0,-4 5 0,-2 1 0</inkml:trace>
  <inkml:trace contextRef="#ctx0" brushRef="#br1" timeOffset="67">20306 6636 8096,'0'-12'-150,"-5"-4"-359,4 3 264,-4-4 1,1 10-63,0-1 2059,0 6-643,4-3-680,0 5 1,0 5-230,0 2 1,0 5 3,0 3 1,0 6 17,0 6 0,0 1-19,0-1 1,2-2-98,2 6 0,-3-5 92,3 5 1,-3-6-152,-1 2 1,0-3-31,0-1 0,0-2-129,0-2 1,0 2-14,0-6 0,0 0 140,0-4 0,0-3 86,0 0-30,0-6 94,0 8-83,0-8 196,0 3 562,0-5-740,5 0 0,-3 0-20,6 0 0,0-2 29,3-1 1,1 1-17,-1-1 0,2 1 0,2 2 0,1-1-62,3-3 1,3 3 2,-3-3 1,1 3-6,-1 1 0,2-1-131,-6-3 1,4 2 92,-4-1 1,2 0-271,-2-1 1,-6 3-115,2-3-587,-2 3 318,-3 1-1160,0 0 440,-6-5 753,-6 4 0,-1-4 629,-8 5 0,-3 0 0,-5 0 0</inkml:trace>
  <inkml:trace contextRef="#ctx0" brushRef="#br1" timeOffset="68">20295 6853 8020,'0'-12'-228,"0"4"1097,0 1-115,0-1-310,5-3 1,1 3-148,6 1 1,3 4-149,0-1 1,2-1 115,-2 1 1,-1-1-143,5 1 0,-4 3 75,4-3 0,-4-1-149,4 2 1,-3-1-399,3 4 1,-5-4 146,1 0-1232,-2 0 779,-2 4-559,-5-5 1214,-1 4 0,-10-4 0,-1 5 0</inkml:trace>
  <inkml:trace contextRef="#ctx0" brushRef="#br1" timeOffset="69">20226 6578 8096,'12'-17'0,"0"-4"610,4 6 1,3 0-158,7 3 0,4 2 137,4 3 0,0-3-162,0 2 1,1 3 26,-1 1 0,-5 2-231,-2-2 1,-3 2-223,-1-1 0,-2 1-712,-2 2 1,-2 0 556,-6 0 1,1 5-2361,-1 3 2513,-5 2 0,5 7 0,-5 0 0</inkml:trace>
  <inkml:trace contextRef="#ctx0" brushRef="#br1" timeOffset="70">21357 6647 8096,'-6'-17'-293,"1"5"1,5-5 854,0 6-271,0-1 1,0 5 628,0-1-571,0 1 0,1 0 132,3 3-245,-3 3 1,5 8-137,-2 4 0,-3 5 156,3 7 1,-3 1-197,-1 3 0,0 2-31,0 5 1,0-3 140,0-1 0,2 0-9,2 0 1,-3-2-57,3-5 0,-2-2 17,2-2 1,-2 2 50,6-6 0,-4 0-41,4-3 0,-6-5 24,2 1-21,2-1 0,-3 4-48,4-4 0,-4 0-714,1-4-743,-3-1 1370,4 3 0,1-5 0,6 0 0</inkml:trace>
  <inkml:trace contextRef="#ctx0" brushRef="#br1" timeOffset="71">21848 6636 8096,'0'-18'-207,"4"1"498,0 6 137,5-1 0,-4 1-70,2 0 183,3 4-221,-8 2 1,3 4 109,-5-3-467,0 3 106,0-4-108,0 5 32,-5 0 0,-2 0-94,-4 0 1,-6 4 176,-2-1 1,-1 6 6,1-1 0,-2-2-14,1 2 1,-1-1-44,-2 5 0,5-1 27,3 1 1,-1-1 108,0 1 1,1-1-111,4 0 0,3 1 42,0-1 1,6 1-204,-2-1 142,3 0 1,6 1-45,3-1 1,2 1 60,1-1 0,4-3 10,1-1 1,4 1-16,-1 3 0,2-3-2,2 0 0,-1-2-7,-3 2 0,1 2 6,-5-3 1,4 2 28,-3-1 1,-1 2-18,-4-2 1,1 1 88,-1-2 0,-4 3-89,-4-2 0,-1 2 40,-2 1 1,0-3-31,0 0 0,-2-1-30,-1 5 1,-8-1 44,-4 1 1,-5 2 0,1-3 0,-4 5 47,-4-8 0,5 5-48,-1-6 1,1 0-194,7 0 131,-5-4 1,7 2-500,-2-5 0,6 0-40,1 0-682,6 0 575,-3-5 629,5 4 0,-6-10 0,0 5 0</inkml:trace>
  <inkml:trace contextRef="#ctx0" brushRef="#br1" timeOffset="72">19119 8075 8153,'5'-7'-1171,"-4"2"1830,4 5-368,-5-5 0,1 4 475,3-3-159,-3 3-183,4-4-193,-5-2 1,0-4-21,0-1-27,5 1 0,-3-4-170,2 0 0,1-2 127,-2 2 0,5 1-178,-4-5 1,1 0 18,-1-4 0,-2 0-41,6 0 0,-2-1 22,2-2 1,1 0 98,-5-4 1,4 3-133,0-3 0,-3 3 54,-1-4 1,1 2-68,-1-1 0,3 2 86,-3 5 1,1 0-43,-1 0 0,-3 6 57,3 1 0,1 4 16,-1 0 188,0 6-198,-4 1-6,0 5 10,0 5 0,0 5-32,0 5 0,0 2 34,0-2 1,4-2-101,-1 2 1,1-2 62,-4-2 1,4 1-12,0-1 0,3-3 4,-3-1 0,5 0 9,-1 0 0,-2-1 3,2-2 1,-1-2-5,5 1 0,-1-1 12,1-2 1,0 0-9,4 0 1,-4-4 16,3 0 0,-2-5-5,-1 2 0,-1-4 0,0 0 1,1 0 16,-1-1 1,1 1-22,-1-1 0,-3-3-11,-1 0 1,0 0 11,0 3 1,0 1-8,-4-1 0,-1 5 15,2-1-9,2 6-1,-5-4 0,5 12-1,-2 1 1,-2 3 81,1 2 0,-1 4-76,-2 3 0,3 3 87,1 1 0,0 3-72,-4 1 0,4 0-17,0-5 1,3 0 28,-3-3 1,4 1-43,-4-4 1,3-1-16,-3-4 0,1-3-225,-1-1-194,-3 1 0,5 0-91,-2-1-1131,-3-4 630,5 7 1031,-6-9 0,-11 4 0,-1-5 0</inkml:trace>
  <inkml:trace contextRef="#ctx0" brushRef="#br1" timeOffset="73">19975 7526 8189,'-6'-6'-734,"1"0"515,5 2 940,0 3-192,0-4 911,0 5 1,5 0-1253,2 0 1,4 0 72,0 0 0,4 0-209,0 0 1,6 0 138,-2 0 1,2 0-186,2 0 0,-4 0 92,0 0 1,0-4-171,4 0 0,-4-4 57,0 4 1,-5 1-179,1 3 0,-2-4-268,-2 0 12,1 0-1059,-1 4 659,-4 0-159,-2 0 1,-7 5 1007,-1 3 0,-4 2 0,-4 2 0</inkml:trace>
  <inkml:trace contextRef="#ctx0" brushRef="#br1" timeOffset="74">20032 7629 8012,'-6'0'260,"1"0"410,5 0 68,0 5 0,5-4-293,2 3 0,4-2-134,0-2 1,2 0-42,2 0 0,-1 0 0,5 0 0,-1-2-89,1-2 3,2 3 0,-4-8-137,2 6 0,2-3 136,-2 3 1,-1 1-657,1-1 1,-4-3 274,5 3 1,-7-1-974,3 4 1,-4 0 1170,0 0 0,-1 0 0,1 0 0</inkml:trace>
  <inkml:trace contextRef="#ctx0" brushRef="#br1" timeOffset="75">20717 7378 8189,'-1'-8'-647,"-3"1"554,3 4 1343,-4-7-530,5 9-298,0-4-103,0 5 1,0 5 47,0 2-427,0 3 241,5 2 0,-2-1 97,4 1-116,1 4 1,3 1 105,1 2 1,-1 2-25,1-2 0,0 2-76,3-2 0,-2 1 38,2-5 0,2 4-124,-2-4 1,0 1 25,-3-5 0,-1 1-174,1-1 0,-1 0 26,0 1 1,1-1 105,-1 1 1,-3-2-274,0-3 1,-5 2 10,5-5-906,-6 5 449,4-8-1252,-6 9 786,0-8-209,0 3 1328,0-5 0,-6 5 0,0 1 0</inkml:trace>
  <inkml:trace contextRef="#ctx0" brushRef="#br1" timeOffset="76">20980 7401 8189,'0'-8'-976,"0"0"836,0 6 1107,0-8-168,0 9-127,0-5-50,0 6-180,0-5 50,0 4-157,0-4 181,0 5-412,0 5 1,-5 1 89,-3 6 0,-2 3-106,-1 0 0,-1 6 38,1-2 0,-4 2-133,0 2 0,-2 0 31,2 0 1,2 0-103,-2-1 1,-2 1 0,2 0 0,1-1 113,7-3 1,-4-3-30,4-4 1,1-1 28,-2 1 1,5-1 60,0 0-54,-4 1 1,5-2 68,-6-2-318,6 2 291,-4-9-418,6 4 111,0 0-435,0-4 408,0 4 0,2-5-149,2 0 1,-2-1-261,6-3 0,-5 3 658,5-3 0,0-2 0,3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1T07:30:10.924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  <inkml:brush xml:id="br3">
      <inkml:brushProperty name="width" value="0.12095" units="cm"/>
      <inkml:brushProperty name="height" value="0.12095" units="cm"/>
      <inkml:brushProperty name="color" value="#FF0000"/>
    </inkml:brush>
    <inkml:brush xml:id="br4">
      <inkml:brushProperty name="width" value="0.12095" units="cm"/>
      <inkml:brushProperty name="height" value="0.12095" units="cm"/>
    </inkml:brush>
  </inkml:definitions>
  <inkml:trace contextRef="#ctx0" brushRef="#br0">4077 13362 7969,'0'-6'1389,"0"1"3494,0 5-4715,5 0 0,-2 0 167,4 0-314,1 0 161,-2 0 0,5 0 3,-4 0-48,3 0 1,3 0 108,2 0 17,-2 0-61,9-5-20,-10 4 100,10-10-142,-4 5 0,4-1 141,1-1-249,0 0 110,0 2 1,0-3 143,0 5-457,-6-5 173,5 8 1,-8-8-332,5 5 204,-5 1-150,-3-2-82,-1 3 317,-3-3-899,-1 0 279,-1 4 284,-5-4-5874,0 5 4559,0 5 1002,-5 1 689,-1 6 0,-6-1 0,1 0 0</inkml:trace>
  <inkml:trace contextRef="#ctx0" brushRef="#br0" timeOffset="1">4146 13557 11641,'11'-7'1567,"1"2"-1139,-1 5 1,-3 0-87,-1 0 0,1-1 89,3-3 1,1 3-3,-1-3 54,1-2-154,4 4 0,-2-4 322,5 2-363,0 3 1,3-8 33,-3 5 1,2-3-38,-2 3 1,3-4-170,1 4 0,-2-3 132,-2 3 0,2-4-151,-6 5 1,1-2 85,0 1 0,-8 2-534,4-1 296,-8 1-1570,6 2 593,-9 0-817,4 0 219,-15 5 1,6-2-741,-7 5 2370,-3-6 0,-4 8 0,-5-3 0</inkml:trace>
  <inkml:trace contextRef="#ctx0" brushRef="#br0" timeOffset="2">6190 12403 8071,'0'-6'-138,"0"-4"234,0 8 429,0-8-57,0 4 353,0-1-217,0-3-259,0 9 1,-1-8 329,-3 5 123,3 1-423,-4 3 432,5 0-454,0 5-118,0 6-236,0 2 88,0 3 0,0 1 190,0 2-582,0-3 218,0 6 1,0-8-319,0 5 318,0-5 1,0 6-30,0-5-380,0 1 182,0-5-302,5 0 0,-3 0-60,6-4-445,-6 3 331,4-3-898,-1-1 611,-4 4 1077,4-9 0,-5 10 0,0-5 0</inkml:trace>
  <inkml:trace contextRef="#ctx0" brushRef="#br0" timeOffset="3">5813 12757 8096,'-6'0'401,"-4"0"-46,8 0 221,-3-5 60,5 4-239,0-4 855,0 5-1016,5 0 0,2 1 60,4 3 0,2-3-4,2 3 0,3-3-19,5-1 1,1 0-70,3 0 1,2 0 60,5 0 1,5 0-65,3 0 1,6-1 34,2-3 1,4 1-312,0-4 0,2 1 230,1-2 0,0-2-143,0 2 0,-5 2-9,-3-2 1,-2 4 69,-1-3 1,-4 3-153,0-4 0,-7 6 56,0-2 1,-2-1-90,-7 1 1,1-1 82,-4 1 0,-2 3-66,-2-3 1,-2 3 111,-6 1-106,1 0 348,-1 0-379,-5 0-220,0 0-461,-6 0-182,-6 0 1,0 1 417,-5 3 1,-1-3-645,1 3 1,-1 1 561,1-1 1,0 1-466,-1-1 1112,-4-3 0,-2 9 0,-5-3 0</inkml:trace>
  <inkml:trace contextRef="#ctx0" brushRef="#br0" timeOffset="4">5756 13191 8095,'-5'-11'-757,"4"-1"1093,-4 1 0,1 3-23,0 1 0,0 3 56,4-4 0,0 4 567,0-3-328,0 4-165,0-7 0,0 8 337,0-6-106,0 5-201,0-2-384,0 5 1,2 5 147,1 3-175,-1 2 28,8 7 0,-8-3 35,6 5 1,0-4-268,3 4 0,0-1-132,1 1 0,-2 1 86,-2-5 70,2 0-115,-4-3 103,5-1 0,0 1 120,-4-1-213,-2-5 207,0 5 0,-3-9-137,1 6 119,-1-6 16,-2 3-36,0-5 122,-5 0-79,3-5 0,-4 0 15,2-2 0,2-4 2,-6 4 1,6-7 23,-2-1-29,-3-6 0,6 4 3,-3-6-6,3 0 0,1 0-2,0 0-112,0-5 111,5 4 0,1-4-4,6 5-88,4 6 86,-3-5 1,9 6 14,-3-3 0,7 2 3,5 6 0,3-1 171,4 1-85,3 4 1,4-1-34,1 4 1,4 0-202,-1 4 0,1-1 141,-5-3 36,6 3 0,-4-6 45,2 3 13,-2-2-66,-1-5 1,0 3 111,-1 1-102,1-1-11,-5 2 1,-2-3-28,-5 5 35,-4 0-4,3 4 0,-9-4 30,2 0-28,-7 1 1,2 3 49,-6 0-2,0 0-225,-3 0-388,-1 0 714,-5 0-1195,-1 0 262,-5 0-1045,0 5 1160,-5-4 1,-1 8-871,-5-5 1506,-6-1 0,-1 3 0,-5 0 0</inkml:trace>
  <inkml:trace contextRef="#ctx0" brushRef="#br0" timeOffset="5">6087 13111 8123,'-11'-5'0,"3"4"0,1-3 331,4 3-63,-7-4 110,9 3-88,-9-3 680,8 0-155,-3 4-183,5-4 463,0 5-737,0-5 131,0 4-295,5-5 1,2 6 96,4 0 0,0 0-15,1 0 1,-1 0-68,1 0-75,-1 6 0,1-4-188,-1 6 1,-1-1 92,-2 5 0,1-1-391,-6 1 1,1 3 61,-4 0 143,0 5-622,-5-7 509,4 9 0,-9-8-101,2 5 1,-6-4 34,-1 4 0,0-5 122,3 1 32,1-2 1,1-6 58,2 1 1,2-2 208,2 2 0,3-2 199,-3-2-97,3-3-283,1 4 486,5-5-239,-4 5 1,9-3-35,-2 2 236,2-3-197,1-1 0,1 0 57,-1 0-147,6 0 0,-8 0-231,2 0 1,-2 0 96,2 0 0,1-4-831,-1 0 1,-3 0-40,-1 4-414,1 0 1,3-1 9,1-3 1331,-6 3 0,4-9 0,-3 4 0</inkml:trace>
  <inkml:trace contextRef="#ctx0" brushRef="#br0" timeOffset="6">6361 13157 8039,'0'-12'176,"0"6"0,0-4 351,0 2 0,0 2 334,0-2 360,0 6-529,0-3-325,0 5 1,4 6-179,0 5-123,0 1 0,-4 6 13,0-3 1,0 3 114,0 5 1,0-4-398,0 0 141,5 0 0,-4-2-364,3-1-69,-3 1 1,-1-4 205,0 2 0,2-6-402,1-1-338,-1-6 545,3 3 113,-5-5-893,5 0 758,-4 0 1,5 0-298,-2 0 803,-3 0 0,10-5 0,-5-1 0</inkml:trace>
  <inkml:trace contextRef="#ctx0" brushRef="#br0" timeOffset="7">6533 13111 8039,'0'-11'0,"0"3"0,0 1 717,0 4-6,0-2 437,0 5 0,0 6-903,0 6 0,0 0-219,0 7 1,0 0 72,0 4 1,0 0-66,0 0 1,0 1 4,0 3 0,0-4-814,0-1 379,0-4-443,5-1 276,-4-5-582,4 5 321,0-11-405,-3-1 889,3-5 1,-4 0 339,3 0 0,-3-5 0,-1-1 0,-6-6 0</inkml:trace>
  <inkml:trace contextRef="#ctx0" brushRef="#br0" timeOffset="8">6327 13100 7985,'0'-12'-186,"5"6"186,2 1 0,4 4 1197,0-3-696,6 3 0,-3-5-82,5 6 0,0 0-194,4 0 0,3 0-695,1 0 0,0 0 281,-4 0 1,-2 0-318,-2 0 1,1 0-33,-4 0 0,3 0-959,-4 0 1497,0 0 0,2-5 0,0-1 0</inkml:trace>
  <inkml:trace contextRef="#ctx0" brushRef="#br0" timeOffset="9">6830 13100 7985,'0'6'-132,"-5"-1"0,2-5 801,-5 0 0,6 1-35,-2 3 168,-2-3-75,-1 5-286,-4-1-370,0 1 1,-2 9 127,-2 0 0,2 2-136,-2-2 1,3 2-116,5 2 1,-3 1 112,2-5 164,3 6-627,0-9 318,5 10 1,0-10-94,0 4 0,1-4-117,3 0 0,-2-5 43,6 1 143,0-5 0,3 2 126,0-5 0,2 0 12,2 0 1,-2-4 108,2 0-66,-2-5 0,2 4-91,0-3 108,-4-2-78,-1 4 0,-5-5 26,2-1 1,-1-1-41,-6-2 1,0 3-74,0-4 84,0 4 1,0-4 7,0 1-185,0-5 83,-6 7 1,5-3 64,-3 4 1,2 1-10,-2-1 52,3 6 0,-4 0 204,5 2-254,0 3 270,0-4 27,0 5-74,5 0-79,1 0 0,7 0-96,2 0 1,-2 0-14,2 0 11,-2 0 0,2 0 9,0 0 1,2 0 49,-2 0-421,-3 0 203,0 0 1,-2-2-10,-2-2-884,-3 3 263,5-4 297,-9 5-885,4 0 1060,-5 0 1,5-5-1,2-1 1</inkml:trace>
  <inkml:trace contextRef="#ctx0" brushRef="#br0" timeOffset="10">7035 13043 8218,'7'-5'812,"3"-1"-418,-3-1 37,4-3-159,0 3 0,2-3 65,2 3 260,-2-4-310,8 5 0,-7-2-13,5 1-106,-5 4 1,4-2 11,-3 5 158,-2 0 0,3 0-367,-4 0 141,-1 0 254,-5 0-431,5 0 56,-10 5-111,4 2 0,-6 4-146,-3 1 1,1 0-389,-4 3 455,-1-2 1,-3 5-120,-1-3 1,5-2-75,-1 2 320,0 3 1,1-6 59,-1 4 1,6-4-90,-2 0 286,3-1 234,1 1-49,0-1-131,0-5 1,5 0 137,2-6 0,3 0-92,2 0 1,1 0 34,2 0-194,-3 0-737,5-6 470,-11 5 0,4-5-121,-2 2 1,-2 3-693,2-3 954,-5 3 0,2-9 0,-5-3 0</inkml:trace>
  <inkml:trace contextRef="#ctx0" brushRef="#br0" timeOffset="11">7800 12711 8091,'0'-6'160,"0"-4"1,2 5 821,2-3 194,-3 3-284,9 5-225,-4 0-432,6 0 1,-1 0 284,1 0-330,-1 0 0,4 4 0,0 0 1,1 0 8,-5-4 0,6 0-162,2 0 0,2 0-94,2 0 0,-1 0 72,-3 0 1,3 0-143,1 0 1,0-4 86,4 0 1,-3-4-78,-1 5 1,-4-3 38,0 3 1,-5 0-52,1-4 1,-2 4 92,-2-1-159,1-2 72,-6 5 1,0-6 13,-2 3 0,-3 2 50,3-6 0,-3 1 8,-1-5 1,0 1-12,0-1 0,-1 1 58,-3 0 1,2-5-48,-6 1 1,1 1 108,-5 7 0,-1-4-72,-2 4 0,3 2 12,-4 1 0,-1 3 46,-3 1 1,-1 0-63,-2 0 2,0 5 90,-5 1-77,4 11 0,-8-4 0,6 6 197,-1 1-190,4 2 1,1 2-13,-1 3 1,4-3 3,0 3 0,5 1-151,-2-2 160,4 6 0,2-8-33,2 3 1,3-3-13,5-1 1,0-4 27,0 0 1,5-5-10,3 1 1,6-2 215,1-2 1,5-3-74,-1-1 1,3-4 295,1 1 1,3-3-96,1-1 0,5 0 12,-2 0 1,-1-5-179,2-3 0,-6 3-32,2 2 1,-7-4-697,-1 0 0,-4 1 326,4 3 1,-9-2-939,2 1 1,-5-1 77,1 1 1105,-3 3 0,0-4 0,2 5 0</inkml:trace>
  <inkml:trace contextRef="#ctx0" brushRef="#br0" timeOffset="12">8817 12392 8003,'0'-12'1690,"0"6"-820,0 1 1295,0 5-1995,5 0 0,-2 0 449,4 0-392,6 0 0,0 0 199,3 0-256,1 0 0,0 0 170,6 0-260,0-5 104,-5 3 1,3-4-8,-2 2 0,-1 3-14,1-3 0,-5-1 178,1 1-525,-2 1 107,-2 3-730,1-6 472,-6 5 70,-1-4-1396,-5 5 573,0 0 1088,-5 0 0,-1 5 0,-6 2 0</inkml:trace>
  <inkml:trace contextRef="#ctx0" brushRef="#br0" timeOffset="13">9776 11798 8003,'2'-7'-1433,"1"4"2221,-1 1-95,3 2 1853,-5 0-2210,-5 0-124,3 5 1,-4 0-91,2 3 1,3-2 86,-3-2 0,-1 3-112,1 4 1,-5 0 83,2 1 0,-3 1-30,-2 2 0,1-1-31,-1 5 1,-3 0-6,0 4 1,-2 1-73,2 2 1,-1 0 101,-3 4 1,2-3-135,6 3 0,-1-3 108,1 3 1,1-4-136,2 0 0,-1 2 87,5-1 1,1 0-49,3-4 1,0-1 52,0 1 1,3-1-6,1-3 0,5 1-81,-1-5 0,6 2 73,1-2 1,0-2-84,-3 2 1,-1-2 72,0-2 0,1 1 10,-1-1 0,1-3 34,-1-1 33,0 1 1,1 3-86,-1 1 1,-3-6 2,0-2 1,-5 1-122,5-1 1,-5 1 85,0-1 1,0-3-667,1 3 216,-3-3 143,4-1-1371,-5 0 0,0-5 0,0-2 0</inkml:trace>
  <inkml:trace contextRef="#ctx0" brushRef="#br0" timeOffset="14">9925 12232 8003,'6'-12'-72,"-1"5"117,-5-1 476,0 0 335,0-3-121,0 0-138,0 4-17,0-3 278,0 9-631,-5-4-128,-1 5 0,-1 1 242,4 3-388,1-3 245,2 9 1,0-2 142,0 7-368,0-2 47,5 3 1,2 0-57,4-1 11,1 5 0,3-7 40,0 2 1,5 1 95,-1 0 1,-1-1-70,1-4 27,0 1 0,0-1 62,0 1-207,-5-1 62,3-5 0,-6 5-60,1-4 0,-2 0-465,-3 0-351,3 1 600,-3-2 0,0 3-35,1-5-270,-5 0 11,2 1-1360,-5-4 837,0 4 784,0-5 0,0 0 1</inkml:trace>
  <inkml:trace contextRef="#ctx0" brushRef="#br0" timeOffset="15">10245 12197 8005,'1'-17'193,"3"1"0,-3 4-193,4 0 1191,-5 1-282,0 5-228,0 1 967,0 5-1595,-10 5 0,1 2-197,-10 8 0,-4 4 200,-4 8 0,-4-1-316,0 4 1,-2-3 160,-1 3 0,1-3-51,2 3 0,4-4-86,4 0 88,0-2-571,0-6 465,5 4 1,2-10-392,4 4 413,1-9 1,5 3-851,2-2 250,-3-3-367,6 0 1199,1-5 0,12 0 0,5 0 0</inkml:trace>
  <inkml:trace contextRef="#ctx0" brushRef="#br0" timeOffset="16">10370 12300 8042,'0'-6'194,"0"1"2195,0 5-1675,5 0-339,2 0 0,4 0-89,0 0 1,1 0-42,-1 0 0,2-4-61,2 0 1,-2-1 46,2 1 0,2 3-99,-2-3 0,1-1-48,0 1 1,-3-3-263,7 3 0,-7 0-726,3 4 1,-5-1 473,-3-3 0,2 3-2198,-2-3 1324,-3 3 1304,5 1 0,-4 5 0,6 1 0</inkml:trace>
  <inkml:trace contextRef="#ctx0" brushRef="#br0" timeOffset="17">10850 12163 8121,'-4'-7'0,"0"-1"0,-1 4 1143,1-3-145,3 4-49,-4-2-679,5 5 0,1 1-17,3 3 1,-1 2-15,4 6 0,-3-1 14,4 1 1,-1 0 0,5 4 0,-1-2-16,1 5 1,-5-4 14,1 4 1,-1-4 0,5 4 0,-1-4-16,1 4 1,-1-5-840,0 2 0,1-4-1830,-1 0 2431,1-1 0,-1 0 0,-3-3 0,-1 0 0,1-6 0,-2 5 1653,-2-4-5094,-3-1 1043,-1 3 1949,0-5 0,-5 0 0,-1 0 1</inkml:trace>
  <inkml:trace contextRef="#ctx0" brushRef="#br0" timeOffset="18">11090 12186 7960,'-7'-18'0,"4"3"1016,1 2-474,2 2 221,0 0-25,0 4-171,0 2-345,0 5 1,-5 9-277,-2 2 1,-7 8 136,-2 0 0,-4 4-67,1 4 0,-4-2 63,-3 6 1,1-1-403,-1 5 0,5-5 10,2 0 0,5-5-124,-1-3 0,3 0 121,0-7 1,6 0 11,2-3 1,3-5-740,1 1 657,0-5 0,1 2-471,3-5 857,-3 0 0,9-5 0,-3-2 0</inkml:trace>
  <inkml:trace contextRef="#ctx0" brushRef="#br0" timeOffset="19">11238 11832 8035,'0'-18'0,"0"7"-161,0 1 322,0 3 481,0-4 700,0 5-722,0-5 99,0 10-8,0-4 785,0 5-935,0 5-374,0 1 0,1 6 13,3-1 1,-1 2 29,4 2 0,2-1-62,6 5 0,-2-4 76,2 5 0,2-3-155,-2 2 0,4 3 146,-4-3 1,4 2-209,-3 2 0,3-2-27,-4 1 1,0-1 7,-3 5 0,-5-1-151,1-3 1,-6 2 59,2 3 0,-3-3-274,-1 3 1,0 1 142,0-2 1,-1 1-129,-3-4 1,2 0 110,-6 0 0,1-1-131,-5 1 0,1-4-16,-1 0 0,-3-5-9,0 2 0,0-4-398,3 0 1,5-2-189,-1-3-429,5 4 507,-7-10 11,9 4 884,-4-10 0,10-1 0,1-6 0</inkml:trace>
  <inkml:trace contextRef="#ctx0" brushRef="#br0" timeOffset="20">11524 11855 7971,'-5'-13'62,"3"-2"134,-3 9 0,5-2-78,0 0 0,0 5 70,0-5 1,0 4 144,0-3 0,4 3-110,0-4 1,1 4 14,-1-3 1,-2 4 67,6-1 1,-4-1 249,3 1-395,-4 1 0,7-1 90,-2 0 1,-2 0-212,2 4 1,-1 0 67,5 0 1,-1 0-55,0 0 0,1 0 1,-1 0 1,5 1-225,-1 3 1,-4 3-22,-3 4 0,-2-3-13,2-1 0,1 1-3,-6 3 1,1 1 116,-4-1 1,0 1 38,0-1 1,0-3 6,0-1 1,-4 1 77,1 3 0,-6 1-68,1-1 0,2-1 46,-2-2 1,2 2-5,-2-2 1,-1 2 13,6 1 1,-5-3 95,4-1-52,0 1 1,4 0 187,0-1-193,0-4 0,4 3 23,0-2 0,5-3-43,-2 3 1,4-3-90,0-1 0,0 0 112,1 0 1,-1 0-647,1 0 0,-1 0-932,0 0 1513,1 0 0,-6-5 0,-1-1 0</inkml:trace>
  <inkml:trace contextRef="#ctx0" brushRef="#br0" timeOffset="21">12118 11752 8045,'0'-11'79,"0"-1"347,0 6 239,5-4-145,-4 8-22,4-3 1,-5 7-107,0 1 0,-1 5-47,-3 7 0,-1 1 1,-3 6-232,-2 4 59,4 3 1,-7 8-96,-2-3 1,2 7 92,-2-3 0,-2 5-122,2-1 1,-4-2 95,4 2 1,0-5-472,3 1 1,1-2 202,-1-2 1,2-5-197,3-2 0,-2-3 123,5-1 0,-4-2-38,5-2 0,-3-2 137,3-6 1,1-3-94,-1-1-447,1 1 103,2 3-85,0-4-118,0-2 737,0-5 0,0 5 0,0 1 0</inkml:trace>
  <inkml:trace contextRef="#ctx0" brushRef="#br0" timeOffset="22">11866 12517 8045,'0'-11'0,"0"-1"0</inkml:trace>
  <inkml:trace contextRef="#ctx0" brushRef="#br0" timeOffset="23">12209 12038 8177,'6'-23'189,"4"5"1,-7-2 353,5 4 0,0 0 55,8 1-415,-4 2 0,6-2 283,-3 7 1,-1-2-52,5 2 1,0 2-251,4-2 1,-1 6 93,-3-2 1,2 3-135,-2 1 0,-2 5 95,-2 3 0,-2 2-63,-2 1 1,-4 6-13,-4 2 0,2 2-175,-1 2 1,-4 1-158,-4 3 0,-8 2 131,0 5 1,-7 1-645,0-1 472,-2 0 0,-2 0-105,0 1 1,0-6-88,0-3 1,4-1-75,0-3 524,5 1-149,-7-5 0,8-2 34,-2-4 17,2-1 1,6-1-43,-1-2 566,5 2 71,-2-8-386,5 3 1,2-5 110,1 0 0,0 0-54,5 0 0,0 0-42,8 0 0,-4 0-82,4 0 1,1-4 5,2 0 1,-1-5-5,1 1 0,0 2-19,4-1 1,-1-1-88,-3-4 0,2 5 134,-2-1-33,-2 1-6,-1 0 21,1-3 10,-5 4 6,5-6-14,-6 6 46,-4-4-69,-2 9 12,0-4 84,-4-1-59,4 5 2,-5-4 18,0 5-303,0 5 211,0 2 0,0 0 14,0 1-171,5-1 60,-3 5 1,8-5-17,-3 1 1,3-4 48,2 3 31,-1-4-81,6 2 65,-4-5 0,8 0 43,-2 0 1,3 0 103,1 0 0,-1-1 65,1-3 17,-5-2-197,4-6 1,-5 1 262,6-1 21,-5 1-254,-2 0 267,1-1-248,-4 1 1,3-5 74,-4 1-87,-6 0 25,4-1 1,-9 2 81,3-5-320,-3 5 103,-1-8 1,-5 9-243,-2-2 138,-9 2 78,4 2 1,-10 1-335,3 2 173,-2-2 27,-7 9 1,2-4 4,-4 5 0,4 1 116,0 3 1,-1 1-41,4 2 1,-2 4-47,6-4 1,2 3 7,2 2 1,8-1 83,3 1 1,-1-5-50,1 1 250,0-1 36,9 0-206,-4 3 0,6-9 256,-3 3-105,2-3 12,0-1 0,1 0-68,-4 0 0,0 0 27,5 0 123,-6 0-56,8 0 1,-3-3 8,4-1 1,0-4 110,1 4 0,3-5 191,0 2-88,6 2-289,-4-5 0,5 3 22,-3-4 0,3 3 7,-3 1 1,1 0-106,-1 0 0,2-4 80,-1 4 1,-3 1-16,2-2 1,-3 4-22,3-4 0,-5 6-17,1-2 0,1-1 58,0 1-28,-1 0 1,-4 4-73,1 0 65,-1 0 1,0 0 45,1 0-54,-6 0 49,4 0-35,-3 0-24,4 0 1,-3 0-111,-1 0-93,-4 6 0,3-5-333,-2 3 281,-3-3-470,4-1 174,-5 5 1,2-4-22,1 3-1277,-1-3 1153,3-1 0,-6 0 679,-3 0 0,-3 0 0,-4 0 0</inkml:trace>
  <inkml:trace contextRef="#ctx0" brushRef="#br0" timeOffset="24">13328 11843 8062,'6'-11'170,"5"0"1,-8-1 372,9 1 1,-6-1-82,9 1 96,-9-1-262,9 6 1,-9-4 400,6 2-523,-1 3 1,0-5 126,1 3 1,-1 1 13,1 3 1,-1-2-22,0 1 0,-3 0 172,0 4-338,-1 0 30,0 0-414,3 5 212,-9 1 43,4 6 1,-6-1 26,-3 1-35,-2 4 0,-6 1-192,1 2 1,-1 2 102,1-2 0,0 3-50,-1 1 0,1-2-3,-1-2 151,1 3-88,5-9 72,1 3 1,5-1 78,0 1-75,0-1 0,0-8 52,0 1 0,1-4 63,3 3-111,2-4 565,10 2-364,-3-5 0,7 0 99,-4 0 372,-1 0-400,1 0 0,-2 0 63,5 0 1,-3 0 82,3 0 0,-5 0-277,1 0 109,-2 0-53,-2 0 0,0 0-475,1 0 148,-6 0-170,4 0-349,-8 0-1675,3 0 1599,-21 0 0,6 1-64,-13 3 797,8-3 0,-6 4 0,3-5 0</inkml:trace>
  <inkml:trace contextRef="#ctx0" brushRef="#br1" timeOffset="25">5768 13671 8205,'-7'-7'-400,"-3"2"529,9 0 481,-4 4-293,5-4 1,4 4 129,-1-3-227,6 3 197,-2-4-179,4 5 0,0 0 122,1 0-504,-6 0 248,4 0 47,-8 0-188,3 0 1,-4 0 92,3 0 0,-3 1-233,3 3 182,-3-3 0,4 4 18,3-5 1,2 0 81,1 0 0,2 0-54,2 0 1,2 0 343,2 0-307,2-5 14,-3 4 1,5-4 129,0 5 0,0-4-57,-1 0 123,6-5-109,-3 8 0,6-4 25,-4 5-28,0-5-75,0 3 1,1-7-30,3 6 0,1-2 50,-6 1 0,6 2-131,-2-1 126,-2-4-78,0 6 1,-1-4-75,0 5 0,3-4 81,-3 0 1,1 1-116,-2 3 0,-2-4 155,3 0-281,-3 0 220,4 4 1,-3-1-58,6-3 0,-1 3 49,5-3 0,-1 1-91,0 0 1,4 0 30,0-5 0,5 5-8,-1-5 1,3 0 0,0-3 0,5 1-179,-1 2 1,1-2 160,-5 3 0,5-2 14,-1 1 1,7-2-14,1 2 0,6-2-117,-29 4 1,0 1 0,0-1-1,1 0 118,-1 1 0,0-1 1,2-2-1,0 1 24,1-1 1,-1 0-1,2 1 1,0-1-6,-2 2 1,0 1 0,2-2 0,0 0 21,-1 1 0,-1 0 0,2-2 1,1 0 5,-1 4 1,0 0 0,-3-2 0,0 0 51,-1 1 1,1 2-1,-3 0 1,0 0-40,1-1 1,-1 0 0,2 1 0,-1 0 92,0-1 0,-1 0 1,30-5-44,-1 5 1,3-1-10,-32 3 0,0 0 1,4 0-1,-1-1 1,1 0 1,1-1 0,1-1-1,0 0-3,-2 1 0,0 0 0,2 1 0,0 0-32,-2-1 1,1 0 0,3 1 0,1 0-11,-1-1 0,0 0 0,1-1 1,0 0-33,-1 1 1,0 0-1,-2 1 1,-1 0 43,-1-1 0,0 0 1,1 3-1,0 0-68,-1-1 1,0 0-1,-1-1 1,-1 1 52,-1 0 1,-1 0-1,26-2-10,-1 4 1,4 0 51,-4 0 0,4-3 13,0-1 0,-1 0-13,4 4 1,0-4-15,-32 2 1,0 0 0,2 0 0,-2-1-2,29-1 0,-27 3 0,1 0-4,-3-3 1,1 0-1,3 2 1,1 0 31,-2-1 0,-1-1 0,-1 2 1,1 0-39,-2-2 1,1 0-1,-1 2 1,0 1-4,3-3 1,-1 0 0,0 2-1,-1 1-5,0 0 1,-1-1 0,1 0 0,0 1 4,28-3 1,-4 3-239,-4-3 1,-5 3 168,2 1 0,2 0 16,1 0 1,3-4 37,1 0 1,2 1 51,1 3 0,-1-2-34,2-2 0,1 3 49,-1-3 1,-29 3-1,1 0-8,27-3 0,-2 3 15,-5-3 0,-5 1 44,2 0 0,-7 1 11,-1-1 1,-9 1-5,1 2 1,-4 0-51,1 0 1,-3 0 87,-5 0 1,-1 0-122,1 0 0,0 0 296,0 0 0,-4 0-281,0 0 1,0 0 202,4 0 0,-4 0-224,0 0 1,-5 0 27,1 0 79,3 0 1,-5 0-92,2 0 0,-3 0 324,0 0-243,-1 0-107,1 0-253,-1 0-552,-5 0 121,0 0-284,-6 0 550,-6 0 395,-5 0 0,-17 5 0,-7 2 0</inkml:trace>
  <inkml:trace contextRef="#ctx0" brushRef="#br1" timeOffset="26">6396 13899 8094,'0'-11'225,"0"4"11,-5-3 59,3 9 178,-3-9-177,5 9 0,0-6 577,0 3-318,0 3 58,0-4 552,0 5-578,0 5-148,0 2-202,0 4-179,5 0 44,-3 6 1,3-1 281,-5 3-834,0 3 412,0-4 1,0 3-146,0-2 0,0 3-326,0-3 1,0-3-214,0 0 322,5-4 221,-4 0 1,4-1-1406,-5 1 971,5-1 0,-4-3-1197,3-1 1810,-2-4 0,-2 7 0,0-4 0</inkml:trace>
  <inkml:trace contextRef="#ctx0" brushRef="#br1" timeOffset="27">5768 14333 8094,'-12'-5'290,"6"4"-290,-4-9 602,8 8 957,-3-3-843,5 5 54,0 0 0,5 0-128,3 0-465,2 0 0,7 2 236,2 1-265,2-1 88,7 3-78,6-5 1,12 0 73,7 0 1,3 0-1382,1 0 1183,6 0 54,-29-3 1,0 1-1,1 1 1,0-1 88,1-1 0,0-1-164,-1 0 0,0 0-11,-1-2 0,0 1 0,1-1 0,-1 0 33,0 1 1,1-1 54,-1-2 1,0-1 46,29-4-115,-29 5 1,0 0-125,19-3 0,3-1 215,-10 1 0,-3 3 5,-5 0 0,-1 6 49,-11-2-291,1 3 208,-9 1 0,-2-4 105,-4 0-608,-1 0 121,-5 4 665,4 0-881,-3 0 428,-1 6 1,1-5-1623,-4 3 536,-1-3-229,3 4 929,-5-4 0,0 9 472,0-2 0,-5 2 0,-2 2 0</inkml:trace>
  <inkml:trace contextRef="#ctx0" brushRef="#br1" timeOffset="28">5939 14619 8032,'-8'-4'-506,"1"0"510,4 0 265,-2 4 227,5 0 303,0 5-343,0 2-141,0 9 0,0-3-279,0 2 40,0 3 0,5 0-85,-4 4 90,10 1 0,-6 0 48,2 0 1,2 4-174,-5-1 0,3-3 95,-3-4 1,5-1-167,-1 1 0,-2 1-53,2-4-19,-6-1 206,8-4 1,-7 1 6,5-1-13,-6-5 0,4 3-160,-2-5 163,-2 5 1,3-7 10,-5 6-241,0-5 232,0 2 75,0-5-89,-5 0 1,2-2 126,-5-1-127,6-4-2,-3-4 0,1-2 147,0-2-131,0-3-1,4-5 1,0-1 13,0-2 1,2-5 17,1-7-204,4 3 83,4-5 1,1 6 17,-1 0 53,6 4-2,-5-3 1,10 11 196,-3-1-216,-3 5 68,1 7 1,-1-1 238,3 1-274,3 4-1,1 2 45,5 0-30,1 4 1,6-4-46,3 5 1,2 0-113,2 0 0,2-1 76,-2-3 0,6 1-366,2-4 0,0-1 454,0-3 13,-3-1 0,5-3-144,-3 0 280,-2 0-993,4 3 894,-10 1 0,-2 1 180,-5 2 0,-6-1-119,-5 5 168,0 0-110,-10 4 1,3 0-318,-4 0 1,-1 2 263,0 2 1,-3-2-1263,0 6 1503,-6-6-596,3 3 0,-3 0-443,1 3 1,-1-2-3,1 2-397,-6-6 1049,-4 9 0,1-10 0,1 4 0</inkml:trace>
  <inkml:trace contextRef="#ctx0" brushRef="#br1" timeOffset="29">6179 14710 7944,'-12'0'-1658,"1"-5"1382,5 4 1220,0-4-224,6 0 82,0 3-375,6-3 1,0 4-13,5-3 125,1 3-227,-1-4 0,4 5 52,1 0-144,-1 0-56,-4 0 1,1 0-121,-1 0-8,-5 5 1,3 1 208,-5 6-557,5-1 264,-8 6 71,4-5-721,-5 10 486,0-9 0,0 8 30,0-2 0,-5-1-94,-2 1 0,-4-1-71,0 1-8,5-3 141,-4-4 1,8-1 157,-2 0-55,-2 1-49,5-6 388,-4 4-133,5-8-167,0 8 277,0-9-135,0 9 0,1-8 110,3 1-102,2-1 0,6-2 84,-1 0-149,0 0 27,1 0 1,-1 0-591,1 0 365,-1 0 0,1-2-1181,-1-1 899,0 1 0,1-7 466,-1 6 0,1-6 0,-1 7 0,-1-8 0,-2 3 0,2-4 0,-4 0 0</inkml:trace>
  <inkml:trace contextRef="#ctx0" brushRef="#br1" timeOffset="30">6533 14687 7944,'-12'-6'-34,"1"-4"0,3 8 58,1-1 619,4 1-95,-7 2 0,9 5-86,-3 3-358,3 7-24,1-2 0,1 9-99,3-3 65,2 2-40,0 2 1,3-4 14,-5 0 1,5-1-126,-1 1 1,-2 1-382,2-5 1,-6 1 272,2-5-731,-3 0 597,-1 1 1,0-4-460,0-1 92,0-4 713,0 2 0,0-5 0,5-5 0,2-2 0</inkml:trace>
  <inkml:trace contextRef="#ctx0" brushRef="#br1" timeOffset="31">6693 14687 7814,'-12'-6'0,"1"-4"-378,-1 8 284,6-8 517,1 9-21,5-4-233,0 5 0,0 5 19,0 3-130,0 2 34,0 6 0,0-2 64,0 5 1,0 0 181,0 4-555,0 0 199,0 0 1,1-2-60,3-2 0,-1 2-318,4-6 1,-3 0-565,4-3 507,-6-1 11,8-5-68,-8 5 509,3-10 0,-5 4 0,5-5 0,-4 0 0,4-1 0,-5-3 0,0-3 0,0-4 0</inkml:trace>
  <inkml:trace contextRef="#ctx0" brushRef="#br1" timeOffset="32">6407 14699 7918,'5'-13'-135,"-4"3"0,6 6-313,-3 0 452,2-5 704,5 8-334,6-4 1,-3 1-70,5 0 0,0 1-62,4 3 1,0-4-109,-1 0 0,5 0-192,0 4 0,-1-4-1069,-3 1 626,0-1 414,0 4 1,-4 0-1109,0 0 606,-5 0 265,2 0 323,-4 0 0,-1 0 0,-3 0 0,-1 0 0,1 5 0,4 1 0</inkml:trace>
  <inkml:trace contextRef="#ctx0" brushRef="#br1" timeOffset="33">6932 14687 7918,'0'7'-888,"0"-2"1,-1-4 887,-3 3 774,-2-3-19,-5 9-410,-1-9 0,1 10 290,-1-4-230,6 3-186,-4 2-266,4-1 91,-6 6 1,4-5 7,1 4 0,4 0-148,0-1 1,1 2 83,2-2 1,0-2-194,0 2 1,0-1-12,0 1 1,2-6-185,1 2 161,4-2 1,4 1-81,1-2 595,-1-3-191,0-5 1,1 0-4,-1 0 0,1-4 124,-1 1 0,0-6-211,1 1 1,-1-2-18,1-2 0,-5 1-52,1 0 1,-6-1 132,2 1 1,-2-1-197,-2 1-66,0-6 156,0 5 0,0-6-38,0 3 1,-4 2 58,0-2 0,-4 2 6,5 2 1,-1 3 34,4 1 1,0 3 296,0-4-10,0 6-166,0-4 71,0 6 0,5 0-100,2 0 1,5 0-43,3 0 1,-2 0 5,2 0 0,1 0-45,0 0 1,-1-3-16,-4-1 0,1 0-630,-1 4 299,1 0 191,-1 0 1,-3 0-660,-1 0 29,-4 0-44,2 0 803,-5 0 0,5 0 0,1 0 0</inkml:trace>
  <inkml:trace contextRef="#ctx0" brushRef="#br1" timeOffset="34">7172 14619 7918,'-5'-7'-1092,"4"-3"750,-4 9 1,5-5 595,0 2 1,0 1-44,0-4 1,5 0 724,3 0-395,2-3-206,1 8 0,1-7-53,-1 6 0,4-5-123,0 4 1,4-1 27,-3 1 0,3 3-22,-4-3 0,0 3-107,-3 1 0,-5 0-80,1 0 0,-4 5 59,3 3-545,-4-3 371,2 5 0,-5-3 8,0 9 0,-4-2 19,0 5 1,-5-4-46,2 4 1,0-4-108,0 4 1,3-5-18,-4 1 217,6-2-104,-3-2 266,5 1 55,0-1-147,0-4 0,0-1 433,0-2-278,0-3 55,0 4-13,5-5-74,-4 0 0,9 0 1,-2 0-354,2 0 305,1-5 0,1 3 100,-1-6-1425,1 0 837,4-3 0,-3 3-941,2 1 1346,-7-1 0,2-3 0,-4-1 0</inkml:trace>
  <inkml:trace contextRef="#ctx0" brushRef="#br1" timeOffset="35">7835 14219 7636,'0'-6'265,"5"1"144,-4 5 0,5 0 377,-2 0-333,-3 0-53,5 0 47,-1 0-169,1 0 1,2 5-40,-1 2 1,1 0-1,3 0 0,1-3-72,-1 4 0,4-5 13,1 5 1,3-5-43,-4 0-138,5-1 102,-2-2 1,5 0 32,0 0 0,-1-2 125,1-1-244,0 1 18,0-8 1,-5 5 167,-3-3-483,3-2 194,-6 4 1,5-2 114,-6 1-480,1-1 318,-6 2 0,-1-4-196,-5 2 165,5 3 61,-4-5 0,3 3-160,-8-4 218,3 0-13,-9-1 1,2-3 0,-7 0 0,3 0-91,-4 3 225,-1 6-112,4-4 1,-9 7 55,3-5 1,-2 6-1,-2-2 0,4 3 16,0 1-57,0 5 12,-4 1 1,0 7 109,0 2-114,5-2 20,-3 8 0,8-3-2,-2 5 1,2 0-5,2 0-90,4 5 83,2-4 1,5 4-33,0-5 1,2-1-9,1 1 0,4-4 51,4 0-24,6-5 1,-5 8 1,10-10 202,-3 4 14,3-9-133,0 3 1,5-8 124,0 2 0,-1-3-40,-3-1 315,0 0-233,0 0 1,-2 0-139,-1 0 0,1 0-240,-2 0 0,-2-4-1025,-2 0 620,3-5 366,-6 8 0,5-9-1820,-6 2 981,1 3 283,-6-5-276,4 4 1016,-9-6 0,10-4 0,-5-2 0</inkml:trace>
  <inkml:trace contextRef="#ctx0" brushRef="#br1" timeOffset="36">8771 13876 7941,'-6'0'873,"1"0"667,5 0 1,5 0-995,2 0-325,4 0 5,0 0 1,4 0 149,1 0 1,8 0-45,-2 0 112,4-5-153,2 4 1,-3-5 67,6 2-16,-6 3-177,8-10 0,-10 10 165,0-3-432,0-2 149,-11 5-535,5-4 465,-6 5-2077,-5 0 285,0 0-1188,-22 5 3002,7-4 0,-17 9 0,8-3 0</inkml:trace>
  <inkml:trace contextRef="#ctx0" brushRef="#br1" timeOffset="37">9639 13408 7941,'0'-11'15,"0"4"213,0 2 0,0 4 642,0-3-330,0 3 196,0-4-179,0 5-165,-5 0-227,4 5 1,-13 3 317,2 7-228,-1-3 0,-4 10 132,-2-3-307,-3 8-537,0 2 585,-1 5 1,4-1-64,0-2 0,5 5 106,-2-1 1,5 1-134,3-1 1,3-1 243,5 0-599,0-5 245,0 4 1,9-8-451,3 1 256,2 3 181,2-10 1,-2 8-405,5-8 272,0-2 49,4-1 21,0-4 436,-5-1 1,2-3-399,-5-1-304,0-4 200,-3 7 1,-1-9-51,1 3 1,-5-3-142,1-1 1,-4 0-1142,3 0 690,1 0 855,3 0 0,1 0 0,-1 0 0</inkml:trace>
  <inkml:trace contextRef="#ctx0" brushRef="#br1" timeOffset="38">9799 13705 7974,'0'-18'0,"0"2"237,0 4 0,0 1 824,0 0-655,0 4 353,0 2 760,0 5-1337,5 5 0,-2 3 0,4 7 1,1 2-126,3 2 1,0 2 135,-4-2-56,3 3 31,2 1 0,0-2-303,4-2 48,1 3 0,-4-10-286,4 5 272,-1-6 1,-3 1-60,2-1-542,-2-4 474,-2 3 1,1-9-105,-1 3-1243,-5 2 1002,4-5 1,-7 4-1074,5-5 999,-1 0 647,0 0 0,-2-5 0,-5-1 0</inkml:trace>
  <inkml:trace contextRef="#ctx0" brushRef="#br1" timeOffset="39">10050 13648 7974,'0'-18'-73,"-5"7"73,4 1 1391,-4 8-280,5-8-82,-5 9-523,-1 1-309,-1 6 0,-7 11-97,3 2 0,-8 7 292,0 5-953,-3 7 379,-1-3 1,-3 5 223,-1-6-2138,5 0 1726,1 1 1,8-10-1538,-2-2 1045,2-3 419,7-2 1,1-5-265,5-6 754,0-4 0,5 2 1,1-5-1</inkml:trace>
  <inkml:trace contextRef="#ctx0" brushRef="#br1" timeOffset="40">10165 13751 7974,'0'-12'898,"5"1"-365,1 5-154,5 0 214,1 6-273,-1-5 1,4 4 135,1-3-326,4 3-38,-7 1 1,8 0 96,-2 0 1,-1-1-99,1-3 1,-4 3-497,4-3 231,-5 3 182,3 1 1,-6 0-1288,1 0 556,-6 0 373,4 0-1580,-3 0 965,-1 0 965,-1 0 0,0 0 0,1 0 0</inkml:trace>
  <inkml:trace contextRef="#ctx0" brushRef="#br1" timeOffset="41">10564 14105 7920,'0'6'1917,"5"-1"-960,-3-5-318,3 0-71,-5 0 60,5 0-409,-4 0 0,4-5-155,-5 4 36,5-9 1,-2 3 254,4-4-457,-4 0 145,7-6 1,-7 1-11,4-4 0,0-1-197,0 2 1,0-3-404,-4-1 293,-1-4 166,8-3 1,-8-4-166,6 0 134,-6 0-517,4-1 389,-1 1 96,-4 0 0,8 1 34,-5 2 228,-1-2-156,2 9 1,-2-2-71,5 7 334,-6 2-70,3 6-130,-5 4-18,0 2 309,0 15 0,0-2-218,0 7 0,0 2 112,0-2 0,1 4-100,3-4 0,-1 0 55,4-3 1,1-2 185,3-2 0,1 0-352,-1-4 0,2 0-389,2-4 0,-2 0 416,2 0 0,-2 0 0,-2 0 0,-1-1-241,-2-3 28,2 3 204,-3-9 0,4 5 5,0-3 150,-4-2-62,3 3 0,-4-4-65,6 0 162,-6-1-75,4 1 1,-5-1-62,3 1-9,2-1 8,-9 6 0,6-3-155,-4 5 151,-1 1-21,3 3-4,-5 0 0,0 6-16,0 5 0,0 5-8,0 3 1,0 3-1,0 1-290,0 0 172,0 5 0,-4-4-833,0 3 487,0-3 233,4 4 0,0-7-1146,0-2 676,0 3 307,0-9 1,0 3-487,0-4 889,5-6 0,2 4 0,-1-9 0,9 5 0,-2-6 0</inkml:trace>
  <inkml:trace contextRef="#ctx0" brushRef="#br1" timeOffset="42">11181 13728 7920,'0'-12'0,"0"1"0,4 0 874,0-1-328,-1 6 82,-3 1 510,0 0-555,0 3-182,0-3-22,0 5-196,-5 5 1,-1 2-57,-5 4 0,0 2 229,4 2-454,-3-2 143,3 8 1,-3-4-199,3 2 204,-4 2-64,5-3 1,0 4-345,2-3 226,3 2 24,1-8-439,0 9 381,0-10 0,1 5-72,3-6 16,2-4 172,6 3 0,-1-9-59,0 3 1,2-3-4,2-1 1,-1 0-732,5 0 314,-5 0 274,3 0 1,-2-1-1389,0-3 809,0 3 833,-3-9 0,-1-2 0,1-6 0</inkml:trace>
  <inkml:trace contextRef="#ctx0" brushRef="#br1" timeOffset="43">11284 13340 7940,'6'-12'0,"-1"1"560,-5-1-169,0 1 165,0 5 504,0 0-273,0 6 28,5 0-343,-3 6-208,3 0 0,-2 9 443,1 0-298,5 6 0,-3-4 47,11 6-201,-4 0 0,4 1 76,-1 3-166,1-3 14,1 9 1,0-8-19,-3 6 0,-2-2-123,2 1 1,-3 2-232,-5-5 183,-2 5 0,-1-5 51,0 4-150,0 2-259,-4-4 168,-5 0 1,2 3-224,-5-5 1,2-1 68,-2-3-803,-2 0 720,4-5 1,-5 2-113,-1-5 0,5-1-954,-1-6 167,0 2 1012,2-9 2,1 4 1,1-6-651,0-3 972,0-2 0,4-11 0,0 0 0</inkml:trace>
  <inkml:trace contextRef="#ctx0" brushRef="#br1" timeOffset="44">11558 13431 7998,'0'-11'0,"0"-1"440,0 1-164,5 4 1,-2-3 63,4 3 193,1 1-220,-2-4 1,4 5 102,-2-2 245,2-4-329,1 10 1,1-8 280,-1 6-386,1-6-58,-1 7 1,1-3-118,-1 5 30,0 0-13,1 0 0,-5 0-15,1 0 0,-4 5 33,3 3 1,-3-2-241,4 2 0,-6 0 71,2 3-461,-3 0 348,-1 1 0,-1 1-403,-3 2 411,-2-3 1,-4 6-121,2-3 111,-2-2 131,9 4-76,-9-6 234,8 0-73,-3-4 1,5 3-71,0-2 0,0-2 92,0 2 1,2-5-86,1 5 390,4-6-199,4 4 1,-2-6 139,3 0-98,-4 0-342,9 0 1,-6 0-730,1 0 292,-1 0 0,1 0-488,-1 0 0,-1-2 1077,-2-2 0,-3-2 0,-5-5 0</inkml:trace>
  <inkml:trace contextRef="#ctx0" brushRef="#br1" timeOffset="45">11969 13237 7987,'6'-12'0,"-2"1"0,1 3 0,-1 1 890,0 4-137,-4-7-110,5 9 123,-4-4-394,4 5 0,-5 9 242,0 2-247,0 8-170,0 4 1,0 7-38,0 8-112,0-2 56,-5 3 1,3 1 84,-6 1 0,4 3 149,-3-3-1429,-1 4 1092,-3-4 1,-1 0-182,1 1 0,3-5-237,1 1 0,0-2-458,0-2 599,-4-5 0,10-1-157,-3-5-79,-2 0 286,5 0 1,-4-6-235,5-1 182,0-4 0,0 0-129,0-1 121,0 1 568,0-1 1,4-3-668,-1-1-350,1-4 374,-4 2 0,1-5 361,3 0 0,-3 0 0,5 0 0</inkml:trace>
  <inkml:trace contextRef="#ctx0" brushRef="#br1" timeOffset="46">12175 13602 7987,'0'-23'0,"5"4"0,2 0 1091,-2 0-652,11 2 1,-9-4 531,8 6-427,3 0-244,-5 3 0,9-3 220,-3 0-112,-3 5-225,6 0 0,-6 8 20,3-1-141,-2 1 163,-1 2-221,-3 0 68,3 5 0,-8 5 109,0 6 1,-6 4-15,2-1 0,-3 8-135,-1 3 0,-9 1-198,-2 3 0,-8-1-577,0 9-520,-3-5 1092,-6 2-648,4-5 483,-4 0 0,5-1 108,1-2 0,0-3-60,3-5 1,2-6 183,6-1 1,1-4 94,2 0-316,3-1 1915,5 1-1406,0-6 1,1-1 443,3-5-420,3 5-37,4-4 1,4 4 213,1-5-50,9 0-257,-11 0-75,13-5 83,-5 4 1,2-5 64,3 2-212,-3-2 114,-1-1 0,0-3-27,0 2 1,-4 2-4,0-2 1,-5 2-325,1-1 139,3-4 1,-6 5-178,5-5 166,-6-1-54,-4 1 192,3 4 0,-8-3-43,6 3 0,-5-3 85,0-2 1,-1 4 279,-2 1-197,0 4 230,0-2 51,0 5-133,-5 0-1,3 0-119,-8 0-51,9 0 0,-8 5 80,5 3-330,-5 2 248,8 2 0,-4-1-15,5 0 1,0 1-4,0-1 27,0 1 1,1-1-4,3 0 1,6-3 180,5 0-197,6-6 33,-4 3 1,6-5 347,0 0-86,5 0-247,-4-5 1,3 0 64,-8-2 0,1-4-83,-5 4 0,4-3-93,-3-2 1,-5 1-89,-3-1 44,-1 1 42,0-6 0,-2 3-176,-5-5 72,0 5-80,0-7 0,-2 7-388,-1-5 366,-4 5 0,-9-3-250,3 6 225,-8 0 0,3 0-49,-5 4-173,-5 2 212,4 0 0,-4 3-150,5-1 448,0 1-191,0 2 0,6 0 201,1 0-50,4 0-2,0 0 62,6 0-245,1 0 452,5 0-173,5 0 0,1 0 43,6 0 240,4 0-221,2 0 1,9-1 85,-1-3 13,6 3-88,-8-9 0,8 9 175,-5-3 11,4-3-216,-7 1 0,4 0 25,-5 2 0,0-1-7,0 1 0,-4-4 127,0 5 1,-5-5-41,1 4-185,3-5 60,-5 8 1,3-5-18,-5 2-117,1 3 116,-1-4 0,-3 5-359,0 0 146,-1 0-56,-1 0 0,1 0-378,-3 0-269,-3 0-782,4 0-1835,-5 0 1692,-5 5 927,-1-4 291,-1 4-104,-3-5 621,9 0 0,-9 0 0,3 0 0</inkml:trace>
  <inkml:trace contextRef="#ctx0" brushRef="#br1" timeOffset="47">13088 13431 7987,'0'-11'-98,"0"-1"0,5 1 98,3-1 1088,2 1-636,7 4 1,-5-3 653,4 3-565,1 2-254,-4-6 1,5 9 313,-3-6-319,-2 6-128,3-3 0,-3 5 56,2 0 1,-2 0 127,2 0-309,-2 0 140,-2 0 0,-3 4 15,-1-1 0,-4 6-68,1-1 0,1-2-44,-1 2 1,-2-1-232,-6 5 1,1 3-382,-9 0 339,3 6 76,-7-9-246,4 10 216,-4-9 0,3 7-36,-2-5 147,2 5 10,2-7 1,3 4 32,1-6 1,4 0 94,-1 1 0,4-2 245,4-2-138,2 2-77,6-4 0,-1 0 608,1-2-277,-1 3-164,6-6 1,-4 4 151,7-5 1,-5 0-179,4 0 0,-1 0-184,1 0 1,-3 0 255,-4 0-1670,-1 0 607,-5 0-835,4 0 750,-8 0 186,3 0-2638,-20 0 3263,6 0 0,-23 0 0,8 0 0</inkml:trace>
  <inkml:trace contextRef="#ctx0" brushRef="#br2" timeOffset="48">6007 13522 8274,'-11'7'-914,"3"2"538,1-6 1423,4 1-107,-2-4 1346,5 0-1550,0-5-389,0-1 0,5-7 19,3-2 0,3-3 83,4-5 0,3-1 223,5-3-352,10-2 1,-1-10-396,10-3 1,1-4 217,-19 22 0,1-1 0,0 1 0,0 0-112,3-3 0,1 0 1,-2 1-1,0-1-165,4-1 0,-1-1 1,-1 0-1,-1 0 123,-1-2 1,0 1-1,-1 0 1,-1 0 36,-2-2 1,-1-1 0,0 5-1,1 0-141,-2 0 0,-1-1 1,17-20-81,-10-1 0,-2 14-211,-9 5 0,-5 7-703,-3 5 441,-6 2-315,3 11 449,-10 1 1,0 10-93,-3 3 1,2 3-19,2 4 0,3 4 644,-3 8 0,-2-3 0,0 4 0</inkml:trace>
  <inkml:trace contextRef="#ctx0" brushRef="#br2" timeOffset="49">6224 14881 7911,'-11'5'-42,"5"2"0,-3 0-47,5 1 306,0-5-445,4 2 192,0 0 327,0-4 76,0 4 1572,0-5-1013,5-5-542,-4 4 0,5-9 318,-6 2 0,1 0-278,3-3 0,6-3-51,5-9 0,10-6-128,2-5 0,10-7-111,-17 17 0,2-1 0,2-3 0,1 0-329,2-2 0,-1-1 0,5-6 0,-1 0 254,2 1 1,1 0 0,1-4-1,1 0 41,1 2 0,0 0 0,1-1 0,0 0-321,0 1 1,2 0-1,-1 1 1,1 1 257,-2 1 0,-2 1 0,0 2 0,-2-1 32,-2 1 1,-1 0 0,-2 2 0,1 1-54,-3 0 0,1 1-13,-1 4 1,-1 1 0,10-15-29,-4 8 1,-11 7-523,-5 8 78,-2 2 151,-7 2 0,-2 4-1367,-8 3 1621,-2 8 0,-5 3-1480,-1 4 0,1 2 1737,-1 2-193,1 3 0,-6-1 0,0 0 0</inkml:trace>
  <inkml:trace contextRef="#ctx0" brushRef="#br2" timeOffset="50">10473 12883 8110,'0'-12'244,"0"1"1,1-1 119,3 1 0,6 1 240,5 2-426,6-2 0,-2 4 325,7-6-325,9-4 1,7 2-625,7-5 672,3 0-137,-19 8 0,1-1 0,-1 1 0,0-1 89,5 1 1,0-1-907,3 1 1,0-1 765,4 1 0,1 0 1,3-3-1,1 0 140,3-2 0,1 1-167,0 1 0,1 0 20,1-2 1,2-1-1,2 3 1,0-1-37,-18 4 1,0 0 0,0-1-858,1-1 1,1 0 0,0 0 872,4-2 0,2 0 0,-1-1 0,-1-1 1,0 0-1,1-1-17,1-1 0,1 0 0,0 0-559,1 0 0,0 0 0,-1 0 609,-4 0 0,-1 0 1,0 0-522,5-1 0,-1 1 0,0 0 438,-5 2 0,0 0 0,-1-1 0,0 2 0,0-1 0,0 1-14,17-5 0,-1 0 0,-4 1 0,-1 1 16,-4 1 0,1 1 0,-2 2 0,0 1 25,-4 1 0,-1 0 246,0 0 0,-1 1-147,-6 1 1,-1 0 0,-2 1 0,0 2 126,-3 0 1,0 1-172,28-11-21,-3 5 1,-2-3 691,-6 4 1,-1 1-424,-6-1-582,-2 1 1088,-11 5 0,1-3-815,-7 5 1,1-4 2606,-9 5-2697,1-1 1688,-5 4-1458,-5 0-131,5 0-180,-10 0-196,4 0-2601,-5 0 2438,-5 5 1,2-4-77,-4 3 606,4-3-175,-2-1 0,0 0 169,-3 0-33,3 0-10,-5 0 27,4 0 0,-6-5 8,1-3 1,3 2 169,1-1 1,-1 4 23,-3-1 111,-1-2-148,1 5 178,0-10-46,4 10 394,-3-4-348,4 5-143,-1 0 0,1-1 495,2-3-296,3 3 95,-4-4 253,5 5 488,0 0-1178,5 0 0,1 0 352,6 0-189,9 0-34,-2 0 48,14 5-51,-4-4 0,3 4 87,2-5-283,-2 0 61,7 0 0,-6 0 132,-2 0 0,1 0-22,-6 0 1,0 0 9,-7 0 0,1 0 94,-5 0 26,0 0-124,-8 0-79,-2 0 0,-5 1 89,0 3-14,0-3-3,-10 10-84,-3-5 59,-15 5 1,-5 2-15,-5 2 0,-5-1-150,1 5 1,3-4-1381,1 5 234,7-7 910,3 4 0,11-6-2327,1 1 1236,4-1 1399,0 1 0,1-1 0,-1 0 0</inkml:trace>
  <inkml:trace contextRef="#ctx0" brushRef="#br2" timeOffset="51">15315 11307 8060,'0'-12'0,"0"1"0,4 3 0,0 1 194,0-1-20,-4-3 1,4 3 379,-1 0 0,1 6 326,1-8-588,-3 8 0,4-3-33,-2 5 0,-3 2 3,3 1 0,-3 5 150,-1 7 1,0 4-70,0 8 1,0-2-32,0 6 0,-1-5-86,-3 5 1,3-2 14,-3 1 0,3 2-103,1-5 1,0 3 94,0-3 0,0 3-108,0-3 0,0 2 115,0-6 0,1 6-272,3-6 1,-2-1 46,6-3 0,-4-4-32,3 4 1,-3-5 22,4 1 1,-6-2-94,2-2 1,1-3 15,-1 0 0,0-5 187,-4 5-425,0-6 277,0 4 1,1-6-397,3 0-543,-3 0-668,4 0 251,-5 0 1,0 0 0</inkml:trace>
  <inkml:trace contextRef="#ctx0" brushRef="#br1" timeOffset="52">4294 16218 8170,'-11'-12'0</inkml:trace>
  <inkml:trace contextRef="#ctx0" brushRef="#br1" timeOffset="53">4283 16206 8170,'-7'0'1055,"2"0"1,4 0-321,-3 0-308,3 0-153,-4 0 0,4 0 37,-3 0 0,3 1 311,-3 3 266,3-2-237,1 3 492,0-5 1,5 0-933,2 0 0,3 0-95,2 0 1,1 0 10,2 0 0,3 0 3,4 0-188,-4 0 102,4 0 0,-5-2-167,6-1 1,0 1 114,0-2 0,0 2-113,0-2 1,0 3 146,-1-3 0,1-1-110,0 1 1,0-1 18,0 1 0,-2 3 82,-2-3 0,-2-1-104,-6 1 1,1 1-42,-1 3-293,1 0 1,-2-2-591,-3-2-363,3 3 704,-8-4 1,4 5-1058,-2 0-233,-3 0 790,4 0-97,-5 0 1267,0 5 0,0 2 0,0 4 0</inkml:trace>
  <inkml:trace contextRef="#ctx0" brushRef="#br1" timeOffset="54">4340 16457 8194,'-6'0'848,"1"0"1,5-1-66,0-3 447,0 3-351,0-4-426,5 5 0,1 0-3,5 0 0,1 0-58,-1 0 1,2-4-38,2 0 1,3 1-51,5 3 0,0-4 14,-1 0 0,6-5-82,3 2 1,-2 1 28,1 3 1,-4-2-23,0 1 0,2 0-1,-1 4 1,-4-4-101,-4 0 0,-4 1 52,4 3 1,-5 0-199,1 0 1,-2 0-34,-2 0 1,1 0-188,-1 0 185,1 0-124,-1 0-541,-5 0-805,5 0-2247,-10 0 3276,4 0 0,-20-6 1,-4 0-1</inkml:trace>
  <inkml:trace contextRef="#ctx0" brushRef="#br1" timeOffset="55">5642 16218 8072,'0'-7'1592,"0"2"646,0 5-2042,5 0 1,-2 0 27,4 0 1,1 0-36,3 0 0,1 4-1,-1 0 1,0 0-26,1-4 0,1 0-126,2 0 1,-1 1-62,5 3 0,-1-3 122,1 3 1,2-3-80,-2-1 1,1 0-13,0 0 1,1 0 43,-2 0 0,-1 0-15,1 0 0,-4-1-99,4-3 1,-5 3 85,1-3 1,-2-1-10,-2 1 1,5-4-100,-1 5 0,0-5 43,-3 4-95,-1-5 0,0 3 95,1-5 0,-2 3-10,-2 0 1,2 4-5,-3-3 1,-2 3-74,-1-4 86,3 1 1,-6-5-4,3 1 1,-3 3 67,-1 1 0,0-1-56,0-3 1,0 3 52,0 1 1,-5 0-74,-3 0 31,-2-4 0,-5 6-5,0-2 1,-1-2-4,5 5 1,-5-1 20,-4 1 0,0 3-4,1-3 1,-2 3 38,2 1 1,-4 4-47,-4-1 1,2 8 51,-6 0 1,1 0-20,-5 5 1,6 1 7,3 2 1,-2 3-10,1 1 0,-3 1 1,3 3 0,4-2-27,4 5 0,4-4-3,-4 0 0,9 2 15,-2-1 1,8-4 0,1-4 0,4-4 87,7 4 0,0-5-21,11 1 1,2-3 127,5-5 1,4 2-55,4-5 1,5 4 194,3-4 1,1-1 158,-1-3-885,3 0 491,-10 0 1,4 0 175,-4 0 0,-6-1-80,-3-3 0,1 3-59,-4-3 1,1 2 2,-9-2-417,1 3 45,-5-5-106,-5 6 0,-1-1 428,-5-3-1134,0 3-1327,0-4 1097,0 0-45,-5 4 1321,4-9 0,-4 3 0,5-4 0</inkml:trace>
  <inkml:trace contextRef="#ctx0" brushRef="#br1" timeOffset="56">6887 15315 8154,'6'-6'-192,"-1"-4"-12,-5 2 0,4 2 300,0-2 0,0 5 102,-4-5 1,1 5 414,3 0-239,-3 1 54,4-3-186,-5 4-11,0-4-78,0 5 0,-1 4-7,-3-1-48,3 1 1,-4-2-37,5 1 0,0 0 82,0 5 0,-2-6 173,-1 2-206,1 2 0,-7 1 11,6 4 0,-5-3-62,4-1 1,-3 1 57,3 3 1,-5-3-30,1-1 0,-2 1 35,-1 3 1,3 2-20,0 2 0,1-1-5,-5 5 0,1-3 6,0 3 0,-1-4-17,1 4 1,-1 0 1,1 4 0,1 0-42,2-1 1,-2 1 47,2 0 1,2 4-154,-2-1 1,6 2 48,-2-1 1,3-7 26,1 3 0,0-4-50,0 0 1,1 2-8,3-6 1,-2 0 8,6-4 1,0 1-4,3-1 1,2 3 57,2-2 0,-2 2-26,2-7 0,1 3 40,0 2 1,0-5-21,-1 1-22,-2-5 12,4 7 0,-6-8-23,0 6 1,-3-6-21,0 2-235,-1-3-470,5-1-742,-6 0 606,4 0-1054,-9 0 1927,4 0 0,-5 0 0</inkml:trace>
  <inkml:trace contextRef="#ctx0" brushRef="#br1" timeOffset="57">7024 15635 8087,'0'-11'-454,"0"4"317,0-3 1,0 8 1563,0-6-391,0 6-125,0-4-663,0 6 0,0 6-36,0 1 0,1 8-14,3 4 0,-2 3-15,6 1 0,0 0-113,3 0 1,1-2 91,-1-2 1,4 3-200,0-3 0,4-3-70,-3-1 1,3-2-53,-4-1 1,4-2 26,-4-3 1,4 2-189,-4-5 1,1 0 88,-5-4 0,1 0-333,-1 0-934,0 0 1498,-4 0 0,3 5 0,-4 1 0</inkml:trace>
  <inkml:trace contextRef="#ctx0" brushRef="#br1" timeOffset="58">7229 15647 7893,'-5'-12'-109,"4"1"0,-4-1 668,5 1 1,0-1-155,0 1 0,0 3 356,0 1-355,0 4-349,0-2 1,0 6 17,0 3 1,-5 8-231,-3 7 1,-3 5 138,-4 6 1,-3 2-111,-5 10 1,0-5-2,0 1 0,6-6 14,1-2 0,4-6-255,0-1 1,2-5 107,2-7 0,3 1-43,5-1 303,0-5 0,5 4 0,2-3 0</inkml:trace>
  <inkml:trace contextRef="#ctx0" brushRef="#br1" timeOffset="59">7355 15692 8019,'0'-6'180,"5"1"1,1 4 395,6-3 1,-1 3-150,1-3 0,-1 2-154,1 2 1,0 0-106,3 0 1,-2 0 70,2 0 1,2 0-128,-2 0 0,4 0 67,-4 0 0,4 0 18,-3 0 1,3 0-115,-4 0 1,0 0-184,-3 0 0,-1 0-748,0 0 1,-3 0 171,0 0 676,-6 0 0,8 0 0,-3 0 0</inkml:trace>
  <inkml:trace contextRef="#ctx0" brushRef="#br1" timeOffset="60">7743 16126 7975,'-6'0'2228,"1"0"-1716,5 0-243,0-5 1,0-1 32,0-6 0,0 1-136,0 0 1,4-1 13,0 1 1,4-4-22,0-1 1,1-4-129,-1 1 1,2-3 43,-3 0 1,0-3-183,0-1 0,0 0 37,0-4 1,2-1 41,-5-3 0,4-1-77,-5-3 0,1 2 27,-4-2 1,1 2-25,3 2 1,-3 4 54,3-1 1,-2 6 29,-2-2 0,3 4 135,1 4 10,0 3 97,-4 4-206,0 6 0,1 2-1,3 8 0,-3 4 18,3 7 0,-3 1-56,-1 4 1,0 0 22,0-5 1,2 4-8,1-4 0,0 1 1,5-5 1,-5 0-34,5 1-11,0-1 1,3-3-92,1-1 0,-1-4 50,0 1 0,1-3 61,-1-1 1,2 0-46,2 0 1,-5-4 50,5 0 0,-8-3-3,4 3 0,-2-5 20,3 2 1,-5 0 14,1 0 1,-1-2 39,5-7 0,-2 4-64,-2-3 1,2 2 22,-3 1 0,0 5 81,0-1 14,-4 6-2,2-3 57,-5 5 1,0 5-116,0 2 1,0 9 1,0 3 1,-4 2-133,0 2 1,-5 1 132,2 3 0,-3-2-365,-2 6 1,6-5 113,2 5 0,-1-5-167,1 5 1,0-10-138,4 2 0,4-8-298,0 1 1,5-5-499,-1-3 1303,2-3 0,6 0 0,2 1 0</inkml:trace>
  <inkml:trace contextRef="#ctx0" brushRef="#br1" timeOffset="61">8337 15704 7978,'0'-14'318,"0"2"1,0 7-3,0-2 1,0 3 411,0-4-385,0 6 0,-1-3 143,-3 5 1,2 0-330,-6 0 1,4 5 36,-3 2 0,-2 5-178,-7 3 0,4-1 115,-3 5 1,-2 0-58,2 4 0,0-2-32,3-2 0,5 3 18,-1-3 1,5-2-78,0-2 0,1 1-89,2-1 0,2-1-47,1-6 0,5 1 143,7-5 0,-1 0-129,5-4 0,0 0 89,4 0 0,0 0-474,0 0 1,0-4-94,-1 0 1,-4-4 616,-3 4 0,3-4 0,0 1 0</inkml:trace>
  <inkml:trace contextRef="#ctx0" brushRef="#br1" timeOffset="62">8531 15201 8042,'0'-11'-348,"0"-1"1,0 5 263,0-1 0,0 4 800,0-3-164,0 4 323,0-2-331,0 5 1,0 5-154,0 3 1,0 2-164,0 1 1,4 6 121,0 2 1,5-1-8,-2 1 0,4-4-14,0 4 1,2 0-63,2 4 1,-2 0 28,2-1 0,-1 1-113,1 0 1,-2 0 0,2 0 0,-2 0-168,-2 0 1,-1 3 54,-2 1 0,-2 3-56,-2-3 0,-3 5-97,3-2 1,-8 3-153,-3 1 0,-3-3 51,-2-1 0,1-4-58,-1 0 0,1-3-16,-1-4 1,2-2-90,3-6 0,-3 1-377,2-1 0,3-3-113,1-1-242,3-4 413,1 2 1,0-6-478,0-3 1142,0-3 0,5-9 0,1-2 0</inkml:trace>
  <inkml:trace contextRef="#ctx0" brushRef="#br1" timeOffset="63">8840 15167 8047,'5'-18'0,"-3"0"0,6 3 0,0 2 0,3-2 0,0 4 0,1 3 0,-1-2 0,1 4 0,-1-6 0,1 6 0,-6 1 0,4 5 0,-9 1 1210,3 3 1,1 2-627,-1 6 1,0-1-465,-4 1 0,0 0-199,0 3 1,0-1 34,0 5 1,0-3-82,0 3 0,0-4 92,0 4 0,0-5-64,0 1 1,0-1 41,0 1 1,-1-6 26,-3 3 0,2-3 55,-1 2 0,-2-3 156,1-1 0,0-3 265,4 4-276,0-6 1,1 7 175,3-5 1,2 0-29,6-4 1,0 0-158,4 0 0,-2 0-35,5 0 1,-4 0-126,4 0 1,-4-4-149,4 0 1,-5-1-1093,1 1-1584,-2 3 2821,-1-4 0,-1 0 0,0-2 0</inkml:trace>
  <inkml:trace contextRef="#ctx0" brushRef="#br1" timeOffset="64">9434 15041 8066,'0'-11'-541,"0"5"792,5-5 1,-3 6 1313,6-2-511,-6 2-304,3 5-438,-5 0 0,0 6-51,0 5 1,0 7-1,0 9 1,0 2 20,0 5 1,-5 4-30,-2 0 0,-3 6-132,-2-3 0,-3 4 141,0 0 1,-6 1-442,2 0 1,-2 1 72,-2 2 0,1-3-68,3 0 1,-1-4-19,5-4 0,0-8-119,3 1 1,2-6 76,2-2 1,-2-2-58,3-2 0,2-2-352,1-6-167,-3-4-680,6 3 1115,-4-9 0,5 3 375,0-8 0,10-2 0,3-6 0</inkml:trace>
  <inkml:trace contextRef="#ctx0" brushRef="#br1" timeOffset="65">9399 15475 8066,'11'-12'0,"-4"-4"0,3 0 569,-2-3 1,3-1-125,5 4 1,-2-3 70,5 4 0,0 0-163,3 3 0,0 1-123,-3 0 0,3 3-32,-3 0 0,2 2-116,2-2 1,-1 3 84,-3 5 1,-2 0-123,-1 0 0,-7 2-90,2 1 0,-7 5 61,0 7 0,-3-1 46,-1 5 0,-1 0-21,-3 4 1,-8 1-83,-7 3 1,-2 2 69,-2 5 1,-1 1-145,-3-1 0,-1 0 23,-2 0 0,-2-1-240,5-2 1,1 0-21,3-4 0,5-4 115,3-4 1,3-5 227,5 1 1,2-6-8,5-1 448,0-6-367,0 3 0,5-5 87,2 0 0,7 0 222,2 0 0,3-1-106,-4-3 1,5 2-108,-1-6 0,2 4 15,-2-3 0,2 3-493,-2-4 1,-2 4-186,-2-3 1,-1 3-445,1-4 1,-2 5 392,2-5 553,-7 5 0,7-7 0,-2 4 0</inkml:trace>
  <inkml:trace contextRef="#ctx0" brushRef="#br1" timeOffset="66">9948 15544 8046,'-12'0'67,"5"0"480,-1 0 881,5 0-505,-2 0-561,0 0 0,-1 5-40,-6 2 1,1 4-155,0 0 1,-2 6-84,-2 2 0,1 2 74,-5 2 0,5-4-133,-1 0 1,2-1 106,1 1 0,6 1-218,2-5 0,3 1-56,1-5 1,1-1 80,3-2 1,2 1 91,6-5 0,4-1-9,3-3 1,3 0-1,1 0 1,0 0-37,-1 0 0,1-5-5,0-2 0,-4-4-117,0 0 0,-5 0 100,1-1 0,-7 1-191,-4-1 0,1 1 49,-1 0 0,0-1 5,-4 1 1,0-5 26,0 1 1,-2-4-176,-2 4 1,3 0 85,-3 3 1,-1 1 46,1-1 1,-3 5 238,3-1 0,-1 6-113,1-2 1,2-1 386,-6 1-150,5 0 166,-2 4-14,5 0 0,5 0-154,3 0 0,4-4 117,3 1 1,1-2-57,3 1 0,2 1-43,-6-4 0,4 3-26,-4-4 0,4 6-15,-4-2 0,1-1-199,-5 1 1,-3 0 27,-1 4 0,-3-4-245,4 0-327,-6 1-736,3 3 998,-5 0 1,-5 5-1,-1 1 1</inkml:trace>
  <inkml:trace contextRef="#ctx0" brushRef="#br1" timeOffset="67">10199 15293 8030,'0'-18'0,"1"1"411,3 6 0,2-2-3,6-2 0,0 2-127,4-2 1,-2 6-3,5 2 1,-5-1-29,1-4 1,-1 2-71,1 3 0,-2-2 29,2 5 1,-6 0 29,-2 4 146,1 0-277,3 0 1,0 1 12,-4 3 1,2 3-130,-5 4 1,0 4 26,-4 1 1,0 3-113,0-4 1,-2 5 66,-1-1 0,-2-1-114,-3 1 1,-2 0 5,2 4 1,-2-4 94,-1 0 0,-1-4-114,1 4 1,-1-5 106,1 1 0,3-2 141,1-2 1,4-3-33,-1 0 0,3-5 391,1 5-270,0-5 1,5 3 150,3-2 1,3-3 13,4 3 0,3-3-49,5-1 0,0-1 50,0-3 1,3 3-172,1-3 1,-4-1-165,-4 1 1,-5 0-44,1 4-716,-2 0 83,-7 0 0,-2 0-1661,-8 0 2321,-7 0 0,-17 10 0,-8 3 0</inkml:trace>
  <inkml:trace contextRef="#ctx0" brushRef="#br1" timeOffset="68">16638 13254 8183,'-11'-5'464,"5"4"124,-4-4 357,8 5-282,-3 0-448,0 0 0,4 5 45,-3 2 0,3 5-56,1 3 1,0 3 1,0 5 0,0 0-63,0-1 1,0 1 43,0 0 0,4 0-43,-1 0 0,2 0-114,-1-1 1,-2 5 56,1 0 1,-1 1-63,-2-2 1,0 0 115,0 4 4,0-10-305,0 12 97,0-18 1,-4 11 202,0-9-451,0-1 202,4-4 1,0 1-249,0-1 243,0-4 1,0-1-373,0-2-388,0-3 157,0 4 0,0-6 215,0-3 1,-1 1-1134,-3-4 1635,3-1 0,-4-8 0,5-2 0</inkml:trace>
  <inkml:trace contextRef="#ctx0" brushRef="#br1" timeOffset="69">16319 13323 8479,'-5'-18'-25,"2"3"1255,-5 7-200,6-2-218,-3 4-129,5-1-188,5-3 0,1 8-114,6-6 0,0 4-113,4-4 1,-2 5-38,5-5 0,0 4 66,3-3 0,-1 3-164,2-4 0,-3 4 16,7-3 0,-2-1-90,2-3 0,-1 3 12,8 1 1,-3 3-237,3-4 0,0 6-95,-3-2 0,-3-1 137,-2 1 0,-3 0-40,-4 4 1,2 0 31,-6 0 0,-4 0-649,-3 0 1,-6 1-148,2 3-1778,3-3 1422,-6 10 1283,4-5 0,-5 0 0,0-1 0</inkml:trace>
  <inkml:trace contextRef="#ctx0" brushRef="#br1" timeOffset="70">17335 13094 8242,'-5'-12'0,"3"-2"0,-6 10 0,4-4 0,-4 4 518,6 1-265,-8 3 1,3 0 179,-4 0 1,2 0 239,-2 0 0,2 1-73,-6 3-396,2-3 0,1 13 14,1-3 0,0 5-16,-1-1 1,0 4-2,-4 7 1,4 2 64,-4 3 1,4 3-176,0 0 1,-3 2 79,0 6 0,0 0-161,3 3 0,1 1-1559,-1 0 1138,1-1 344,-1-4 1,6 2-256,2-5 1,3-1 160,1-7 0,5 2-19,3-5 0,2-2 136,1-6 0,2-2 118,2-6 0,-2-1-129,2-2 0,2 1 950,-2-5 0,0 3-924,-3-3 0,-1 0 43,0-4-650,1 0-188,-1 0-189,1 0 1,-5 0 450,1 0 0,-4-1 562,3-3 0,-4-3 0,2-4 0</inkml:trace>
  <inkml:trace contextRef="#ctx0" brushRef="#br1" timeOffset="71">17289 13528 8198,'-11'-5'400,"3"0"-334,1-3 1,4 2 705,-1 2-440,3 3 0,2-4-183,3 5 0,-1 5 204,4 3 1,1 2 330,3 1 0,5 2-341,-1 2 0,4-1-213,-4 5 0,4-4-247,-4 4 0,2-3 109,-2 3 0,-2-5-335,2 1 0,-2-2 199,-2-2 1,1-3-493,-1-1 1,-5-3-663,-2 4-520,3-6 1818,-6 3 0,9 0 0,-4 2 0</inkml:trace>
  <inkml:trace contextRef="#ctx0" brushRef="#br1" timeOffset="72">17552 13505 8031,'-6'-11'0,"-4"3"0,2 1 0,3 4 521,-5-2 42,9 0 306,-10 4-549,5-4 0,-5 10 5,-1 2 1,-1 5 19,-2 3-174,3 3 1,-5 6 28,6 3 1,-1 0 144,1 4-751,-1 2 408,1-9 1,-4 4 40,0-5-1145,-1 0 762,10-6 1,-3 0-1248,5-6 547,-5 1 1040,8-6 0,-4 4 0,5-3 0</inkml:trace>
  <inkml:trace contextRef="#ctx0" brushRef="#br1" timeOffset="73">17655 13174 8172,'-12'-23'212,"1"1"0,1 4-265,2 3 0,3 6 1067,5 1-296,0 5-258,0-2 86,0 0 1,1 4-160,3-3 1,4 4 89,7 4 1,-2 6-162,2 5 1,3 6-70,1-2 0,1 7-217,-1 5 0,1-2 160,-4 2 1,-1-1-238,-4 4 0,1 4 48,-1 0 0,-4 4-120,-4-4 0,2 5 60,-1-1 0,-4 3-54,-4 0 0,-4-5-106,0-6 0,-2-1-153,-2-6 0,1-1-248,0-3 1,-1-4-177,1 0-1437,-1-5 1195,1 3 1038,5-11 0,-5 4 0,5-3 0</inkml:trace>
  <inkml:trace contextRef="#ctx0" brushRef="#br1" timeOffset="74">18043 13448 8083,'0'-6'1539,"0"-4"-1904,5 9 1,2-5 80,4 6 1,0 0 1250,1 0-614,-1 0 0,5 0 288,-1 0-420,5-5 0,-2 4-11,5-3 0,-4 3-56,0 1 1,-5-4-877,1 0 512,-2 1 0,-2-1 210,0 0 0,1 0 0,-1 4 0</inkml:trace>
  <inkml:trace contextRef="#ctx0" brushRef="#br1" timeOffset="75">18317 13391 8083,'0'0'0</inkml:trace>
  <inkml:trace contextRef="#ctx0" brushRef="#br1" timeOffset="76">18043 13654 9053,'12'6'663,"-6"-1"45,4-5-357,-4 0 0,11 0 110,2 0 0,-2 0-202,4-5 0,-3 3 82,5-6-656,-6 0 310,5 2 1,-8 0-2235,5 2 2239,-5 3 0,8-9 0,-5 3 0</inkml:trace>
  <inkml:trace contextRef="#ctx0" brushRef="#br1" timeOffset="77">18866 12660 8027,'-6'-6'-505,"5"-4"0,-9 3 564,2-4 1,2 3 435,-2 1 1,5 3 98,-5-4-103,5 6 314,-7-3-569,4 5 1,-2 0-115,1 0 1,4 1 142,-1 3 1,3 3-130,1 9 1,-1 1 91,-3 6 1,3 0-109,-3 0 0,3 0-86,1 0 1,0-1-171,0 1 1,0 0-57,0 0 1,0 0 101,0 0 0,-4 1-67,0 2 1,0-1 35,4 1 0,0-2 35,0-1 0,0 0 47,0 0 1,0-4-103,0 0 0,0-1 64,0 1 1,2 1-4,1-5 0,-1 2-82,1-2 1,3-6 104,-3 2 0,2-2 21,-1 3 0,-1-2-119,4-3 142,-4 3 21,7-3 19,-9 4-6,4 1 1,-5-5-67,0 1 156,0-6 0,2 7-114,1-5 0,0 4 62,5-4 1,-5 1-47,5-2 0,-4-1-27,3 1 0,-3 3 79,4-3-34,0 1 0,-1 0 186,1 0-185,-6 0 251,3 1-131,-5 1-94,0 5 69,0 1-166,0-1 1,2-1 109,1-2 0,0-2-9,5-2 1,-5 1 48,5 3 1,-4 2-73,3-2 1,-4 2 107,1 1 1,-3 2-96,-1 2 0,0-1 171,0 5 1,-1 0-72,-3 4 1,-2 4-127,-6-1 0,-3 5 128,0-5-343,0 6 102,3-8 0,2 9 97,2-2 0,-1-2-146,6 1 0,-1-3 127,4 3 0,1-4-11,3 0 1,2 0 153,6 1-151,-1-3 0,1 4-16,-1-6 106,0-4-66,1 4 0,-2-6 33,-2 3 52,2 3-68,-9-9 1,8 3 281,-5-5-143,5 1 1,-8-1 122,3 1-195,2-1 15,-5 1 0,6-2 156,-4-3-87,-1 3-49,3-3-44,-5-1 0,4 0 121,-1-2-143,1-2 15,-4 3 1,4-4-592,0 3 265,0-3-133,1 4 1,-3-5-1177,6 0 466,-6 0-380,8 0 1474,-3 0 0,4-5 0,1-1 0</inkml:trace>
  <inkml:trace contextRef="#ctx0" brushRef="#br1" timeOffset="78">19140 12843 7926,'0'-11'-300,"0"-1"1,0 5-61,0-1 1371,0 0-279,0-3-298,5-1 0,-3 6 203,6 2-437,-6 3 1,5 7 33,-3 6 1,-3 4-1,3 7 0,-3 9-144,-1 2 0,-1 4 143,-3 0 0,3-2-177,-3 2-35,2-3 0,2-4-19,0-1 0,0-4-95,0 0 1,2-5 105,2-2-564,-3-5 199,4 2-567,0-4 329,-4-6-139,4 4-66,-5-9 795,0 4 0,-5-10 0,-1-1 0</inkml:trace>
  <inkml:trace contextRef="#ctx0" brushRef="#br1" timeOffset="79">18923 13060 7926,'0'-8'148,"0"1"29,0 4 0,1-2 518,3 5-375,7 0 1,3 0 52,5 0 0,-2 0-77,5 0 0,0 0 56,8 0 50,-4 0-116,7 0 0,-8-4 68,6 1-183,-6-6 1,-1 7-161,-5-1 1,-5-3 92,1 3 0,-2-2-739,-1 1 0,-5 3 161,1-3 474,-6 2 0,8-3 0,-3-1 0</inkml:trace>
  <inkml:trace contextRef="#ctx0" brushRef="#br1" timeOffset="80">19813 12832 10489,'6'-7'1972,"-5"7"-1720,3 8 1,-3 2 0,-1 1 0,0 7-128,0 5 0,0 0 119,0 4 1,-1 2-253,-3 1 1,3-2 170,-3-1 0,2 1-282,2-2 1,0-3-39,0-4 1,2-4-103,2 4 0,1-5-149,2 2 0,0-8-3,-4 0 1,-1-4-622,1 4 324,4-6-1037,-6 3 1745,4-5 0,-5 0 0,0 0 0</inkml:trace>
  <inkml:trace contextRef="#ctx0" brushRef="#br1" timeOffset="81">20042 12912 8079,'-6'-18'1486,"2"3"-1233,2 2 187,2 6 12,0 2 1,-3 10-114,-1 3 1,0 4-96,4 3 1,-4 3-83,0 4 1,1 5-130,3 0 1,0 4-264,0 0 1,0-2 172,0 1 0,1-8-126,3 1 0,-3-8 69,3 0 0,1-2-605,-1-2-103,-1 1-373,3-1-34,-5-4-134,4-2 1363,-5-5 0,0 0 0,0 0 0</inkml:trace>
  <inkml:trace contextRef="#ctx0" brushRef="#br1" timeOffset="82">20008 13049 8079,'-7'-8'0,"3"0"773,3 6-511,1-8 1,5 8-61,3-1 1,3 1 395,5 2-422,-4 0 0,10 0-63,-3 0 1,2 0-214,2 0 0,-4-4 273,0 1-1339,-5-6 847,3 8 1,-6-10 153,1 4 165,-6 2 0,4-11 0,-4 4 0</inkml:trace>
  <inkml:trace contextRef="#ctx0" brushRef="#br1" timeOffset="83">20088 12786 8308,'11'0'303,"0"0"1,5-4-107,-1 0 0,4 0-9,-4 4 0,5-3-142,-1-1 1,4-1 1,4 1 0,-3-1-176,3-3 0,-3-1-321,-1 6 1,-4-1 448,0 4 0,0-5 0,4-2 0</inkml:trace>
  <inkml:trace contextRef="#ctx0" brushRef="#br1" timeOffset="84">21218 12569 8103,'0'-8'207,"0"1"356,0 4-11,0-2 60,-5 5-19,4 0-297,-4 0 1,1 1 58,0 3 121,-5 2-298,3 6 0,-2 4 177,1 3-414,4 8 251,-7-3 1,5 9-1,-3-2 0,-2 2-15,3 1 0,-4 4-213,0 0 45,0 5 1,-5-2-334,1 4 0,-1-3 210,0 0 1,8-6-229,-4-2 0,4-2 144,1-9 1,1 2 83,2-6 0,2-3-16,-1 0 71,1-9-78,2 3-16,0-8 125,0 3-722,0-5 575,0-5-1139,0-2 824,0-4 0,0 0-93,0-1 583,0-4 0,0-2 0,0-5 0</inkml:trace>
  <inkml:trace contextRef="#ctx0" brushRef="#br1" timeOffset="85">21104 12683 8103,'0'-18'-389,"0"2"195,0 4 0,0 1 1267,0 0-195,5 4-149,-4-3-9,4 9-361,1-4 1,-4 11 116,6 5-22,-6 6-138,3 1 0,-1 7-120,0-2 41,5 7-60,-3 0 1,2 5-138,-1 3-3,1-7 1,3 11-17,1-8 34,-1 3 0,1-4 132,-1-3-571,0 3 306,1-9 0,-1 3-42,1-8 0,-5 1-55,1-5 0,-4 2 72,3-2 0,-3-2 49,4 2-133,-6-2 170,3-2-129,0 1 0,-3-5 97,2 1-704,-3-6 183,-1 3-2965,0-5 3535,-5-5 0,-2-6 0,-4-7 0</inkml:trace>
  <inkml:trace contextRef="#ctx0" brushRef="#br1" timeOffset="86">21572 12603 8103,'5'-18'79,"-3"2"1,3 4 339,-5 1-29,5 0-34,-4-1 303,4 6-32,-5-4 4,0 8-250,0-3 0,-1 16-41,-3 4-103,-2 5-111,-6 8 1,1-3-28,-1 6 1,-3-1 57,0 5 0,0 3-164,3 0 1,2 1 69,3-1 1,-2-2-97,5 2 0,-1 1-344,1-1-341,3 0 672,-4-4 1,5-1-642,0-2 561,5 2 0,-3-9-93,6 3 0,-2-7 113,2-1 0,2-5-86,-2 1 0,2-2 66,1-2 0,1-3 250,-1-1 1,-3-4-224,-1 1 0,1 1 2,3-1 0,-3 0-838,-1-4-314,-4 0 31,7 0 1218,-9-6 0,10 0 0,-5-5 0</inkml:trace>
  <inkml:trace contextRef="#ctx0" brushRef="#br1" timeOffset="87">21686 12923 7988,'0'-17'7,"-3"5"0,-1-3 656,0 2-122,4 1 130,0 6 0,1 1-196,3 5 0,-1 1-329,4 3 0,1 6 79,3 5 0,1 6-146,-1-2 0,1 4-82,-1 3 0,2-2 158,2 3 0,-2 1-422,2-1 0,-2-1 158,-2-3 0,0-5-317,1-3 0,-2-2-75,-2-2 45,2 1 0,-5-5-448,2 1-322,-2-6 380,-5 3 846,0-5 0,-5-5 0,-1-1 0</inkml:trace>
  <inkml:trace contextRef="#ctx0" brushRef="#br1" timeOffset="88">21938 12900 7988,'-7'-8'0,"4"1"0,1 3 398,2-4-32,0 6 0,-1-7 303,-3 5 1,2 0-305,-6 4 0,3 5-26,-6 3-113,2 7-109,-13 3-31,9 5 1,-9 5 47,-1 2 0,0 3-124,-4 2 0,4-2 264,4-3-1358,-2-2 759,8-5 1,-2-2-1373,7-2 564,-2-2-267,9-6 1400,-4-4 0,5 3 0,0-4 0</inkml:trace>
  <inkml:trace contextRef="#ctx0" brushRef="#br1" timeOffset="89">21903 12569 7973,'-5'-18'1615,"4"2"-1310,-4 4 0,5 5-82,0-1 1,1 5 206,3 0 0,-1 3-55,4 3 1,2 5-45,6 7 0,3 3-139,5 5 0,0 5 27,0 2 1,0 3-274,-1 2 1,-3 3 110,0 0 1,-5 0-212,2-4 0,-9 2 83,-3 2 0,1-3-159,-1 3 1,-2-4 86,-5-3 1,-4 2-42,-4-3 1,-2-2-60,-2-1 0,1-3-624,-5-1 640,0 0 1,-3-6-1159,3-1 391,3-4 994,4 0 0,1-1 0,0 1 0</inkml:trace>
  <inkml:trace contextRef="#ctx0" brushRef="#br1" timeOffset="90">22486 12832 7973,'-11'0'919,"4"0"1,2-2-717,5-2 273,0 3 684,0-4-664,0 5 1,1 4-316,3 0 1,3 1 13,4-1 0,2-2-139,2 6 1,-1-4 57,5 3 1,0-4-281,4 1 0,0 1 126,-1-2 0,-3 1-147,0-4 0,-5 4 75,2 0 0,-4 1-111,0-1 221,-1-3 0,1 5-20,-1-2-15,-5-3 30,5 5 1,-9-5 36,6 3 67,-6-3 18,3 4-86,-5 0 164,0-4-83,0 9 1,-6-7 238,-5 5-168,-1-1 1,-15 5-149,1-1 0,-2 0 19,-3 1 1,5-5-108,-5 1 122,6 0 1,2 3 72,8 1-645,2-6 351,2-1 0,3-1-88,1 0-1182,4-1 341,-2-3-2011,5 0 3094,5 0 0,1 0 0,6 0 0</inkml:trace>
  <inkml:trace contextRef="#ctx0" brushRef="#br1" timeOffset="91">23091 12569 7936,'0'-18'-70,"0"7"102,5 1 1,2 4 65,4-1 1156,-5 2-276,-1 5-256,-5 0-405,0 5 0,0 2-51,0 9 1,0 3 276,0 7-257,0 4 0,-1 4-45,-3 0 1,-1 0-15,-2 1 1,-2 3 13,5 0 1,-4 0-1,5-4 1,-5-1-15,4-2 1,0 2 13,4-3 1,0-3-1,0-5 1,0 1-695,0-4 1,2-2-795,1-2 1,3-2 1246,1-2 0,2 1 0,-5-1 0,5-5 0,-3 3-1242,5-5 247,-4 0 616,3-4 0,-4 0-149,6 0 0,0-1-92,4-3 1,-4-3-29,4-4 648,-4 0 0,0-1 0,-1 1 0</inkml:trace>
  <inkml:trace contextRef="#ctx0" brushRef="#br1" timeOffset="92">23011 12877 8032,'-6'0'1575,"16"0"1,5 0-842,16 0-956,-1 0 165,-1-5 1,1 4 316,-4-3-179,3-2 0,4 1-192,-2-3 0,-3-1-18,-5 5 199,-1-5-2044,-4 8 1974,-1-4 0,-6 0 0,1-1 0</inkml:trace>
  <inkml:trace contextRef="#ctx0" brushRef="#br1" timeOffset="93">19162 14134 7992,'0'-12'0,"0"6"0,-5 1 453,4 0 56,-9 3 238,9-3-114,-4 5 20,5 0 0,5 0-393,2 0 0,5 2-80,3 1 0,-1-1-92,5 1 0,0-1 110,4-2-140,0 0 0,0 0-96,-1 0 1,1 0-258,0 0 1,-1-4-467,-3 0 0,1 0 105,-5 4 82,0-5 1,-3 4-1484,-1-3 2057,1 3 0,-1 1 0,1 0 0</inkml:trace>
  <inkml:trace contextRef="#ctx0" brushRef="#br1" timeOffset="94">19928 13802 8191,'-5'-17'360,"3"0"0,-7 6 251,6-1-336,-1 6-49,4 1 774,0 5-610,0 5 0,1 2-59,3 9-103,-3 1-57,9 6 0,-7 5 67,4 3-149,-4 2 0,2 1-207,-5 0 106,0 0 0,0-1 112,0-2 0,4 1-137,0-6 0,-1 0-45,-3-7 0,0 1-296,0-5 0,0 0 173,0-3-781,6-6 632,-5 4 1,4-7-1353,-5 5 852,0-6-160,0 3 210,5-5 804,-4 0 0,9-5 0,-3-1 0</inkml:trace>
  <inkml:trace contextRef="#ctx0" brushRef="#br1" timeOffset="95">20167 13825 7945,'-1'-11'579,"-3"-1"918,-2 1-1350,0 5 1,1 2 44,5 8 1,0 3 301,0 8 0,0 1 180,0 6-517,0-1 1,0 12 55,0-3 0,0 3 119,0 1-529,0 1 219,0-1 0,0-1-965,0-3 685,0-2 1,1-6-39,3-3 1,-2-3-245,6-4 0,-6-4-910,2-1 558,3-4-173,-6 2 547,4-5 518,-5 0 0,-5-10 0,-2-3 0</inkml:trace>
  <inkml:trace contextRef="#ctx0" brushRef="#br1" timeOffset="96">20110 14088 9118,'12'0'1095,"-1"0"-831,1 0 1,0 0 117,4 0-198,-4 0-21,10-5 1,-4 2-15,4-4 1,0 0 27,-3 0 1,1-3-722,-4 2 306,-1 3-142,-4-5 1,-4 7-1047,-4-4 1174,4 4 0,-6-7-1271,3 2 1523,-8 3 0,-2-5 0,-6 4 0</inkml:trace>
  <inkml:trace contextRef="#ctx0" brushRef="#br1" timeOffset="97">20133 13825 7914,'7'0'416,"3"0"147,-3 0 0,9-1-6,3-3-260,2-2-107,2-1 0,-3-1 288,3 4-239,-3-5 0,8 6-134,-5-4 0,-1 4-193,-3-1 0,1 3-1628,-5 1 1716,6 0 0,-4 0 0,6 0 0</inkml:trace>
  <inkml:trace contextRef="#ctx0" brushRef="#br1" timeOffset="98">21184 13654 7969,'6'-12'0,"-1"5"376,-5-1 112,0 6-269,5-3 90,-3 5-103,3 5 312,-5 1-226,0 11 1,0 2-20,0 7 0,-1 3-51,-3 6 0,2-1-35,-1 0 0,0 6 0,-1 1 0,3-1-235,-3-2 1,3 0 110,1-4 1,-1 2-538,-3-10 338,3 1 0,-4-9-291,5-3 279,0 3 1,0-9-440,0 2 102,0-2 0,-2-3-244,-2-2-187,3-3 221,-4-1 1,1-1 694,0-3 0,-3-2 0,3-6 0,-5 1 0,8-5 0,-4-2 0,5-5 0</inkml:trace>
  <inkml:trace contextRef="#ctx0" brushRef="#br1" timeOffset="99">21184 13779 7969,'8'-22'-628,"-1"-1"314,-4 0 157,2 0 946,-5 5-417,0 2 1,4 4 175,-1 1 90,1 0 8,-4 4 48,0-3-340,0 9 1,5 6 92,3 10-224,2 5-27,1 8 0,5 3 178,-1 7-151,5 2-921,-7 1 472,3 4 253,1-5 0,-3 1 196,5-3-982,-5-3 563,7-5 1,-8-3 104,2-4-377,-2-5 316,-2-1 0,1-6-97,-1 0-66,1 1 1058,-6-1-1164,4-4 52,-8-2 272,3 0-562,0-4 87,-4 4 150,4-5-1311,-5 0 1078,0-5 655,0-1 0,0-6 0,0 1 0</inkml:trace>
  <inkml:trace contextRef="#ctx0" brushRef="#br1" timeOffset="100">21732 13608 7969,'5'-18'0,"-2"2"-78,4 4 35,-4 1 153,7 0 0,-4 1 421,6 2-73,-6-2-236,-1 8 0,-1-4 548,0 2-566,0 3 1,-4-3 13,0 8 0,-2 4 146,-1 7-155,-4 3-42,-9 10 1,2 1 170,-5 5-58,5 0-179,-3 6 0,2-4-114,0 6-849,0 0 936,3-1 1,6 2-53,2-5 0,3 4-87,1-4 1,0-4-181,0-3 1,1-6 66,3 2 0,2-4-170,6-4 0,-1 1-185,0-5 267,1 0 504,-1-3 1,1-5-529,-1 1 40,1-5 92,-1 7 1,0-9-113,1 3 0,-5-3 35,1-1-629,0 0 485,3 0 1,-3 0-47,-1 0 0,-3-1 425,4-3 0,-6-2 0,3-6 0</inkml:trace>
  <inkml:trace contextRef="#ctx0" brushRef="#br1" timeOffset="101">21926 13974 7969,'-6'-17'883,"-4"10"-439,9-9 56,-5 10-165,6 0-236,0 1 0,6 11 143,1 5-18,3 1-57,7 9 1,-3-7-173,5 5 56,0 0-90,4 4 0,-4 0-126,0 0 0,-1-4 15,1 0-251,-3-5 289,-5 2 1,0-4-37,-4-1 0,2 1-35,-5-1 0,4-3-1064,-5-1 548,1-4 105,-4 2 594,0-5 0,0 5 0,0 1 0</inkml:trace>
  <inkml:trace contextRef="#ctx0" brushRef="#br1" timeOffset="102">22223 13951 7969,'0'-8'437,"0"1"151,-5 4 1,3-6-216,-6 5 1,4 1-151,-3 3 1,-5 6-1,-3 5 1,-5 2 27,1 6 1,-3 0-29,-1 4 1,2 5-1,2 2 1,-2-1 27,6 2 1,-4-6-29,4 2 1,3-4-1138,5-4-335,4 2 0,-2-8 1249,5 2 0,0-7-2324,0-3 2324,5-5 0,2-5 0,4-1 0</inkml:trace>
  <inkml:trace contextRef="#ctx0" brushRef="#br1" timeOffset="103">22189 13585 7969,'-6'-11'0,"-5"-1"0,10 6 1047,-4 1-646,10 5 0,-2 0-58,4 0 0,-3 5-165,4 3 0,-1 8 818,5 7-345,4 0-309,2 10 0,1-3 204,0 8-322,0-2-266,4 13 1,-4-10 212,0 6 0,-5-7 192,1 0-602,-7 3 224,-3-5 0,-5 2-109,0-8 0,0 2-194,0-6 1,-1 1-793,-3-4 581,-8 0 302,0 0 0,-9-6-1088,6-1 634,-5-4 181,7 0 1,-7-6-1136,5-2 1172,-6-3 463,9-1 0,-10 0 0,4 0 0</inkml:trace>
  <inkml:trace contextRef="#ctx0" brushRef="#br1" timeOffset="104">22897 13734 7969,'0'-7'-569,"0"-3"1174,0 4-317,0 0 1,-1-1 68,-3 3 94,3 3 158,-4-4-13,0 5-105,-2 0-267,-4 0-77,-1 0 49,1 5 0,-4 2 139,0 4-385,-6 5 217,3-3 1,-1 5 11,0-3 1,0-1-138,-3 5 0,0-4 73,3 4 1,-1-5-121,4 2 0,1-4-208,4 0 112,4-1 7,2 1 1,1-5-179,1 1 161,-1-6-1,4 3-110,5 0 98,1-3 0,7 7 62,2-6 1,3 2-95,5-1 1,0-2 58,0 1 0,-1-1-18,1-2 0,0 0-361,0 0 203,-5 0 106,3 0 1,-8 0-1029,2 0 517,-7 0 251,2 0-531,-9 0 838,4 0 0,-15 5 0,-3 1 0</inkml:trace>
  <inkml:trace contextRef="#ctx0" brushRef="#br1" timeOffset="105">22554 14122 7969,'-6'0'249,"1"0"0,6 4-158,3 0 56,-3 0-27,10-4 0,-5 0 716,5 0-353,6 0 1,-5 0-622,10 0 177,-4 0 1,3 0 211,-2 0-721,3 0 387,-4 0 1,3 0 71,-2 0-1064,3 0 740,-9 0 1,3 0-1186,-4 0 1520,-1 0 0,0-6 0,1 0 0</inkml:trace>
  <inkml:trace contextRef="#ctx0" brushRef="#br1" timeOffset="106">23103 13608 8051,'-4'-18'224,"0"3"114,-5 2-234,8 7 1,-4 2 161,5 8 1,0 2-178,0 6 1504,0 4-1036,5 2 0,-4 10 10,3 3 200,-3 7-418,-1-3 1,0 8-314,0-5-734,0 6 705,0-9-580,-5 4 474,4-4 0,-5-5 18,2 1 0,2-6-104,-1 2 0,1-5-108,2-3 1,4 2-293,0-6 1,5 0-531,-1-3 1221,2-6-452,1 4 1,0-9-506,1 3 424,-1-3 42,6-1 1,-4 0-2,2 0 0,-3-5 386,0-2 0,-6-3 0,4-7 0,-3-1 0</inkml:trace>
  <inkml:trace contextRef="#ctx0" brushRef="#br1" timeOffset="107">23011 13962 7955,'12'0'1992,"4"-5"-1447,-3 4-144,8-4-142,-8 5 0,9-1 88,-3-3-759,7 2 388,-1-8 0,6 8 79,-4-6-792,0 6 553,-5-9 0,-4 10 184,-3-3 0,3-2 0,0 0 0</inkml:trace>
  <inkml:trace contextRef="#ctx0" brushRef="#br1" timeOffset="108">18237 15790 8051,'-5'-7'-422,"4"-3"2041,-4 4-789,5-1-418,0-3-148,0 9 0,1-4-73,3 5 41,2 0 0,6 5 48,4-4-106,2 4 0,5-3 79,0 1 1,3-1-30,1 1 1,1-1 123,-1-2-409,-3 0 132,4 0 1,-2 0-103,1 0 1,1-4-160,-2 0 1,-5-4-924,2 5 582,-8-1 215,1-1-1415,-4 4 464,-6-5 464,-1 6-189,-5-5 992,-5 4 0,-6-4 0,-7 5 0</inkml:trace>
  <inkml:trace contextRef="#ctx0" brushRef="#br1" timeOffset="109">18294 15927 8051,'12'0'730,"-1"0"-498,1 0 557,4-5-406,-3 3 0,8-4 162,-1 2 47,-4 3-283,6-4 0,-5 1 129,6 0-338,0-5 103,-5 8 0,2-8-175,-5 5 1,4-1 81,-3 1 0,0 3-985,-1-3 0,-2 2 169,2-2-1977,-7 3 2683,2-4 0,-4 5 0,6 0 0</inkml:trace>
  <inkml:trace contextRef="#ctx0" brushRef="#br1" timeOffset="110">19277 15047 8102,'6'-5'-1408,"-1"4"1173,-5-9 458,0 8-173,5-8 0,-4 8 50,3-6 271,-2 6-150,-2-9 1,1 6-34,3-2 133,-3-3-118,4 8 16,-5-8-46,0 4 34,0-1 89,0-3-153,-5 9-1,4-9-84,-10 9 54,5-4 1,-2 1-13,1 0 0,-1 0-7,-3 4 0,-1 1-164,1 3 182,0 3-26,-1 4 0,1 2-104,-1 2-42,1-2 104,-1 8 1,1-4 6,0 2 1,-1 2 53,1-2-40,-1 3-19,6 1 0,-3 0 40,5-1-36,1 1-1,3-5 0,0 4-81,0-3 90,5 2-14,1 2 0,5-4-211,1 0 228,4 0-48,-3 4 0,7-4 2,-5 0 1,5-1 34,-5 1-202,0 2 162,-4-8 1,0 7 3,-4-4-76,-2 4 67,-5-2 0,0 1-29,0 0 24,0 0 3,-5-1 0,3-1-251,-6-1 241,0-4-34,-3 5 1,0-2-7,-1 0 0,5 0-28,-1-3 1,-2-5-20,-2 1 0,-5-2 77,5 2 1,2 1 7,2-5 0,2 1-90,-2-1 269,-2-3-9,9 4 74,-4-5-292,5 0 106,5 0 0,-2 0 0,4 0 0,-3 0 45,4 0 0,-5 0 8,5 0 0,-4 1-66,3 3 181,1-3-96,-2 9 1,1-3-120,-3 4 1,-2 2 69,6 2 1,-6 3-180,2 5 164,-3 0-29,-1-1 1,4 3-10,0 1 1,0 0 7,-4 4-184,0 1 166,0 3 0,0-1-72,0-3 42,0 3 21,0-9 0,-2 8-12,-1-5 0,1-1 12,-1-3 0,-3 4-7,3-1 10,-6 1-6,8 1-1,-10-4 4,10 4 0,-4-1-22,5-1 0,0 1-4,0-4 1,0 0-25,0 0 1,5-1-10,3 1 0,2-1 80,1-3-36,1 2 62,4-8 1,-3 4 130,2-6 1,-1 0-181,1 1 283,-2-1-124,4-4 0,-6 3-82,0-3-12,1-2 1,-1 4-355,1-5 155,-1 0 88,0-4 1,1 0 201,-1 0-120,6 0-28,-5 0-524,5 0 305,-1 0 0,-7-1-39,3-3-591,-3 3 229,-3-4-723,4-1 1338,-9 0 0,-1 0 0,-6 1 0</inkml:trace>
  <inkml:trace contextRef="#ctx0" brushRef="#br1" timeOffset="111">19722 15150 8171,'0'-6'21,"0"-5"344,5 5-338,-4 0 338,5 1 257,-6 5 48,0 0-307,0 5-119,0 1-61,0 11 0,-4 0 76,0 6-15,0 0-127,4 0 1,0 4 38,0-1 1,1 2 270,3-1-633,-3-3 191,10 4 0,-9-7-323,6-2 246,-6 3 51,3-9 0,-1 3-315,0-4 181,0-6 8,-4 4-943,5-9 568,-4 10-311,4-10 191,-5 4 1,-5-5 17,-3 0 644,3 0 0,-10 0 0,3 0 0</inkml:trace>
  <inkml:trace contextRef="#ctx0" brushRef="#br1" timeOffset="112">19608 15367 8171,'6'-6'562,"4"1"-379,-3 5 0,2 0 511,2 0-182,-2 0-268,7 0 338,1 0-272,1-6 0,5 5-14,-1-3 0,2-1-73,3 2 1,-3-5-651,3 4 274,-3 0 217,-6-1 1,2 4-1188,-5-3 0,2 2 192,-2-2 931,-2 3 0,8-10 0,-3 5 0</inkml:trace>
  <inkml:trace contextRef="#ctx0" brushRef="#br1" timeOffset="113">20442 15116 8171,'0'-7'0,"0"-3"66,0 4 299,0 0 244,0-5-60,5 10-184,-4-9 176,4 9-122,-5-4-175,0 10-51,0 1-10,5 11 0,-4 0-13,3 6 1,-3 1-131,-1 3 1,0-2 89,0 6 1,0-2-197,0 1 0,4 2-267,0-5 0,0-1 223,-4-3 0,1-1-448,3-3 262,-3 2 125,4-8 0,-1 4-140,0-6 1,1-3 121,-1-1-802,-3-4 203,4 7 183,-5-9 605,0 4 0,5 0 0,2 2 0</inkml:trace>
  <inkml:trace contextRef="#ctx0" brushRef="#br1" timeOffset="114">20659 15139 8171,'0'-8'0,"0"0"0,0 6 895,0-3-123,0 5-248,0 5 0,0 6-211,0 8 1,0 4-116,0 4-123,5-3 230,-4 9-625,4-4 291,0 0 1,-4 3 69,3-5 1,-1-5-112,1-3 0,-2-5-904,6 2 527,-6-4 117,3-5-848,-5-2 589,5 0-44,-3-4 633,3 4 0,-10-5 0,-2 0 0</inkml:trace>
  <inkml:trace contextRef="#ctx0" brushRef="#br1" timeOffset="115">20636 15321 8515,'11'0'1043,"-3"0"-672,-1 0 0,1-3-128,3-1 1,2 0 324,2 4-60,-2 0-326,9-5 1,-6 2 61,3-4 0,1 3 121,-4-4-2444,-1 6 1464,-4-8 0,1 8 210,-1-2-1350,-4 3 837,-2-4 918,-5-1 0,-5-6 0,-2 1 0</inkml:trace>
  <inkml:trace contextRef="#ctx0" brushRef="#br1" timeOffset="116">20613 15127 8171,'5'-6'0,"1"-3"0,6 5 704,4-5-349,2 8 1,5-8 124,0 5 191,0-5-351,-1 3 0,1-2 137,0 1-241,0-1-18,0 2 0,-2-3 198,-2 5-1247,3-5 691,-9 8 1,-1-4 159,-4 5 0,0 5 0,3 1 0</inkml:trace>
  <inkml:trace contextRef="#ctx0" brushRef="#br1" timeOffset="117">21549 14887 8171,'0'-11'0,"0"-1"0,0 5 0,0-1 465,0 1-252,5-5 1,-3 1 440,2-1-121,-3 6-350,-1-4 0,0 7 535,0-4-182,0 4-170,0-2-18,0 5 78,0 5-360,0 2 27,0 9 1,0 3 99,0 8 1,1 3 30,3 8 0,-3 3-292,3 5 0,-3-1 61,-1 1 0,4-2-560,0-2-540,0 3 978,-4-10-690,5 4 549,-4-4 0,5-6 9,-2-2 0,-3-3 18,3-1 0,1-6 117,-1-1 0,0-4-167,-4 0-200,0-1 95,0 0 1002,0-4-1667,0 3 454,0-9 609,0 4 0,0-5 0,0 0 0</inkml:trace>
  <inkml:trace contextRef="#ctx0" brushRef="#br1" timeOffset="118">21766 15070 8171,'0'-18'0,"0"2"795,5 9-390,-3-3 0,8 9 129,-2-3-353,2 8 2,1 7 0,1 3 26,-1 5 0,-2 2 0,2 5 0,-2-1-300,6 1 0,-2 2 50,-2-1-114,1-1 151,-1-8 1,2 2 198,2-4-793,-2-1 281,3-4-249,-4 1-367,-1-1-220,1 1-291,-6-6 1444,-1-1 0,-5 0 0,0 1 0</inkml:trace>
  <inkml:trace contextRef="#ctx0" brushRef="#br1" timeOffset="119">22075 15036 8171,'-1'-18'0,"-3"3"0,1 6 0,-4 1 999,4 6-581,-2-3 1,1 6 291,0 3-228,-5 2-181,3 11 1,-9 2-106,0 7-122,-1-2 139,0 9 0,2-7-390,-5 4 0,5 1 59,-1 3 0,-2-1-64,2-3 1,1-2-27,6-5-1445,-2-5 457,9 3 1196,-4-8 0,0 9 0,-1-4 0</inkml:trace>
  <inkml:trace contextRef="#ctx0" brushRef="#br1" timeOffset="120">22109 15161 8171,'0'-11'452,"0"5"-72,0-5 36,5 10-227,1-9 1,6 9 183,-1-3 0,5-1-287,-1 1 0,5 0-201,-1 4 0,-1-1 13,1-3 1,-5 3-469,1-3 570,3 3 0,0 1 0,4 0 0</inkml:trace>
  <inkml:trace contextRef="#ctx0" brushRef="#br1" timeOffset="121">22269 15675 8171,'6'0'315,"-1"0"918,-5 0 0,4-1-1011,0-3 0,4 2 174,-5-6-66,1 1-147,1-5 0,0-4 124,3-3-3,2-3-121,-4-1 0,5 0-65,-4 0-59,3-4 0,-3-3-147,4-4 41,-5 0 1,5-4 22,-4 0 1,2-5-145,-1 1 0,1 1-219,-6-1-448,6 5 744,-7-2 1,6 6-41,-4 3 0,4 3 89,-4 8 1,1 2-11,-1 6-22,-3 5 124,4-4 187,-5 8 425,0-3-649,0 5 1,0 5-5,0 3 69,0 2-67,0 6 0,1-3-12,3 2 31,-3 3-17,9-5-249,-8 3 111,8-4 1,-5-1 41,3 1 1,2-6-22,-3-2 1,2-2 33,-1 2-89,2-3 116,-4 4 0,2-5 38,0 0 1,-1-3 2,5-1 0,-5-4 139,1 4 52,-1-4-206,5 1 0,-2-4 157,-2-1-122,2 1 18,-4 0 121,0-1-124,5 6 0,-10-4 1,5 8 54,-2-1-201,-3 1 138,4 2-8,-5 5 1,-3 7 276,-1 7-268,-5 2-8,8 7 0,-10-2 12,4 4 0,0 1 26,0 3-646,4-5 362,-7 4 0,9-9-157,-3 3 0,-1-4-362,1-4 1,0 1 199,4-5 547,0 0 0,0-3 0,0-1 0</inkml:trace>
  <inkml:trace contextRef="#ctx0" brushRef="#br1" timeOffset="122">22920 15276 8171,'0'-18'139,"0"-2"70,0 4 0,0 1 98,0 4 1,0-1 191,0 1 365,0-1 1,-5 2-310,-3 3 0,-2 2-218,-1 5 0,-1 0-174,1 0 0,-2 5-198,-2 2 1,2 8 172,-2 5 0,2 1-16,2 2 1,3 1-64,1 3 0,4-3-305,-1 2 0,3-3-454,1-4 381,0 3 129,5-9 1,1 3-147,6-4 0,-1-2 20,1-3 0,0 2 36,4-5 1,-4 0 19,4-4 1,-4 0-96,0 0 0,-1 0-144,1 0 1,-1-4 498,0 0 0,1-5 0,-1 3 0</inkml:trace>
  <inkml:trace contextRef="#ctx0" brushRef="#br1" timeOffset="123">23046 14842 8171,'0'-36'0,"0"-1"0,0 11 860,5-1-470,-4 9 1,9 2-209,-2 4 0,-3 5 438,-1-1-100,-3 6 1,0 3-21,3 10-64,-3 11-157,4 7 0,-5 7 87,0 2-147,0 2-150,0 6 1,0 0 38,0-1 1,0 1 104,0 0 1,0-2-311,0-2 1,0 1-79,0-5 0,4-4-46,0-3 0,0-6 125,-4 2 0,3-7 2,1-1 1,1-5 90,-1 1 0,-3-2 0,3-1 1,-3-5-298,-1 1 0,2-6 152,2 2-413,-3 2 245,4-4 0,-5 3-68,0-5 0,-5-5 1,-2-2-1</inkml:trace>
  <inkml:trace contextRef="#ctx0" brushRef="#br1" timeOffset="124">23342 15047 8171,'-6'-6'-891,"-4"1"594,9 5 906,-4 0-34,5-5 32,0 3-194,0-3 1,1 5-197,3 0 1,2 0 15,5 0 0,2 0-36,2 0 0,-1 4 20,5 0 0,-1 1-123,1-1 1,2-2 242,-6 6-410,5-5 76,-7 7 0,7-5 101,-5 2 0,0 4-176,-3-4 1,3 0 118,0 0 1,1-3-173,-5 4 1,0-6 74,1 2 0,-5 1 116,1-1-298,-5 0 263,2-4-163,-5 0 179,0 5 1,-5-4 3,-3 3 1,-7 1 4,-4-1 0,1 1 12,-1-2 1,-4 0 128,-4 5-150,-4-1-16,7 0 0,-4 1 52,5-4 1,1 5-60,3-1 1,-1-2 13,5 2-262,-1-6-484,10 8 205,1-8 0,6 7-1078,3-6 1581,2 1 0,11-4 0,1 0 0</inkml:trace>
  <inkml:trace contextRef="#ctx0" brushRef="#br1" timeOffset="125">23891 14853 8171,'-7'-23'410,"-2"5"224,6 3 1,0 8-240,7 3-581,-3 3 473,4 1 0,-5 6 302,0 5 0,0 7-164,0 9 0,0 2-151,0 5 0,-1 5-269,-3 3 1,2 3 69,-6 0-1636,6 1 1480,-4 0 1,3-6-20,-1-1 0,0-8-56,4 0 1,0-6-72,0 2 1,4-8-149,0-4 0,1 1-72,-1 0 101,-3-6 207,4 0 0,-1-7 668,-1 4-931,6-4 224,-7 2-758,8-5 113,-9 0 200,9 0 190,-3-5 433,-1-2 0,4-4 0,-4 0 0</inkml:trace>
  <inkml:trace contextRef="#ctx0" brushRef="#br1" timeOffset="126">23719 15173 8610,'12'0'210,"-1"0"76,1 0 1,0 0-103,4 0-561,1 0 249,6 0 0,0 0 75,0 0-1031,0 0 714,0 0 0,-2-4 370,-2 0 0,3-5 0,-5 3 0</inkml:trace>
  <inkml:trace contextRef="#ctx0" brushRef="#br1" timeOffset="127">24131 14807 8171,'0'-11'0,"1"0"0,3-1 513,-3 6-302,9-4 0,-7 8 331,4-1 1,-4 3-163,1 3 0,-3 5-8,-1 7-172,-5 3-358,3 5 1,-8 5-388,3 2 1,-5 3 544,-3 1 0,-3 6 0,-5 0 0</inkml:trace>
  <inkml:trace contextRef="#ctx0" brushRef="#br1" timeOffset="128">19642 16486 8171,'-6'-11'794,"1"4"-313,5 2 289,0 5-404,5-5 112,6 4-280,2-4 0,7 5 198,-5 0-251,6 0 38,-3 0 0,3 0-168,-2 0 0,1 0-210,-4 0 1,-1 0-797,-4 0 426,1 0 0,-1 1-1505,1 3 2070,-1-3 0,11 4 0,2-5 0</inkml:trace>
  <inkml:trace contextRef="#ctx0" brushRef="#br1" timeOffset="129">20601 16235 8171,'-11'-18'151,"0"3"135,4 2 534,2 2 96,5-1 555,0 6-1129,0 1 0,0 6-265,0 3 1,1 8-27,3 7 1,-2 7 128,1 5 0,2 2-104,-1 1 1,0 0-3,-4 0 0,4 3-357,0-2 0,-1 0 18,-3-8 0,2-1-259,2-3 1,-3-5 193,3-3 0,1-2-119,-1-2 1,3 1-43,-3-1 1,0-3-920,-4-1 335,0-4 1075,0 2 0,0 0 0,0 1 0</inkml:trace>
  <inkml:trace contextRef="#ctx0" brushRef="#br1" timeOffset="130">20841 16281 8169,'-7'-18'0,"-1"3"0,6 2 628,-2 2-292,2 4 30,2 2 528,0 5-528,0 5 1,0 3 329,0 7-394,0 3 1,0 10-154,0 2 1,0 3-97,0 1 1,0 1-81,0-1 0,0-5-236,0-2 0,2-3-131,2-1 1,-3-5 12,3-3 0,-2-6-196,2-2 0,-3-3-253,3 4-321,-3-6 572,4 3 579,-3-5 0,3-5 0,-5-1 0</inkml:trace>
  <inkml:trace contextRef="#ctx0" brushRef="#br1" timeOffset="131">20761 16498 8079,'0'-7'-73,"0"2"154,5 5 1,2 0 406,4 0-372,1 0-23,-1 0 687,0-5-405,1 4 1,4-4 96,3 5-484,3-5 31,-4 3 0,3-8-946,-2 3 456,-2 2 331,-1 0 0,-4 1-1726,-1 0 1866,-4-5 0,-2 3 0,-5-6 0</inkml:trace>
  <inkml:trace contextRef="#ctx0" brushRef="#br1" timeOffset="132">20739 16304 8057,'11'-8'-20,"0"0"0,6 4 20,2-3 774,8 4-428,2-7 0,4 8 305,-3-6-229,8 5-234,-12-7 1,10 9-300,-9-3 75,0 3 1,-9-4-1523,-2 4 788,-5-4 770,1 5 0,-6 5 0,-1 1 0</inkml:trace>
  <inkml:trace contextRef="#ctx0" brushRef="#br1" timeOffset="133">21744 15949 8125,'0'-7'0,"0"-1"0,0 1-32,0-5 284,0 6 452,0-4-217,0 3-215,0 1 1,0 0 382,0 2-416,0 3 0,0-4 222,0 5-219,0 5 0,0 6 15,0 8 0,0 6-34,0 2 1,0 9-16,0-2 1,0 6-152,0-1-533,0 4 603,0-3 0,0 2-369,0 0 150,0-5 87,0 2-514,0-5 370,5 1 1,-3-6-195,6-2 131,-6-3 78,8-1 0,-3-4 74,4 0 0,-3-7-10,-1 0 1,-3-1-34,4-3 41,-6-3 410,9 0-934,-10 0 411,4-4-793,-5 4 573,0-5 1,-5 0 0,-1 0 0</inkml:trace>
  <inkml:trace contextRef="#ctx0" brushRef="#br1" timeOffset="134">21961 16109 7994,'-6'-17'149,"5"0"218,-4 6 0,5-1-329,0 1 112,0 4 586,0 2-321,5 5-40,2 5-206,4 2 1,0 6 225,1 2-225,-1 3 0,1 4-1,-1 1 171,1 0-375,-1 5 98,0-4 1,1 4-88,-1-5 0,1 0-58,-1 0 0,0-4-98,1 0 94,-1-5-1,1 2-514,-1 1 412,1-10 0,-1 8-77,0-7 0,-3-2-240,0 2 277,-1-6-103,0 4 1,-1-3-843,-2 1 71,-3 0 600,4-4 503,-5 0 0,-5-5 0,-1 4 0,-6-4 0</inkml:trace>
  <inkml:trace contextRef="#ctx0" brushRef="#br1" timeOffset="135">22166 16166 7998,'4'-11'17,"0"0"0,0-1-5,-4 1 645,0 4-295,5-3 0,-4 8 318,3-6-29,-3 6-320,-6-3 0,2 5-10,-4 0-90,-1 5-163,-3 6 1,-2 7-100,-2 5 1,1 5 144,-5 2 1,5-1-118,-1 2 1,-2-6 108,2 2-1608,0 2 1006,8-10 1,-2 6-1363,6-10 956,-6 1 202,7-5 700,-3 1 0,10-1 0,2 0 0</inkml:trace>
  <inkml:trace contextRef="#ctx0" brushRef="#br1" timeOffset="136">22223 16235 8064,'0'-14'0,"0"3"855,0 2-312,5 2 37,2 2-299,4 0-47,1 4-46,4-4-365,-3 5 168,8 0 0,-3 0 40,5 0 0,-2 0-104,-2 0 0,3 0 175,-3 0-1476,-2 0 693,-1 0 681,-4 0 0,4 0 0,2 0 0</inkml:trace>
  <inkml:trace contextRef="#ctx0" brushRef="#br1" timeOffset="137">22497 16760 9076,'0'-6'2172,"0"-4"-1750,0 2 1,0-2-185,0-1 1,0-2-95,0-2 1,0 1 114,0-5 0,2 0-243,1-4 50,-1 0-130,8 0 0,-8-1-56,6-3 0,-2-2 102,2-5-510,2 0 376,-4-1 0,6 1-80,-1 0-99,1 0 180,-1-6 1,1 6-124,-1 0 196,-5 0 15,4 9 1,-4-1 88,1 7-112,-2 2 18,-5 6 304,0 4-21,0 2-284,0 5 1,0 5 69,0 3-4,0 2-5,0-3 1,2 3-15,1-3-13,-1-2 21,8 6 11,-4-10-45,6 9 1,-1-9 103,0 4-65,1-5 0,-1 0 16,1 0 1,-5 0 14,1 0-29,-1-5 293,5-1-283,-6-5 0,1 3 165,-4 0 5,-1 1-132,8 0 76,-9-3-61,4 4-22,-5-1-50,0 2 91,0 5 18,0 5-247,0 7 83,0 6 1,-1 5 32,-3-1 0,2 6-21,-6 3 0,4 2-686,-4 1 339,6-5 128,-3 4 1,5-9-452,0 3 438,0-8-105,0 3 0,1-10-278,3 3 1,-2-2-112,6-1 785,0-6 0,8 4 0,2-4 0</inkml:trace>
  <inkml:trace contextRef="#ctx0" brushRef="#br1" timeOffset="138">23080 16292 8066,'-1'-18'189,"-3"3"0,2 2 349,-1 2 0,1 3-184,2 1 0,-3 3-44,-1-4 1,-5 6 68,1-2 263,-2 3-314,-6 1 0,3 5 124,-2 2-490,2 4 89,2 5 0,-1 1-177,1 2 163,-1 2 54,6-3 0,-3 5-803,5 0 357,1-1 174,3 1-471,0-5 420,0-1 0,5-5 16,2 3 0,3-6-26,2 3 1,-1-5-26,1 1 1,-1 1-57,0-5 1,5 0-476,-1-4 342,0 0 456,-3 0 0,-1 0 0,0 0 0</inkml:trace>
  <inkml:trace contextRef="#ctx0" brushRef="#br1" timeOffset="139">23160 15938 8138,'6'-24'0,"-1"-1"119,-5 9-196,0 1 0,5 9 720,-3-4-98,8 8-286,-9-8 484,4 9-392,-5-4 1,0 15-47,0 5 0,0 7-59,0 4 0,0 4-129,0 4-104,0 5-265,0 2 7,0 5 227,0-6 1,0 3-72,0-5 0,0 4-293,0-4 1,4-3 120,0-5 0,1-5-15,-1 2 0,-2-7-132,6-1 239,-6-5 73,3 3 1,-1-6 86,0 1 1,1-5-243,-1 1 1,-3-4-527,3 3 391,-3-4 0,-1 3-523,0-2 909,0-3 0,0 4 0,0-5 0</inkml:trace>
  <inkml:trace contextRef="#ctx0" brushRef="#br1" timeOffset="140">23639 16007 8015,'0'-18'0,"0"3"54,0 2-198,0 1 978,0 6-288,0-4 217,0 9-357,0-4-1,-5 5-338,-1 5 93,-5 6 0,-1 3-49,1 5 1,-1 0-150,1 4 0,-1 0-9,1 0 1,0 0 122,-1-1 0,2 0-281,2-3 91,-2 3 67,9-10 0,-4 9-263,5-6 191,0 0 1,0-4-51,0 1 1,1-5 75,3 1 141,2-5-93,6 2 1,-1-5 136,1 0-126,-1 0 7,0 0 0,2 0-159,2 0 1,-2 0-47,2 0 1,2 0-164,-2 0 1,-1-2-245,-6-1-189,2 1 473,-4-3 1,-1 5 354,-5 0 0,-5 5 0,-6 2 0</inkml:trace>
  <inkml:trace contextRef="#ctx0" brushRef="#br1" timeOffset="141">23514 16395 8015,'-7'0'1101,"-3"0"-616,9 0 508,-4 0-872,15 0-32,-2 5 0,8-4-3,-4 3 1,0-3-204,4-1 0,-2 0 329,5 0-1336,-5 0 725,7 0 1,-7 0-573,5 0 1,-5 0 42,1 0 928,-2 0 0,-2 5 0,1 2 0</inkml:trace>
  <inkml:trace contextRef="#ctx0" brushRef="#br1" timeOffset="142">23868 15938 8387,'-5'-29'-50,"4"2"33,-3 8 812,2 3-15,2 9-208,0-3-74,0 9-134,0-4-111,0 20 0,-3 0 43,-1 16 1,-4-1-93,4 4 1,1 6 48,3 2 1,-4 2-271,0 2 1,0-4-176,4 0 0,0-7-206,0-1 0,0-1 190,0-6 1,1 0-88,3-5 0,-1 0 42,4-3 0,1-2-77,3-6 0,1 0 102,-1 1 0,-1-5-89,-2 1 1,2-5-134,-2 0 1,2-1 64,1-2 0,1 0-503,-1 0 888,1 0 0,-2-2 0,-3-1 0,4-4 0,-5-4 0</inkml:trace>
  <inkml:trace contextRef="#ctx0" brushRef="#br1" timeOffset="143">23822 16292 8295,'0'-8'-10,"0"1"9,0 4 0,5-3-3,3 2 0,2 3 3,1-3 0,2-1-2,2 1 1,-1-1 0,5 1 0,-1 3 0,1-3 0,1 3-1014,-4 1 1016,-1-5 0,-4-1 0,1-6 0</inkml:trace>
  <inkml:trace contextRef="#ctx0" brushRef="#br3" timeOffset="144">24142 15892 12575,'0'-17'-863,"0"0"730,0 6 1,1 4 1033,3 4-391,-3-4-731,4 6 172,-5 1 0,-1 8-11,-3 7 1,2 4-275,-6 7 1,2 7 194,-2 5 68,-2 1 1,-1-5 0,-7 0 0</inkml:trace>
  <inkml:trace contextRef="#ctx0" brushRef="#br4" timeOffset="145">16307 17537 13059,'12'0'958,"-1"-5"1,1 4-690,-1-3 1,0 1 150,1-1 0,-1 3-160,1-3 1,-1 3 1,0 1 0,1-4 20,-1 1 0,1-1-58,-1 4 0,4 0-50,1 0 0,3-4 8,-4 0 0,4 0-83,-4 4 0,5-1-218,-1-3 0,3 3-79,1-3 0,-2-1 269,-2 1 0,3-1-154,-3 1 1,1 3 57,-1-3 0,3 3 36,-3 1 0,4 0-115,4 0 0,-3 0 36,2 0 1,3 0 43,2 0 0,-2 0-7,2 0 1,-1-4 21,4 0 1,1-1-8,-1 2 0,4 1 133,0-2 0,0-1-57,-4 2 1,3-5 34,-3 4 0,3 0-71,-6 4 1,-2 0-15,1 0 0,1 0-28,3 0 1,0 0-55,0 0 1,1-1-110,-1-3 0,2 3 163,2-3 0,6-1-99,6 1 0,3-5-34,-4 2 0,5 0 144,-5 0 1,4 3 9,-3-4 0,-6 5 12,-6-5 0,-2 5-11,-2 0 0,-3 1-32,-1 2 0,-3 0 21,3 0 1,1 0-54,3 0 1,0 0-204,0 0 1,4 0 51,1 0 1,4 0 47,-1 0 1,-2-1 33,2-3 1,0 3-1,4-3 1,-5 3 76,1 1 0,-4-1 134,4-3 0,-5 3-16,1-3 0,-6 3-108,-2 1 0,1 0 259,3 0 0,-3 0 13,-1 0 1,0-4-152,5 0 0,-1 0-85,0 4 1,6 0-119,1 0 0,0-4 86,1 1 1,0-1 46,4 4 1,-1 0-77,1 0 1,-4 0 43,0 0 1,-6 0-11,2 0 0,-2 0 56,-2 0 1,-3 0 26,-1 0 1,-3 0-16,3 0 0,-3-2 125,3-1-1,1 1-55,3-1 1,0 0-54,1-1 1,4 3 21,3-3 0,4 3-91,3 1 0,-2-4-147,2 0 1,-2 0 154,-1 4 1,-1 4-41,-4 0 1,0 1-40,-3-1 0,-6-2-26,2 6 0,-1-5 49,5 0 0,-2-1 25,2-2 0,4 0 49,3 0 0,2 0-52,7 0 0,0 0-214,7 0 1,1 0 263,3 0 1,-3 0 9,-5 0 0,-1 0-11,-3 0 1,-2-4-39,-5 0 1,-2 0 132,-2 4 0,1 0-88,-5 0 1,5-1 52,-1-3 1,0 3-37,4-3 1,-3 3-24,7 1 0,2 0-54,1 0 0,3 0-120,1 0 1,4 0-214,0 0 1,1 0 282,-1 0 0,-5-1 101,4-3 0,0 3-36,-28-1 0,1 0 0,28 0 260,-8 2 1,-1-3 47,-2-1 1,-2-1-7,5 1 0,0 3-119,4-3 0,7 1-90,-30 1 0,0 1 0,31-1-227,-31 0 0,1 0 1,29 1-11,1 1 0,-3-4 69,-5 1 0,-2-1 238,-6 4 1,0 0 113,-11 0 0,2-4-69,-5 0 0,-2-1 590,-7 1 1,-5 3-392,1-3 0,-6 2 166,-1-2 0,-2 3-138,-2-3 124,-5-3 1,1 6-854,-4-3 209,-1-2-1023,3 5 1,-6-4-338,-3 5 1,0 1 1450,-8 3 1,-1 2 0,-10 5 0</inkml:trace>
  <inkml:trace contextRef="#ctx0" brushRef="#br4" timeOffset="146">15896 12649 14610,'0'11'803,"-5"-4"1,2 3-27,-4-3-300,4 4 0,-3 0-183,2 0 1,3 1-200,-3-1 1,2-3 213,-2-1 0,2 1-256,-1 3 0,1 2 278,2 2 1,2-1-478,1 5 0,0 0 23,5 4 1,-6 0-212,2 0 1,1 5 29,-1 2 1,3 3 79,-3 2 0,4-1-40,-4 0 1,3-3-5,-3-1 1,1-1 179,-1 2 0,-1-2 119,4-3 1,-3 0-25,4 4 1,-6 1 179,2 3 1,-2 4-43,2 0 1,-1 5 15,4-1-312,-4 3 1,2 0 68,-5 1 131,0 0 1,0-1-161,0 1-18,0-5 144,0 3 1,0-5-62,0 3 35,0-2 1,-4-4 128,0-1 1,1 0-17,3-8 1,1-1-249,3-3-18,-3 0 93,9-5-560,-4 4 489,6-5 0,-5 6-76,1 0-429,0 0 520,-2 5 1,3-3-104,-5 6-153,5-1 293,-8 4 1,4 2 93,-5 2 1,0-3-51,0 3 0,0-2 37,0-2-33,0 6 107,0-5 1,0 4 133,0-4-342,0-1 157,0 0 0,0 1 150,0-1 0,0-1-154,0-3 1,0 2 19,0-5 1,0-1-67,0-3 0,0 4 16,0-1 0,5 1-347,3-4 312,-3 0 1,4 0-63,-6-1-323,6 6-14,-7-4 358,8 9-732,-9-3 637,9 4 0,-9-1 54,3-3-202,3 3 160,-6-3 1,4 4 100,-5 0 0,0-4-5,0 1 0,0-1 57,0 5-88,0-1 49,0 0 1,0 0 252,0 1-224,0-1 286,0 0 0,0 1-226,0-1 1,0 0-62,0 0 134,0 1-101,5-1 0,-4-4 31,3 1-31,-3-1-1,-1-1 0,2 4 133,1-2-123,-1 2-2,3 1 1,-5-1 196,0-2-92,0 2 0,0-4-283,0 5 196,0-5 0,0 3 32,0-5-281,0 4 115,0-7 0,0 8 126,0-5-287,0 4 254,0-6 0,0 4 135,0-3-172,0 4-315,0-1 448,0 4-121,0-9 0,0 9 44,0-3 1,0 2 27,0-1 0,0 0-25,0-4 0,0 0 15,0-5 0,0 0-2,0-3-30,0 3 182,0-10 1,1 5-128,3-6-37,-3 1 3,9-1-126,-8 0 122,8 1-3,-9-1-379,4 1 223,-5-1 1,0 1-30,0-1-112,0 5 238,0 2 0,0 1-8,0 0 1,0-3-80,0 3-389,0-5 239,0 2-77,5-5-646,-4-4 1020,4-2 0,1-10 0,0-2 0</inkml:trace>
  <inkml:trace contextRef="#ctx0" brushRef="#br4" timeOffset="147">15873 12546 11336,'12'6'-368,"4"-1"574,3-5 0,4-1 113,4-3 81,2-2-247,10-5 1,-2 3-59,5 0 0,-1 2-12,0-2 0,1 3-71,-7 5 0,5 0 172,-6 0 0,7 0-245,-3 0 1,5 0 96,-1 0 1,6 0-374,2 0 0,4 0 285,0 0 1,3-1 22,4-3 1,-29 2-1,0-2 64,4-1 0,1-1 1,-2 0-1,1 0-109,2 0 1,0 1 0,-3-1 0,0-1 136,3-1 0,0 1 0,-3 0 0,0 1-205,4-2 1,2 1 0,-3 0 0,1 1 305,1 0 0,0 1 0,-1-1 0,-1 0-61,3 1 1,-2-1-1,-2 1 1,-1 0-47,2 1 1,0 0 0,-4 1 0,0 0 14,1 1 0,-1 0 0,28 1-89,-28-1 0,1 0 1,-2 1-1,1-1 29,2 0 0,0 1 1,0-1-1,-1 1-11,3-3 0,0 0 0,-1 2 1,0 1 14,3-3 0,0 0 0,-3 1 1,-1 0-5,4-1 0,0 0 0,-1-1 0,0 0-11,1 1 1,0 0 0,-2-1-1,0 0 4,0-1 1,0 1-1,0-1 1,0 0 3,2 1 1,0-1-1,-2 0 1,0 0 7,0 0 1,0 1 0,-2 1 0,-1 2-20,2 0 0,-1 0 0,-1-1 0,1 1-15,0 0 1,0 0 0,-1 0 0,0 0-142,1 2 1,0 0 0,0 0 0,1 0 89,1 0 0,0 0 0,1 0 0,2 0 47,6 0 1,1 0 0,-5 0-1,0 0-109,5 0 0,-1 0 0,-1 0 0,-2 0 101,2 0 0,0 0 1,-2 0-1,1 0-2,0 0 1,1 0 0,-3 0 0,-1 0-17,4 0 1,-1 0 0,-1 0 0,0 0 0,0 0 0,0 0 0,-3 0 0,0 0 5,-5 0 1,0 0 0,1 0 0,0-1-15,-2-1 0,-1 0 1,29 1 8,-31-1 0,1 0 0,30-1 13,-2 0 0,0 1 112,-4-1 0,-4 1 66,1 2 1,-2-3-101,1-1 0,7-1-33,-3 1 0,2 3 8,-2-3 1,2-1 1,2 1 1,-4 0 13,0 4 0,-2-4 10,-2 0 1,-5 1-3,5 3 1,-3 0-115,-1 0 0,0-2 46,4-1 1,-1 1 19,1-2 1,3 3 53,-3 1 1,-1 0-13,2 0 1,-1 0-14,4 0 0,-4 0-29,1 0 0,-5 0-15,4 0 0,-4 0 74,0 0 1,-6 0 459,-1 0 1,-5 0-331,1 0 1,-4 0 526,-3 0 0,0 0-421,-4 0 1,5 4 446,-2 0 0,-1 0-553,2-4 1,-1 5 113,5 2 1,3 0-301,0 0 1,4 0-333,-4 0 1,4-2 46,-4-5 0,0 0 105,-4 0 1,-5 0-72,-2 0 1,-8 0-225,-4 0-76,-2 0 567,-7 0 1,4 0 0,-3 0 0</inkml:trace>
  <inkml:trace contextRef="#ctx0" brushRef="#br4" timeOffset="148">24405 17137 20717,'-7'0'-2178,"1"0"3061,2 0 66,3 0-415,-4 0-749,5-5 1,-1 0-635,-3-3 617,2-2 1,-3 8-54,5-6 0,0 4-778,0-3 521,0-1 1,0-3-109,0-1 0,2 1 86,1-1 1,-1 1 138,2 0 0,-2-2 290,2-2 0,-3 1 2,3-5 0,-3 0-86,-1-4 1,0 0 231,0 0 1,0-4 67,0 1 0,0-3-25,0 6 0,0-5 30,0 9 0,0-4 63,0 8 177,0 0-69,0 3-22,0 1-183,0-1 1,0 1-12,0-1 1,0 1-165,0 0 1,1-2 93,3-2 1,-2 1-154,1-5 1,-1 1 177,-2-1 0,0-3-121,0 3 1,0 3 106,0 1 0,0-2 2,0 2 0,0-2-3,0 2 1,0 2 9,0-2 0,0 3 43,0 0 0,0-3 23,0 0 1,0-2-18,0 2 0,1 1-83,3-5 0,-3 5 24,3-1 0,-3-2 2,-1 2 1,1 0-6,3 3 1,-3 1 15,3 0 1,-3-1-23,-1 1 0,0-5 28,0 1 0,0-1-1,0 0 0,0 3 40,0-7 0,0 1-10,0-3 1,0 3 124,0 0 1,0 1-124,0-1 1,0-3 159,0 3 1,0 1-20,0-1 1,0 0-62,0-4 0,0 4-34,0 0 0,0 2-2,0-2 0,0-2-164,0 6 1,0-4 163,0 4 0,0-2-255,0 2 1,0 2 52,0-2 1,0-1 33,0 0 1,0-3 75,0 4 0,0-1-8,0 0 1,0 2 1,0-5 1,0 5 6,0-1 1,-1-1 277,-3 1 0,3-4-112,-3 3 0,3-4 90,1 1 0,-4-3-42,0 0 0,1-1-21,3 0 1,-4-4-70,0 1 1,0-5-36,4 4 1,-4-3 56,1 3 0,-1-3-110,4 3 1,0 1 2,0 3 0,-4 1 118,0 3 1,0-1-131,4 5 0,0-6 15,0 2 0,-1 1 48,-3-1 1,3 0-55,-3-3 0,2-1-27,-2 0 0,3-4 3,-3 1 0,1-2 17,-1 1 1,3 3-83,-3-3 1,3 3 38,1 1 0,0 0 18,0 1 0,-1 3 74,-3 0 1,3 5 35,-3-2 0,3 4-123,1 0 0,0 1 8,0-1 0,0 0-23,0-3 0,0 1 6,0-5 1,0-1 25,0-2 0,0-5 38,0 0 0,-4-7-7,0 4 0,0-6-52,4 6 1,0-2 29,0 1 1,0 0-4,0 4 0,0 0 5,0 5 1,0 0 21,0 3 1,0-3-2,0 3 1,0-2-51,0-2 0,0 4-17,0 0 1,0-4 3,0-4 0,4 1-6,0 3 0,0-1-6,-4-3 1,0 3 63,0-3 1,0 3-2,0 1 0,0-3 16,0-1 1,0 1 12,0 3 1,0 0-47,0 0 0,0 0 20,0 0 1,0-3 24,0-1 0,0-1-22,0 1 0,0 0-42,0-4 1,0-1-34,0 6 1,0-1-15,0 4 1,0 0 65,0 1 1,0 0-18,0 3 1,0-1 90,0 4 1,0-3-87,0 4 1,0-4 78,0 4 1,0-4-58,0 4 1,0-2 8,0 2 1,0 1-59,0-5 0,0 4-15,0-4 0,0 0 43,0-4 1,3 0-27,1 0 0,0 1 11,-4 3 1,4-1 0,0 5 1,0-4 126,-4 4 0,3-1 39,1 5 0,0 3-52,-4 1 1,0-1 14,0-3 0,4-4 17,0-1 1,-1 0-118,-3 1-1,0 1 57,0-5 1,4 3-296,0-3 0,0 4 84,-4-4 1,0 9-566,0-2-1060,0 9 250,0-2 0,0 15 1563,0 5 0,5 10 1,1 5-1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3FB922-F127-5E47-9B2E-CA730A74DCAB}" type="datetimeFigureOut">
              <a:rPr lang="en-US" smtClean="0"/>
              <a:t>4/13/22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E1A22D-B0DA-7946-9107-1C35E13A8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08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1A22D-B0DA-7946-9107-1C35E13A888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201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1A22D-B0DA-7946-9107-1C35E13A888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982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958037"/>
            <a:ext cx="7772400" cy="815815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Medium"/>
                <a:cs typeface="Franklin Gothic Medium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685800" y="682560"/>
            <a:ext cx="63347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ENGG</a:t>
            </a:r>
            <a:r>
              <a:rPr lang="en-US" sz="2400" b="1" baseline="0"/>
              <a:t> 2780A </a:t>
            </a:r>
            <a:r>
              <a:rPr lang="en-US" sz="2400" b="0" baseline="0"/>
              <a:t>/</a:t>
            </a:r>
            <a:r>
              <a:rPr lang="en-US" sz="2400" b="1" baseline="0"/>
              <a:t> ESTR 2020: </a:t>
            </a:r>
            <a:r>
              <a:rPr lang="en-US" sz="2400" baseline="0"/>
              <a:t>Statistics for Engineers</a:t>
            </a:r>
            <a:endParaRPr lang="en-US" sz="2400"/>
          </a:p>
        </p:txBody>
      </p:sp>
      <p:sp>
        <p:nvSpPr>
          <p:cNvPr id="8" name="TextBox 7"/>
          <p:cNvSpPr txBox="1"/>
          <p:nvPr userDrawn="1"/>
        </p:nvSpPr>
        <p:spPr>
          <a:xfrm>
            <a:off x="6119098" y="5887585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Andrej Bogdanov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685800" y="1094160"/>
            <a:ext cx="16626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aseline="0"/>
              <a:t>Spring 2021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627174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93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664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>
                <a:latin typeface="Franklin Gothic Medium"/>
                <a:cs typeface="Franklin Gothic Medium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881280"/>
            <a:ext cx="82296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3158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184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824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4" r:id="rId3"/>
    <p:sldLayoutId id="2147483657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ustomXml" Target="../ink/ink45.xml"/><Relationship Id="rId3" Type="http://schemas.openxmlformats.org/officeDocument/2006/relationships/image" Target="../media/image340.png"/><Relationship Id="rId7" Type="http://schemas.openxmlformats.org/officeDocument/2006/relationships/image" Target="../media/image36.png"/><Relationship Id="rId2" Type="http://schemas.openxmlformats.org/officeDocument/2006/relationships/customXml" Target="../ink/ink42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44.xml"/><Relationship Id="rId11" Type="http://schemas.openxmlformats.org/officeDocument/2006/relationships/image" Target="../media/image38.png"/><Relationship Id="rId5" Type="http://schemas.openxmlformats.org/officeDocument/2006/relationships/image" Target="../media/image35.png"/><Relationship Id="rId10" Type="http://schemas.openxmlformats.org/officeDocument/2006/relationships/customXml" Target="../ink/ink46.xml"/><Relationship Id="rId4" Type="http://schemas.openxmlformats.org/officeDocument/2006/relationships/customXml" Target="../ink/ink43.xml"/><Relationship Id="rId9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0.png"/><Relationship Id="rId7" Type="http://schemas.openxmlformats.org/officeDocument/2006/relationships/image" Target="../media/image39.png"/><Relationship Id="rId2" Type="http://schemas.openxmlformats.org/officeDocument/2006/relationships/customXml" Target="../ink/ink47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49.xml"/><Relationship Id="rId5" Type="http://schemas.openxmlformats.org/officeDocument/2006/relationships/image" Target="../media/image300.png"/><Relationship Id="rId4" Type="http://schemas.openxmlformats.org/officeDocument/2006/relationships/customXml" Target="../ink/ink4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80.png"/><Relationship Id="rId2" Type="http://schemas.openxmlformats.org/officeDocument/2006/relationships/customXml" Target="../ink/ink50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52.xml"/><Relationship Id="rId5" Type="http://schemas.openxmlformats.org/officeDocument/2006/relationships/image" Target="../media/image70.png"/><Relationship Id="rId4" Type="http://schemas.openxmlformats.org/officeDocument/2006/relationships/customXml" Target="../ink/ink5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0.png"/><Relationship Id="rId4" Type="http://schemas.openxmlformats.org/officeDocument/2006/relationships/customXml" Target="../ink/ink5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ustomXml" Target="../ink/ink57.xml"/><Relationship Id="rId3" Type="http://schemas.openxmlformats.org/officeDocument/2006/relationships/image" Target="../media/image41.png"/><Relationship Id="rId7" Type="http://schemas.openxmlformats.org/officeDocument/2006/relationships/image" Target="../media/image43.png"/><Relationship Id="rId2" Type="http://schemas.openxmlformats.org/officeDocument/2006/relationships/customXml" Target="../ink/ink54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56.xml"/><Relationship Id="rId11" Type="http://schemas.openxmlformats.org/officeDocument/2006/relationships/image" Target="../media/image45.png"/><Relationship Id="rId5" Type="http://schemas.openxmlformats.org/officeDocument/2006/relationships/image" Target="../media/image42.png"/><Relationship Id="rId10" Type="http://schemas.openxmlformats.org/officeDocument/2006/relationships/customXml" Target="../ink/ink58.xml"/><Relationship Id="rId4" Type="http://schemas.openxmlformats.org/officeDocument/2006/relationships/customXml" Target="../ink/ink55.xml"/><Relationship Id="rId9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ustomXml" Target="../ink/ink62.xml"/><Relationship Id="rId13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48.png"/><Relationship Id="rId12" Type="http://schemas.openxmlformats.org/officeDocument/2006/relationships/customXml" Target="../ink/ink64.xml"/><Relationship Id="rId2" Type="http://schemas.openxmlformats.org/officeDocument/2006/relationships/customXml" Target="../ink/ink59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61.xml"/><Relationship Id="rId11" Type="http://schemas.openxmlformats.org/officeDocument/2006/relationships/image" Target="../media/image50.png"/><Relationship Id="rId5" Type="http://schemas.openxmlformats.org/officeDocument/2006/relationships/image" Target="../media/image47.png"/><Relationship Id="rId10" Type="http://schemas.openxmlformats.org/officeDocument/2006/relationships/customXml" Target="../ink/ink63.xml"/><Relationship Id="rId4" Type="http://schemas.openxmlformats.org/officeDocument/2006/relationships/customXml" Target="../ink/ink60.xml"/><Relationship Id="rId9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4.png"/><Relationship Id="rId2" Type="http://schemas.openxmlformats.org/officeDocument/2006/relationships/customXml" Target="../ink/ink65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67.xml"/><Relationship Id="rId5" Type="http://schemas.openxmlformats.org/officeDocument/2006/relationships/image" Target="../media/image53.png"/><Relationship Id="rId4" Type="http://schemas.openxmlformats.org/officeDocument/2006/relationships/customXml" Target="../ink/ink6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ustomXml" Target="../ink/ink71.xml"/><Relationship Id="rId3" Type="http://schemas.openxmlformats.org/officeDocument/2006/relationships/image" Target="../media/image56.png"/><Relationship Id="rId7" Type="http://schemas.openxmlformats.org/officeDocument/2006/relationships/image" Target="../media/image320.png"/><Relationship Id="rId2" Type="http://schemas.openxmlformats.org/officeDocument/2006/relationships/customXml" Target="../ink/ink68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70.xml"/><Relationship Id="rId11" Type="http://schemas.openxmlformats.org/officeDocument/2006/relationships/image" Target="../media/image57.png"/><Relationship Id="rId5" Type="http://schemas.openxmlformats.org/officeDocument/2006/relationships/image" Target="../media/image330.png"/><Relationship Id="rId10" Type="http://schemas.openxmlformats.org/officeDocument/2006/relationships/customXml" Target="../ink/ink72.xml"/><Relationship Id="rId4" Type="http://schemas.openxmlformats.org/officeDocument/2006/relationships/customXml" Target="../ink/ink69.xml"/><Relationship Id="rId9" Type="http://schemas.openxmlformats.org/officeDocument/2006/relationships/image" Target="../media/image3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customXml" Target="../ink/ink7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8.png"/><Relationship Id="rId4" Type="http://schemas.openxmlformats.org/officeDocument/2006/relationships/customXml" Target="../ink/ink7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13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customXml" Target="../ink/ink6.xml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3.xml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openxmlformats.org/officeDocument/2006/relationships/customXml" Target="../ink/ink5.xml"/><Relationship Id="rId4" Type="http://schemas.openxmlformats.org/officeDocument/2006/relationships/customXml" Target="../ink/ink2.xml"/><Relationship Id="rId9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ustomXml" Target="../ink/ink75.xml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0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ustomXml" Target="../ink/ink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customXml" Target="../ink/ink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ustomXml" Target="../ink/ink13.xml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customXml" Target="../ink/ink10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12.xml"/><Relationship Id="rId5" Type="http://schemas.openxmlformats.org/officeDocument/2006/relationships/image" Target="../media/image11.png"/><Relationship Id="rId4" Type="http://schemas.openxmlformats.org/officeDocument/2006/relationships/customXml" Target="../ink/ink11.xml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ustomXml" Target="../ink/ink17.xml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customXml" Target="../ink/ink14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16.xml"/><Relationship Id="rId5" Type="http://schemas.openxmlformats.org/officeDocument/2006/relationships/image" Target="../media/image15.png"/><Relationship Id="rId4" Type="http://schemas.openxmlformats.org/officeDocument/2006/relationships/customXml" Target="../ink/ink15.xml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customXml" Target="../ink/ink23.xml"/><Relationship Id="rId3" Type="http://schemas.openxmlformats.org/officeDocument/2006/relationships/customXml" Target="../ink/ink18.xml"/><Relationship Id="rId7" Type="http://schemas.openxmlformats.org/officeDocument/2006/relationships/customXml" Target="../ink/ink20.xml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11" Type="http://schemas.openxmlformats.org/officeDocument/2006/relationships/customXml" Target="../ink/ink22.xml"/><Relationship Id="rId5" Type="http://schemas.openxmlformats.org/officeDocument/2006/relationships/customXml" Target="../ink/ink19.xml"/><Relationship Id="rId15" Type="http://schemas.openxmlformats.org/officeDocument/2006/relationships/customXml" Target="../ink/ink24.xml"/><Relationship Id="rId10" Type="http://schemas.openxmlformats.org/officeDocument/2006/relationships/image" Target="../media/image21.png"/><Relationship Id="rId4" Type="http://schemas.openxmlformats.org/officeDocument/2006/relationships/image" Target="../media/image18.png"/><Relationship Id="rId9" Type="http://schemas.openxmlformats.org/officeDocument/2006/relationships/customXml" Target="../ink/ink21.xml"/><Relationship Id="rId1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28.xml"/><Relationship Id="rId13" Type="http://schemas.openxmlformats.org/officeDocument/2006/relationships/image" Target="../media/image30.png"/><Relationship Id="rId18" Type="http://schemas.openxmlformats.org/officeDocument/2006/relationships/customXml" Target="../ink/ink33.xml"/><Relationship Id="rId3" Type="http://schemas.openxmlformats.org/officeDocument/2006/relationships/image" Target="../media/image25.png"/><Relationship Id="rId21" Type="http://schemas.openxmlformats.org/officeDocument/2006/relationships/image" Target="../media/image34.png"/><Relationship Id="rId7" Type="http://schemas.openxmlformats.org/officeDocument/2006/relationships/image" Target="../media/image27.png"/><Relationship Id="rId12" Type="http://schemas.openxmlformats.org/officeDocument/2006/relationships/customXml" Target="../ink/ink30.xml"/><Relationship Id="rId17" Type="http://schemas.openxmlformats.org/officeDocument/2006/relationships/image" Target="../media/image32.png"/><Relationship Id="rId2" Type="http://schemas.openxmlformats.org/officeDocument/2006/relationships/customXml" Target="../ink/ink25.xml"/><Relationship Id="rId16" Type="http://schemas.openxmlformats.org/officeDocument/2006/relationships/customXml" Target="../ink/ink32.xml"/><Relationship Id="rId20" Type="http://schemas.openxmlformats.org/officeDocument/2006/relationships/customXml" Target="../ink/ink34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27.xml"/><Relationship Id="rId11" Type="http://schemas.openxmlformats.org/officeDocument/2006/relationships/image" Target="../media/image29.png"/><Relationship Id="rId5" Type="http://schemas.openxmlformats.org/officeDocument/2006/relationships/image" Target="../media/image26.png"/><Relationship Id="rId15" Type="http://schemas.openxmlformats.org/officeDocument/2006/relationships/image" Target="../media/image31.png"/><Relationship Id="rId10" Type="http://schemas.openxmlformats.org/officeDocument/2006/relationships/customXml" Target="../ink/ink29.xml"/><Relationship Id="rId19" Type="http://schemas.openxmlformats.org/officeDocument/2006/relationships/image" Target="../media/image33.png"/><Relationship Id="rId4" Type="http://schemas.openxmlformats.org/officeDocument/2006/relationships/customXml" Target="../ink/ink26.xml"/><Relationship Id="rId9" Type="http://schemas.openxmlformats.org/officeDocument/2006/relationships/image" Target="../media/image28.png"/><Relationship Id="rId14" Type="http://schemas.openxmlformats.org/officeDocument/2006/relationships/customXml" Target="../ink/ink3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ustomXml" Target="../ink/ink38.xml"/><Relationship Id="rId13" Type="http://schemas.openxmlformats.org/officeDocument/2006/relationships/image" Target="../media/image260.png"/><Relationship Id="rId3" Type="http://schemas.openxmlformats.org/officeDocument/2006/relationships/image" Target="../media/image210.png"/><Relationship Id="rId7" Type="http://schemas.openxmlformats.org/officeDocument/2006/relationships/image" Target="../media/image230.png"/><Relationship Id="rId12" Type="http://schemas.openxmlformats.org/officeDocument/2006/relationships/customXml" Target="../ink/ink40.xml"/><Relationship Id="rId2" Type="http://schemas.openxmlformats.org/officeDocument/2006/relationships/customXml" Target="../ink/ink35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37.xml"/><Relationship Id="rId11" Type="http://schemas.openxmlformats.org/officeDocument/2006/relationships/image" Target="../media/image250.png"/><Relationship Id="rId5" Type="http://schemas.openxmlformats.org/officeDocument/2006/relationships/image" Target="../media/image220.png"/><Relationship Id="rId15" Type="http://schemas.openxmlformats.org/officeDocument/2006/relationships/image" Target="../media/image270.png"/><Relationship Id="rId10" Type="http://schemas.openxmlformats.org/officeDocument/2006/relationships/customXml" Target="../ink/ink39.xml"/><Relationship Id="rId4" Type="http://schemas.openxmlformats.org/officeDocument/2006/relationships/customXml" Target="../ink/ink36.xml"/><Relationship Id="rId9" Type="http://schemas.openxmlformats.org/officeDocument/2006/relationships/image" Target="../media/image240.png"/><Relationship Id="rId14" Type="http://schemas.openxmlformats.org/officeDocument/2006/relationships/customXml" Target="../ink/ink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16322"/>
            <a:ext cx="7772400" cy="752332"/>
          </a:xfrm>
        </p:spPr>
        <p:txBody>
          <a:bodyPr/>
          <a:lstStyle/>
          <a:p>
            <a:r>
              <a:rPr lang="en-US" dirty="0"/>
              <a:t>9. Composite hypotheses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D22E57-2E8E-B548-9D04-0F14E3D37339}"/>
              </a:ext>
            </a:extLst>
          </p:cNvPr>
          <p:cNvSpPr txBox="1"/>
          <p:nvPr/>
        </p:nvSpPr>
        <p:spPr>
          <a:xfrm>
            <a:off x="3244132" y="938254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>
              <a:latin typeface="Franklin Gothic Medium"/>
              <a:cs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4293983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6D8157F-C70B-3146-9CEE-34DC099A04EE}"/>
              </a:ext>
            </a:extLst>
          </p:cNvPr>
          <p:cNvSpPr txBox="1"/>
          <p:nvPr/>
        </p:nvSpPr>
        <p:spPr>
          <a:xfrm>
            <a:off x="331076" y="208052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A thermometer with </a:t>
            </a:r>
            <a:r>
              <a:rPr lang="en-US" sz="2800" dirty="0">
                <a:latin typeface="Symbol" pitchFamily="2" charset="2"/>
                <a:cs typeface="Franklin Gothic Medium"/>
              </a:rPr>
              <a:t>s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 = 1℃ </a:t>
            </a:r>
            <a:r>
              <a:rPr lang="en-US" sz="2800" dirty="0">
                <a:latin typeface="Franklin Gothic Medium"/>
                <a:cs typeface="Franklin Gothic Medium"/>
              </a:rPr>
              <a:t>reports readings 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73FBE3-2153-4846-BCCC-D848CE64ECC2}"/>
              </a:ext>
            </a:extLst>
          </p:cNvPr>
          <p:cNvSpPr txBox="1"/>
          <p:nvPr/>
        </p:nvSpPr>
        <p:spPr>
          <a:xfrm>
            <a:off x="881743" y="774108"/>
            <a:ext cx="73805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M: 	23.5		23.3		21.3		22.1		23.7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A85ABC-89A3-7F4A-966F-76EB6B91BE8E}"/>
              </a:ext>
            </a:extLst>
          </p:cNvPr>
          <p:cNvSpPr txBox="1"/>
          <p:nvPr/>
        </p:nvSpPr>
        <p:spPr>
          <a:xfrm>
            <a:off x="881743" y="1198646"/>
            <a:ext cx="73805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T: 		22.8		24.5		23.7		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A8C65A-1ABE-A34B-95D5-06D155E804CE}"/>
              </a:ext>
            </a:extLst>
          </p:cNvPr>
          <p:cNvSpPr txBox="1"/>
          <p:nvPr/>
        </p:nvSpPr>
        <p:spPr>
          <a:xfrm>
            <a:off x="331076" y="1721866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Has the temperature </a:t>
            </a:r>
            <a:r>
              <a:rPr lang="en-US" sz="28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increased</a:t>
            </a:r>
            <a:r>
              <a:rPr lang="en-US" sz="2800" dirty="0">
                <a:latin typeface="Franklin Gothic Medium"/>
                <a:cs typeface="Franklin Gothic Medium"/>
              </a:rPr>
              <a:t>?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1F2B4563-AAC1-A240-8382-5973CC216950}"/>
                  </a:ext>
                </a:extLst>
              </p14:cNvPr>
              <p14:cNvContentPartPr/>
              <p14:nvPr/>
            </p14:nvContentPartPr>
            <p14:xfrm>
              <a:off x="497520" y="2244960"/>
              <a:ext cx="8169840" cy="34581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1F2B4563-AAC1-A240-8382-5973CC21695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81320" y="2228760"/>
                <a:ext cx="8202240" cy="349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224D9F87-33F2-2B4F-AB76-504E5854C998}"/>
                  </a:ext>
                </a:extLst>
              </p14:cNvPr>
              <p14:cNvContentPartPr/>
              <p14:nvPr/>
            </p14:nvContentPartPr>
            <p14:xfrm>
              <a:off x="476640" y="3412440"/>
              <a:ext cx="2455200" cy="8330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224D9F87-33F2-2B4F-AB76-504E5854C99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60440" y="3396240"/>
                <a:ext cx="2487600" cy="86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0CD3C67F-0554-CA49-81C9-683630C143A2}"/>
                  </a:ext>
                </a:extLst>
              </p14:cNvPr>
              <p14:cNvContentPartPr/>
              <p14:nvPr/>
            </p14:nvContentPartPr>
            <p14:xfrm>
              <a:off x="567360" y="4979160"/>
              <a:ext cx="7758720" cy="155844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0CD3C67F-0554-CA49-81C9-683630C143A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51160" y="4962960"/>
                <a:ext cx="7791120" cy="159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D15F93CE-B936-A44D-B71B-F768E0291CE8}"/>
                  </a:ext>
                </a:extLst>
              </p14:cNvPr>
              <p14:cNvContentPartPr/>
              <p14:nvPr/>
            </p14:nvContentPartPr>
            <p14:xfrm>
              <a:off x="3457800" y="4810320"/>
              <a:ext cx="78480" cy="24732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D15F93CE-B936-A44D-B71B-F768E0291CE8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441600" y="4794120"/>
                <a:ext cx="110880" cy="27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3F6317CC-B79B-0242-95DD-C0DC4A790521}"/>
                  </a:ext>
                </a:extLst>
              </p14:cNvPr>
              <p14:cNvContentPartPr/>
              <p14:nvPr/>
            </p14:nvContentPartPr>
            <p14:xfrm>
              <a:off x="3988080" y="4802400"/>
              <a:ext cx="2630160" cy="74448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3F6317CC-B79B-0242-95DD-C0DC4A790521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971880" y="4786200"/>
                <a:ext cx="2662560" cy="776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976923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5B4D5-8896-C14B-921A-5AB5DC87E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normal means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65C1AD6-ACC2-314F-953A-BD69BB975A57}"/>
              </a:ext>
            </a:extLst>
          </p:cNvPr>
          <p:cNvSpPr/>
          <p:nvPr/>
        </p:nvSpPr>
        <p:spPr>
          <a:xfrm>
            <a:off x="457200" y="1279508"/>
            <a:ext cx="45873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dirty="0">
                <a:latin typeface="Garamond" panose="02020404030301010803" pitchFamily="18" charset="0"/>
                <a:cs typeface="Franklin Gothic Medium"/>
              </a:rPr>
              <a:t>m 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Normal(</a:t>
            </a:r>
            <a:r>
              <a:rPr lang="en-US" sz="3200" i="1" dirty="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m</a:t>
            </a:r>
            <a:r>
              <a:rPr lang="en-US" sz="3200" baseline="-25000" dirty="0">
                <a:solidFill>
                  <a:schemeClr val="accent1"/>
                </a:solidFill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,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i="1" dirty="0">
                <a:latin typeface="Symbol" pitchFamily="2" charset="2"/>
                <a:cs typeface="Franklin Gothic Medium"/>
              </a:rPr>
              <a:t>s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5F7BF54-8178-8240-8CE1-ECB3924F1EF2}"/>
              </a:ext>
            </a:extLst>
          </p:cNvPr>
          <p:cNvSpPr/>
          <p:nvPr/>
        </p:nvSpPr>
        <p:spPr>
          <a:xfrm>
            <a:off x="457200" y="1937465"/>
            <a:ext cx="46594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3200" i="1" baseline="-25000" dirty="0">
                <a:latin typeface="Garamond" panose="02020404030301010803" pitchFamily="18" charset="0"/>
                <a:cs typeface="Franklin Gothic Medium"/>
              </a:rPr>
              <a:t>n 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  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Normal(</a:t>
            </a:r>
            <a:r>
              <a:rPr lang="en-US" sz="3200" i="1" dirty="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m</a:t>
            </a:r>
            <a:r>
              <a:rPr lang="en-US" sz="3200" baseline="-25000" dirty="0">
                <a:solidFill>
                  <a:schemeClr val="accent1"/>
                </a:solidFill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,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i="1" dirty="0">
                <a:latin typeface="Symbol" pitchFamily="2" charset="2"/>
                <a:cs typeface="Franklin Gothic Medium"/>
              </a:rPr>
              <a:t>s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 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CE1E9A9-3B0B-D84F-8DFA-72F894C24B71}"/>
              </a:ext>
            </a:extLst>
          </p:cNvPr>
          <p:cNvSpPr/>
          <p:nvPr/>
        </p:nvSpPr>
        <p:spPr>
          <a:xfrm>
            <a:off x="1240970" y="3833298"/>
            <a:ext cx="12314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–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Y 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44E5CEF-CBB5-B34C-A231-819D032C2B27}"/>
              </a:ext>
            </a:extLst>
          </p:cNvPr>
          <p:cNvCxnSpPr>
            <a:cxnSpLocks/>
          </p:cNvCxnSpPr>
          <p:nvPr/>
        </p:nvCxnSpPr>
        <p:spPr>
          <a:xfrm>
            <a:off x="1371898" y="3934010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A8826DE-CBF4-A54D-A9D7-4BE2DE743050}"/>
              </a:ext>
            </a:extLst>
          </p:cNvPr>
          <p:cNvCxnSpPr>
            <a:cxnSpLocks/>
          </p:cNvCxnSpPr>
          <p:nvPr/>
        </p:nvCxnSpPr>
        <p:spPr>
          <a:xfrm>
            <a:off x="2014157" y="3934006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9BA5DDEF-D67B-C44C-984C-E1C3C844B072}"/>
              </a:ext>
            </a:extLst>
          </p:cNvPr>
          <p:cNvSpPr/>
          <p:nvPr/>
        </p:nvSpPr>
        <p:spPr>
          <a:xfrm>
            <a:off x="376236" y="2732707"/>
            <a:ext cx="42324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Null hypothesis: </a:t>
            </a:r>
            <a:r>
              <a:rPr lang="en-US" sz="3200" i="1" dirty="0">
                <a:latin typeface="Symbol" pitchFamily="2" charset="2"/>
                <a:cs typeface="Franklin Gothic Medium"/>
              </a:rPr>
              <a:t>m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= </a:t>
            </a:r>
            <a:r>
              <a:rPr lang="en-US" sz="3200" i="1" dirty="0">
                <a:latin typeface="Symbol" pitchFamily="2" charset="2"/>
                <a:cs typeface="Franklin Gothic Medium"/>
              </a:rPr>
              <a:t>m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2</a:t>
            </a:r>
            <a:endParaRPr lang="en-US" sz="32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3999268-6751-0147-812B-3A81083A1654}"/>
              </a:ext>
            </a:extLst>
          </p:cNvPr>
          <p:cNvSpPr/>
          <p:nvPr/>
        </p:nvSpPr>
        <p:spPr>
          <a:xfrm>
            <a:off x="5431587" y="1617290"/>
            <a:ext cx="2395207" cy="5847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independent</a:t>
            </a:r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6942EC16-74E8-1E45-A055-20CCF7210B60}"/>
                  </a:ext>
                </a:extLst>
              </p14:cNvPr>
              <p14:cNvContentPartPr/>
              <p14:nvPr/>
            </p14:nvContentPartPr>
            <p14:xfrm>
              <a:off x="4794480" y="959760"/>
              <a:ext cx="1767960" cy="104292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6942EC16-74E8-1E45-A055-20CCF7210B6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778280" y="943560"/>
                <a:ext cx="1800360" cy="107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73CC0D24-2C86-6F4B-A8DF-E0C37A538976}"/>
                  </a:ext>
                </a:extLst>
              </p14:cNvPr>
              <p14:cNvContentPartPr/>
              <p14:nvPr/>
            </p14:nvContentPartPr>
            <p14:xfrm>
              <a:off x="2615040" y="3733200"/>
              <a:ext cx="5785200" cy="148068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73CC0D24-2C86-6F4B-A8DF-E0C37A53897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598840" y="3717000"/>
                <a:ext cx="5817600" cy="151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624B669F-753E-FB4A-873F-D62B510F84F9}"/>
                  </a:ext>
                </a:extLst>
              </p14:cNvPr>
              <p14:cNvContentPartPr/>
              <p14:nvPr/>
            </p14:nvContentPartPr>
            <p14:xfrm>
              <a:off x="6528240" y="4782240"/>
              <a:ext cx="8640" cy="172800"/>
            </p14:xfrm>
          </p:contentPart>
        </mc:Choice>
        <mc:Fallback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624B669F-753E-FB4A-873F-D62B510F84F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512040" y="4766040"/>
                <a:ext cx="41040" cy="205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60451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72FA1-AB5D-0844-91B5-1ECA113E448C}"/>
              </a:ext>
            </a:extLst>
          </p:cNvPr>
          <p:cNvSpPr/>
          <p:nvPr/>
        </p:nvSpPr>
        <p:spPr>
          <a:xfrm>
            <a:off x="653143" y="715593"/>
            <a:ext cx="4572000" cy="329320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/>
              <a:t>80	74	70	77	70	73	74	67	66	76</a:t>
            </a:r>
          </a:p>
          <a:p>
            <a:r>
              <a:rPr lang="en-US" sz="1600" dirty="0"/>
              <a:t>69	66	62	66	64	51	48	64	64	54</a:t>
            </a:r>
          </a:p>
          <a:p>
            <a:r>
              <a:rPr lang="en-US" sz="1600" dirty="0"/>
              <a:t>47	71	63	57	56	54	59	57	41	52</a:t>
            </a:r>
          </a:p>
          <a:p>
            <a:r>
              <a:rPr lang="en-US" sz="1600" dirty="0"/>
              <a:t>54	35	38	47	33	48	48	40	44	59</a:t>
            </a:r>
          </a:p>
          <a:p>
            <a:r>
              <a:rPr lang="en-US" sz="1600" dirty="0"/>
              <a:t>32	48	57	48	38	51	56	53	56	47</a:t>
            </a:r>
          </a:p>
          <a:p>
            <a:r>
              <a:rPr lang="en-US" sz="1600" dirty="0"/>
              <a:t>44	39	52	40	43	43	53	39	33	41</a:t>
            </a:r>
          </a:p>
          <a:p>
            <a:pPr marL="342900" indent="-342900">
              <a:buAutoNum type="arabicPlain" startAt="47"/>
            </a:pPr>
            <a:r>
              <a:rPr lang="en-US" sz="1600" dirty="0"/>
              <a:t>	29	39	40	44	45	26	34	34	35</a:t>
            </a:r>
          </a:p>
          <a:p>
            <a:pPr marL="342900" indent="-342900">
              <a:buAutoNum type="arabicPlain" startAt="47"/>
            </a:pPr>
            <a:r>
              <a:rPr lang="en-US" sz="1600" dirty="0"/>
              <a:t>	44	33	37	37	15	44	37	34	24</a:t>
            </a:r>
          </a:p>
          <a:p>
            <a:r>
              <a:rPr lang="en-US" sz="1600" dirty="0"/>
              <a:t>24	23	28	35	36	36	30	31	30	36</a:t>
            </a:r>
          </a:p>
          <a:p>
            <a:r>
              <a:rPr lang="en-US" sz="1600" dirty="0"/>
              <a:t>29	37	23	26	26	18	27	38	38	27</a:t>
            </a:r>
          </a:p>
          <a:p>
            <a:r>
              <a:rPr lang="en-US" sz="1600" dirty="0"/>
              <a:t>36	28	26	24	16	34	27	20	28	16</a:t>
            </a:r>
          </a:p>
          <a:p>
            <a:r>
              <a:rPr lang="en-US" sz="1600" dirty="0"/>
              <a:t>9	16	25	16	14	10	16	34	20	6</a:t>
            </a:r>
          </a:p>
          <a:p>
            <a:r>
              <a:rPr lang="en-US" sz="1600" dirty="0"/>
              <a:t>22	22	6	30	26	12	4	13	13	15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EA63E0F-BDB1-BD41-98C3-67A414711F8D}"/>
              </a:ext>
            </a:extLst>
          </p:cNvPr>
          <p:cNvSpPr/>
          <p:nvPr/>
        </p:nvSpPr>
        <p:spPr>
          <a:xfrm>
            <a:off x="6193973" y="1208035"/>
            <a:ext cx="229688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80	78	80	70</a:t>
            </a:r>
          </a:p>
          <a:p>
            <a:r>
              <a:rPr lang="en-US" sz="1600" dirty="0"/>
              <a:t>77	70	79	69</a:t>
            </a:r>
          </a:p>
          <a:p>
            <a:r>
              <a:rPr lang="en-US" sz="1600" dirty="0"/>
              <a:t>72	66	64	68</a:t>
            </a:r>
          </a:p>
          <a:p>
            <a:r>
              <a:rPr lang="en-US" sz="1600" dirty="0"/>
              <a:t>67	60	67	56</a:t>
            </a:r>
          </a:p>
          <a:p>
            <a:r>
              <a:rPr lang="en-US" sz="1600" dirty="0"/>
              <a:t>55	70	53	56	</a:t>
            </a:r>
          </a:p>
          <a:p>
            <a:r>
              <a:rPr lang="en-US" sz="1600" dirty="0"/>
              <a:t>70	61	60	59</a:t>
            </a:r>
          </a:p>
          <a:p>
            <a:r>
              <a:rPr lang="en-US" sz="1600" dirty="0"/>
              <a:t>58	56	49	55</a:t>
            </a:r>
          </a:p>
          <a:p>
            <a:r>
              <a:rPr lang="en-US" sz="1600" dirty="0"/>
              <a:t>50	49	36	44</a:t>
            </a:r>
          </a:p>
          <a:p>
            <a:r>
              <a:rPr lang="en-US" sz="1600" dirty="0"/>
              <a:t>21	13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3C4C9B-572D-BE4C-BB9B-EC595CF7C7F4}"/>
              </a:ext>
            </a:extLst>
          </p:cNvPr>
          <p:cNvSpPr txBox="1"/>
          <p:nvPr/>
        </p:nvSpPr>
        <p:spPr>
          <a:xfrm>
            <a:off x="1752601" y="3979004"/>
            <a:ext cx="18710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Franklin Gothic Medium"/>
                <a:cs typeface="Franklin Gothic Medium"/>
              </a:rPr>
              <a:t>ENGG scores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84ABDD-11A1-3047-B4CB-BF36B4EBBBF1}"/>
              </a:ext>
            </a:extLst>
          </p:cNvPr>
          <p:cNvSpPr txBox="1"/>
          <p:nvPr/>
        </p:nvSpPr>
        <p:spPr>
          <a:xfrm>
            <a:off x="6177645" y="3979003"/>
            <a:ext cx="17988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Franklin Gothic Medium"/>
                <a:cs typeface="Franklin Gothic Medium"/>
              </a:rPr>
              <a:t>ESTR scores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D266558B-1182-F14F-BB09-13BA5D2E4451}"/>
                  </a:ext>
                </a:extLst>
              </p14:cNvPr>
              <p14:cNvContentPartPr/>
              <p14:nvPr/>
            </p14:nvContentPartPr>
            <p14:xfrm>
              <a:off x="2010600" y="4666680"/>
              <a:ext cx="1389960" cy="13633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D266558B-1182-F14F-BB09-13BA5D2E445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94400" y="4650480"/>
                <a:ext cx="1422360" cy="139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9CCB4928-206B-424B-90F5-2EB845B3CBC6}"/>
                  </a:ext>
                </a:extLst>
              </p14:cNvPr>
              <p14:cNvContentPartPr/>
              <p14:nvPr/>
            </p14:nvContentPartPr>
            <p14:xfrm>
              <a:off x="6409800" y="4609080"/>
              <a:ext cx="1488240" cy="14065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9CCB4928-206B-424B-90F5-2EB845B3CBC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393600" y="4592880"/>
                <a:ext cx="1520640" cy="143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DA86C4D1-0E9C-7B4D-A091-9DAC928B0367}"/>
                  </a:ext>
                </a:extLst>
              </p14:cNvPr>
              <p14:cNvContentPartPr/>
              <p14:nvPr/>
            </p14:nvContentPartPr>
            <p14:xfrm>
              <a:off x="2742480" y="5127120"/>
              <a:ext cx="863280" cy="3250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DA86C4D1-0E9C-7B4D-A091-9DAC928B036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726280" y="5110920"/>
                <a:ext cx="895680" cy="357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595315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5AB235-196E-7F4B-99F6-8F1881AFCA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688" y="-244930"/>
            <a:ext cx="7761514" cy="38807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456A65-0058-C749-AA28-8163D1FB8A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683" y="3075215"/>
            <a:ext cx="7761514" cy="38807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0DA4D6B-A7EB-0F41-9D29-E5CB4A59F8A9}"/>
              </a:ext>
            </a:extLst>
          </p:cNvPr>
          <p:cNvSpPr txBox="1"/>
          <p:nvPr/>
        </p:nvSpPr>
        <p:spPr>
          <a:xfrm>
            <a:off x="1785257" y="291191"/>
            <a:ext cx="944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Franklin Gothic Medium"/>
                <a:cs typeface="Franklin Gothic Medium"/>
              </a:rPr>
              <a:t>ENGG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1CC3E7-41E9-3146-B775-F2BD53907055}"/>
              </a:ext>
            </a:extLst>
          </p:cNvPr>
          <p:cNvSpPr txBox="1"/>
          <p:nvPr/>
        </p:nvSpPr>
        <p:spPr>
          <a:xfrm>
            <a:off x="1785256" y="3611336"/>
            <a:ext cx="8723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Franklin Gothic Medium"/>
                <a:cs typeface="Franklin Gothic Medium"/>
              </a:rPr>
              <a:t>ESTR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E96A7619-FBD6-A242-BF8B-2934C3A73183}"/>
                  </a:ext>
                </a:extLst>
              </p14:cNvPr>
              <p14:cNvContentPartPr/>
              <p14:nvPr/>
            </p14:nvContentPartPr>
            <p14:xfrm>
              <a:off x="838800" y="259200"/>
              <a:ext cx="7137720" cy="30222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E96A7619-FBD6-A242-BF8B-2934C3A7318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22600" y="243000"/>
                <a:ext cx="7170120" cy="3054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54636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0ED05-062B-944A-B005-EA0B4D17C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Normal means, unknown variance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72951D-237E-4E46-8201-E2A45C59B07E}"/>
              </a:ext>
            </a:extLst>
          </p:cNvPr>
          <p:cNvSpPr/>
          <p:nvPr/>
        </p:nvSpPr>
        <p:spPr>
          <a:xfrm>
            <a:off x="457200" y="1279508"/>
            <a:ext cx="51339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m</a:t>
            </a:r>
            <a:r>
              <a:rPr lang="en-US" sz="3200" i="1" baseline="-250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 are 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Normal(</a:t>
            </a:r>
            <a:r>
              <a:rPr lang="en-US" sz="3200" i="1" dirty="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m</a:t>
            </a:r>
            <a:r>
              <a:rPr lang="en-US" sz="3200" baseline="-25000" dirty="0">
                <a:solidFill>
                  <a:schemeClr val="accent1"/>
                </a:solidFill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,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i="1" dirty="0">
                <a:solidFill>
                  <a:schemeClr val="tx2"/>
                </a:solidFill>
                <a:latin typeface="Symbol" pitchFamily="2" charset="2"/>
                <a:cs typeface="Franklin Gothic Medium"/>
              </a:rPr>
              <a:t>s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 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8352149-BB4B-5F4D-A449-876380BABE63}"/>
              </a:ext>
            </a:extLst>
          </p:cNvPr>
          <p:cNvSpPr/>
          <p:nvPr/>
        </p:nvSpPr>
        <p:spPr>
          <a:xfrm>
            <a:off x="457200" y="1937465"/>
            <a:ext cx="50025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i="1" baseline="-250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 are 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Normal(</a:t>
            </a:r>
            <a:r>
              <a:rPr lang="en-US" sz="3200" i="1" dirty="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m</a:t>
            </a:r>
            <a:r>
              <a:rPr lang="en-US" sz="3200" baseline="-25000" dirty="0">
                <a:solidFill>
                  <a:schemeClr val="accent1"/>
                </a:solidFill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,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i="1" dirty="0">
                <a:solidFill>
                  <a:schemeClr val="tx2"/>
                </a:solidFill>
                <a:latin typeface="Symbol" pitchFamily="2" charset="2"/>
                <a:cs typeface="Franklin Gothic Medium"/>
              </a:rPr>
              <a:t>s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 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AC5EAD-348B-2A46-B942-64AE66193152}"/>
              </a:ext>
            </a:extLst>
          </p:cNvPr>
          <p:cNvSpPr/>
          <p:nvPr/>
        </p:nvSpPr>
        <p:spPr>
          <a:xfrm>
            <a:off x="5819992" y="1645077"/>
            <a:ext cx="23952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independent</a:t>
            </a:r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08F4FB32-B951-BE44-AF2B-2BA07BCAF6F9}"/>
                  </a:ext>
                </a:extLst>
              </p14:cNvPr>
              <p14:cNvContentPartPr/>
              <p14:nvPr/>
            </p14:nvContentPartPr>
            <p14:xfrm>
              <a:off x="616680" y="3161880"/>
              <a:ext cx="7923240" cy="4647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08F4FB32-B951-BE44-AF2B-2BA07BCAF6F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00480" y="3145680"/>
                <a:ext cx="7955640" cy="49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8B219984-D35C-1A43-A3B7-C0CD733E2FD9}"/>
                  </a:ext>
                </a:extLst>
              </p14:cNvPr>
              <p14:cNvContentPartPr/>
              <p14:nvPr/>
            </p14:nvContentPartPr>
            <p14:xfrm>
              <a:off x="1032120" y="3979800"/>
              <a:ext cx="1998360" cy="5310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8B219984-D35C-1A43-A3B7-C0CD733E2FD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15920" y="3963600"/>
                <a:ext cx="2030760" cy="56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E20A50C2-C6E1-A141-9D81-DCF77378EFF0}"/>
                  </a:ext>
                </a:extLst>
              </p14:cNvPr>
              <p14:cNvContentPartPr/>
              <p14:nvPr/>
            </p14:nvContentPartPr>
            <p14:xfrm>
              <a:off x="6113522" y="3943360"/>
              <a:ext cx="2615400" cy="64584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E20A50C2-C6E1-A141-9D81-DCF77378EFF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097322" y="3927160"/>
                <a:ext cx="2647800" cy="67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9F66AEFC-5207-A243-8B69-579FDC0879AA}"/>
                  </a:ext>
                </a:extLst>
              </p14:cNvPr>
              <p14:cNvContentPartPr/>
              <p14:nvPr/>
            </p14:nvContentPartPr>
            <p14:xfrm>
              <a:off x="534600" y="2429640"/>
              <a:ext cx="7966080" cy="39812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9F66AEFC-5207-A243-8B69-579FDC0879AA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18400" y="2413440"/>
                <a:ext cx="7998480" cy="401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BF90F9A8-4983-B743-87FC-C933A156B75F}"/>
                  </a:ext>
                </a:extLst>
              </p14:cNvPr>
              <p14:cNvContentPartPr/>
              <p14:nvPr/>
            </p14:nvContentPartPr>
            <p14:xfrm>
              <a:off x="4724280" y="3858840"/>
              <a:ext cx="1270800" cy="49140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BF90F9A8-4983-B743-87FC-C933A156B75F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708080" y="3842640"/>
                <a:ext cx="1303200" cy="523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272164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A4850FE-4861-904B-A438-14586C3B7829}"/>
              </a:ext>
            </a:extLst>
          </p:cNvPr>
          <p:cNvSpPr txBox="1"/>
          <p:nvPr/>
        </p:nvSpPr>
        <p:spPr>
          <a:xfrm>
            <a:off x="331076" y="208052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What is the </a:t>
            </a:r>
            <a:r>
              <a:rPr lang="en-US" sz="28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p-value</a:t>
            </a:r>
            <a:r>
              <a:rPr lang="en-US" sz="2800" dirty="0">
                <a:latin typeface="Franklin Gothic Medium"/>
                <a:cs typeface="Franklin Gothic Medium"/>
              </a:rPr>
              <a:t> for hypothesis </a:t>
            </a:r>
          </a:p>
          <a:p>
            <a:r>
              <a:rPr lang="en-US" sz="2800" dirty="0">
                <a:latin typeface="Franklin Gothic Medium"/>
                <a:cs typeface="Franklin Gothic Medium"/>
              </a:rPr>
              <a:t>“ESTR students do better on final”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83837E5C-CC68-C74A-A469-737348AFED3A}"/>
                  </a:ext>
                </a:extLst>
              </p14:cNvPr>
              <p14:cNvContentPartPr/>
              <p14:nvPr/>
            </p14:nvContentPartPr>
            <p14:xfrm>
              <a:off x="443880" y="1360800"/>
              <a:ext cx="1122840" cy="10530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83837E5C-CC68-C74A-A469-737348AFED3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27680" y="1344600"/>
                <a:ext cx="1155240" cy="108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045EC98D-48D3-624A-A66F-419A9CBBF87E}"/>
                  </a:ext>
                </a:extLst>
              </p14:cNvPr>
              <p14:cNvContentPartPr/>
              <p14:nvPr/>
            </p14:nvContentPartPr>
            <p14:xfrm>
              <a:off x="485280" y="2738160"/>
              <a:ext cx="2302560" cy="3992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045EC98D-48D3-624A-A66F-419A9CBBF87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69080" y="2721960"/>
                <a:ext cx="2334960" cy="43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8C62E86F-C66B-C04A-A964-CE4FE264DBF1}"/>
                  </a:ext>
                </a:extLst>
              </p14:cNvPr>
              <p14:cNvContentPartPr/>
              <p14:nvPr/>
            </p14:nvContentPartPr>
            <p14:xfrm>
              <a:off x="3227400" y="2557440"/>
              <a:ext cx="3170520" cy="5306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8C62E86F-C66B-C04A-A964-CE4FE264DBF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211200" y="2541240"/>
                <a:ext cx="3202920" cy="56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5A676BC2-36E0-E041-A0C1-C666BBAAF08B}"/>
                  </a:ext>
                </a:extLst>
              </p14:cNvPr>
              <p14:cNvContentPartPr/>
              <p14:nvPr/>
            </p14:nvContentPartPr>
            <p14:xfrm>
              <a:off x="2102760" y="1299240"/>
              <a:ext cx="2650680" cy="8967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5A676BC2-36E0-E041-A0C1-C666BBAAF08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086560" y="1283040"/>
                <a:ext cx="2683080" cy="92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6E770FF1-708E-2D49-8C14-404E664D82EA}"/>
                  </a:ext>
                </a:extLst>
              </p14:cNvPr>
              <p14:cNvContentPartPr/>
              <p14:nvPr/>
            </p14:nvContentPartPr>
            <p14:xfrm>
              <a:off x="520200" y="3511080"/>
              <a:ext cx="6428520" cy="18507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6E770FF1-708E-2D49-8C14-404E664D82EA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04000" y="3494880"/>
                <a:ext cx="6460920" cy="188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39FD705D-1A7D-784A-B334-C8C7C7D3D918}"/>
                  </a:ext>
                </a:extLst>
              </p14:cNvPr>
              <p14:cNvContentPartPr/>
              <p14:nvPr/>
            </p14:nvContentPartPr>
            <p14:xfrm>
              <a:off x="4140360" y="3716640"/>
              <a:ext cx="4839480" cy="298548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39FD705D-1A7D-784A-B334-C8C7C7D3D918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124160" y="3700440"/>
                <a:ext cx="4871880" cy="3017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362275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0C6AA-A958-0A4B-B015-63EC68F50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Observational vs. Randomized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F55503-0084-5749-96FD-D5F2146508BA}"/>
              </a:ext>
            </a:extLst>
          </p:cNvPr>
          <p:cNvSpPr txBox="1"/>
          <p:nvPr/>
        </p:nvSpPr>
        <p:spPr>
          <a:xfrm>
            <a:off x="376236" y="1111675"/>
            <a:ext cx="41957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Observational study</a:t>
            </a:r>
            <a:endParaRPr lang="en-US" sz="3600" dirty="0">
              <a:latin typeface="Franklin Gothic Medium"/>
              <a:cs typeface="Franklin Gothic Medium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E047C4-B5BA-8141-8C8F-68DC5256F5C2}"/>
              </a:ext>
            </a:extLst>
          </p:cNvPr>
          <p:cNvSpPr/>
          <p:nvPr/>
        </p:nvSpPr>
        <p:spPr>
          <a:xfrm>
            <a:off x="376236" y="1798037"/>
            <a:ext cx="74054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Franklin Gothic Medium"/>
                <a:cs typeface="Franklin Gothic Medium"/>
              </a:rPr>
              <a:t>No control over differences in population </a:t>
            </a:r>
            <a:endParaRPr lang="en-US" sz="3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F211D1E-639A-9948-B1FB-F0B05E848715}"/>
              </a:ext>
            </a:extLst>
          </p:cNvPr>
          <p:cNvSpPr/>
          <p:nvPr/>
        </p:nvSpPr>
        <p:spPr>
          <a:xfrm>
            <a:off x="1303797" y="2546161"/>
            <a:ext cx="6536405" cy="954107"/>
          </a:xfrm>
          <a:prstGeom prst="rect">
            <a:avLst/>
          </a:prstGeom>
          <a:solidFill>
            <a:srgbClr val="E0E0F5"/>
          </a:solidFill>
        </p:spPr>
        <p:txBody>
          <a:bodyPr wrap="none">
            <a:spAutoFit/>
          </a:bodyPr>
          <a:lstStyle/>
          <a:p>
            <a:r>
              <a:rPr lang="en-US" sz="2800" i="1" dirty="0">
                <a:solidFill>
                  <a:prstClr val="black"/>
                </a:solidFill>
                <a:latin typeface="Franklin Gothic Medium"/>
                <a:cs typeface="Franklin Gothic Medium"/>
              </a:rPr>
              <a:t>Are ESTR students better prepared? More</a:t>
            </a:r>
          </a:p>
          <a:p>
            <a:r>
              <a:rPr lang="en-US" sz="2800" i="1" dirty="0">
                <a:solidFill>
                  <a:prstClr val="black"/>
                </a:solidFill>
                <a:latin typeface="Franklin Gothic Medium"/>
              </a:rPr>
              <a:t>skilled? Better at taking tests?</a:t>
            </a:r>
            <a:endParaRPr lang="en-US" sz="2800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7FEAE2-5740-5248-B1F6-F9BADC32653C}"/>
              </a:ext>
            </a:extLst>
          </p:cNvPr>
          <p:cNvSpPr txBox="1"/>
          <p:nvPr/>
        </p:nvSpPr>
        <p:spPr>
          <a:xfrm>
            <a:off x="365350" y="3767414"/>
            <a:ext cx="71077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Randomized controlled experiment</a:t>
            </a:r>
            <a:endParaRPr lang="en-US" sz="3600" dirty="0">
              <a:latin typeface="Franklin Gothic Medium"/>
              <a:cs typeface="Franklin Gothic Medium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DCF7C53-06DB-8949-B45C-8A0D81D0D771}"/>
              </a:ext>
            </a:extLst>
          </p:cNvPr>
          <p:cNvSpPr/>
          <p:nvPr/>
        </p:nvSpPr>
        <p:spPr>
          <a:xfrm>
            <a:off x="365350" y="4495816"/>
            <a:ext cx="69707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Franklin Gothic Medium"/>
                <a:cs typeface="Franklin Gothic Medium"/>
              </a:rPr>
              <a:t>Assign subjects to treatment </a:t>
            </a:r>
            <a:r>
              <a:rPr lang="en-US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randomly</a:t>
            </a:r>
            <a:endParaRPr lang="en-US" sz="3200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BFE645E3-0D64-AC4F-9E3D-C58D3F5E957D}"/>
                  </a:ext>
                </a:extLst>
              </p14:cNvPr>
              <p14:cNvContentPartPr/>
              <p14:nvPr/>
            </p14:nvContentPartPr>
            <p14:xfrm>
              <a:off x="1303797" y="5519083"/>
              <a:ext cx="4650120" cy="10735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BFE645E3-0D64-AC4F-9E3D-C58D3F5E957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87597" y="5502883"/>
                <a:ext cx="4682520" cy="110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792B06E5-6225-D14F-97F0-5B5111AE345C}"/>
                  </a:ext>
                </a:extLst>
              </p14:cNvPr>
              <p14:cNvContentPartPr/>
              <p14:nvPr/>
            </p14:nvContentPartPr>
            <p14:xfrm>
              <a:off x="546840" y="5012280"/>
              <a:ext cx="7774920" cy="4935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792B06E5-6225-D14F-97F0-5B5111AE345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30640" y="4996080"/>
                <a:ext cx="7807320" cy="52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46346A61-6968-9841-ABFF-9D4F465498A3}"/>
                  </a:ext>
                </a:extLst>
              </p14:cNvPr>
              <p14:cNvContentPartPr/>
              <p14:nvPr/>
            </p14:nvContentPartPr>
            <p14:xfrm>
              <a:off x="6068520" y="5546520"/>
              <a:ext cx="1973880" cy="7074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46346A61-6968-9841-ABFF-9D4F465498A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052320" y="5530320"/>
                <a:ext cx="2006280" cy="739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86880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0D1E1B8-7180-B04C-9855-7C21682084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468" y="713427"/>
            <a:ext cx="8122024" cy="541468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C6B0453-4A43-994F-A70A-3C10A8E2AB4A}"/>
              </a:ext>
            </a:extLst>
          </p:cNvPr>
          <p:cNvSpPr txBox="1"/>
          <p:nvPr/>
        </p:nvSpPr>
        <p:spPr>
          <a:xfrm>
            <a:off x="3180208" y="5769429"/>
            <a:ext cx="27835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Franklin Gothic Medium"/>
                <a:cs typeface="Franklin Gothic Medium"/>
              </a:rPr>
              <a:t>midterm (out of 60)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BE5C01-6D5A-6C40-9D2E-FBF5402906DC}"/>
              </a:ext>
            </a:extLst>
          </p:cNvPr>
          <p:cNvSpPr txBox="1"/>
          <p:nvPr/>
        </p:nvSpPr>
        <p:spPr>
          <a:xfrm rot="16200000">
            <a:off x="-264811" y="3189935"/>
            <a:ext cx="22283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Franklin Gothic Medium"/>
                <a:cs typeface="Franklin Gothic Medium"/>
              </a:rPr>
              <a:t>final (out of 70)</a:t>
            </a:r>
          </a:p>
        </p:txBody>
      </p:sp>
    </p:spTree>
    <p:extLst>
      <p:ext uri="{BB962C8B-B14F-4D97-AF65-F5344CB8AC3E}">
        <p14:creationId xmlns:p14="http://schemas.microsoft.com/office/powerpoint/2010/main" val="18137095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1D52366-4010-5549-B845-15431C9B5E53}"/>
              </a:ext>
            </a:extLst>
          </p:cNvPr>
          <p:cNvSpPr txBox="1"/>
          <p:nvPr/>
        </p:nvSpPr>
        <p:spPr>
          <a:xfrm>
            <a:off x="331076" y="208052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Is there a </a:t>
            </a:r>
            <a:r>
              <a:rPr lang="en-US" sz="28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difference</a:t>
            </a:r>
            <a:r>
              <a:rPr lang="en-US" sz="2800" dirty="0">
                <a:latin typeface="Franklin Gothic Medium"/>
                <a:cs typeface="Franklin Gothic Medium"/>
              </a:rPr>
              <a:t> in performance between midterm and final exams? 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9CDB49D6-7DDD-284A-919E-ECB97C790BCB}"/>
                  </a:ext>
                </a:extLst>
              </p14:cNvPr>
              <p14:cNvContentPartPr/>
              <p14:nvPr/>
            </p14:nvContentPartPr>
            <p14:xfrm>
              <a:off x="340920" y="1317240"/>
              <a:ext cx="6508800" cy="50785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9CDB49D6-7DDD-284A-919E-ECB97C790BC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24720" y="1301040"/>
                <a:ext cx="6541200" cy="511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62CD3FF4-AF0B-AF4F-BDA4-CAE0407734C1}"/>
                  </a:ext>
                </a:extLst>
              </p14:cNvPr>
              <p14:cNvContentPartPr/>
              <p14:nvPr/>
            </p14:nvContentPartPr>
            <p14:xfrm>
              <a:off x="341280" y="1780920"/>
              <a:ext cx="8589240" cy="10810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62CD3FF4-AF0B-AF4F-BDA4-CAE0407734C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25080" y="1764720"/>
                <a:ext cx="8621640" cy="111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2586734B-54A1-6B4E-867F-409B14555B08}"/>
                  </a:ext>
                </a:extLst>
              </p14:cNvPr>
              <p14:cNvContentPartPr/>
              <p14:nvPr/>
            </p14:nvContentPartPr>
            <p14:xfrm>
              <a:off x="4629600" y="4137986"/>
              <a:ext cx="4152960" cy="20437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2586734B-54A1-6B4E-867F-409B14555B0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613400" y="4121786"/>
                <a:ext cx="4185360" cy="207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3186B1E2-EC8C-564D-8E13-412D73EB2F20}"/>
                  </a:ext>
                </a:extLst>
              </p14:cNvPr>
              <p14:cNvContentPartPr/>
              <p14:nvPr/>
            </p14:nvContentPartPr>
            <p14:xfrm>
              <a:off x="7002000" y="1159560"/>
              <a:ext cx="1998360" cy="4978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3186B1E2-EC8C-564D-8E13-412D73EB2F2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985800" y="1143360"/>
                <a:ext cx="2030760" cy="53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FB29A627-58A9-7A4A-BC1A-DB781171B7C9}"/>
                  </a:ext>
                </a:extLst>
              </p14:cNvPr>
              <p14:cNvContentPartPr/>
              <p14:nvPr/>
            </p14:nvContentPartPr>
            <p14:xfrm>
              <a:off x="682560" y="3677400"/>
              <a:ext cx="3390480" cy="25660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FB29A627-58A9-7A4A-BC1A-DB781171B7C9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66360" y="3661198"/>
                <a:ext cx="3422880" cy="259848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322303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95329-E98F-DA46-8EA3-2175FA2D0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Paired t-test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61C9984-823B-DE42-ABFB-1D0F40CE21C1}"/>
              </a:ext>
            </a:extLst>
          </p:cNvPr>
          <p:cNvSpPr/>
          <p:nvPr/>
        </p:nvSpPr>
        <p:spPr>
          <a:xfrm>
            <a:off x="457200" y="1279508"/>
            <a:ext cx="81508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–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– 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i="1" baseline="-250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 independent 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Normal(</a:t>
            </a:r>
            <a:r>
              <a:rPr lang="en-US" sz="3200" i="1" dirty="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m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,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i="1" dirty="0">
                <a:solidFill>
                  <a:schemeClr val="tx2"/>
                </a:solidFill>
                <a:latin typeface="Symbol" pitchFamily="2" charset="2"/>
                <a:cs typeface="Franklin Gothic Medium"/>
              </a:rPr>
              <a:t>s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 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259ABAF-6149-1345-AB2C-291A580DC840}"/>
              </a:ext>
            </a:extLst>
          </p:cNvPr>
          <p:cNvSpPr/>
          <p:nvPr/>
        </p:nvSpPr>
        <p:spPr>
          <a:xfrm>
            <a:off x="457200" y="2808906"/>
            <a:ext cx="42019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9933"/>
                </a:solidFill>
                <a:latin typeface="Franklin Gothic Medium"/>
                <a:cs typeface="Franklin Gothic Medium"/>
              </a:rPr>
              <a:t>Null hypothesis: </a:t>
            </a:r>
            <a:r>
              <a:rPr lang="en-US" sz="3200" i="1" dirty="0">
                <a:latin typeface="Symbol" pitchFamily="2" charset="2"/>
                <a:cs typeface="Franklin Gothic Medium"/>
              </a:rPr>
              <a:t>m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= 0</a:t>
            </a:r>
            <a:r>
              <a:rPr lang="en-US" sz="3200" dirty="0">
                <a:solidFill>
                  <a:srgbClr val="FF9933"/>
                </a:solidFill>
                <a:latin typeface="Franklin Gothic Medium"/>
                <a:cs typeface="Franklin Gothic Medium"/>
              </a:rPr>
              <a:t> </a:t>
            </a:r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3D418D93-CB6F-6047-B421-BBC553F9E455}"/>
                  </a:ext>
                </a:extLst>
              </p14:cNvPr>
              <p14:cNvContentPartPr/>
              <p14:nvPr/>
            </p14:nvContentPartPr>
            <p14:xfrm>
              <a:off x="637200" y="1858680"/>
              <a:ext cx="7344720" cy="35334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3D418D93-CB6F-6047-B421-BBC553F9E45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21000" y="1842480"/>
                <a:ext cx="7377120" cy="356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8C5D3E3D-EBB6-F140-B13A-BEEAB1675E05}"/>
                  </a:ext>
                </a:extLst>
              </p14:cNvPr>
              <p14:cNvContentPartPr/>
              <p14:nvPr/>
            </p14:nvContentPartPr>
            <p14:xfrm>
              <a:off x="329040" y="4794120"/>
              <a:ext cx="353880" cy="2347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8C5D3E3D-EBB6-F140-B13A-BEEAB1675E0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12840" y="4777920"/>
                <a:ext cx="386280" cy="267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51771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49CA05B-87AD-F644-BBC3-A68273768773}"/>
              </a:ext>
            </a:extLst>
          </p:cNvPr>
          <p:cNvSpPr txBox="1"/>
          <p:nvPr/>
        </p:nvSpPr>
        <p:spPr>
          <a:xfrm>
            <a:off x="250556" y="115703"/>
            <a:ext cx="87458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Franklin Gothic Medium"/>
                <a:cs typeface="Franklin Gothic Medium"/>
              </a:rPr>
              <a:t>The official height of Ma On Shan is </a:t>
            </a:r>
            <a:r>
              <a:rPr lang="en-GB" sz="3200" dirty="0">
                <a:latin typeface="Garamond" panose="02020404030301010803" pitchFamily="18" charset="0"/>
                <a:cs typeface="Franklin Gothic Medium"/>
              </a:rPr>
              <a:t>702m</a:t>
            </a:r>
            <a:r>
              <a:rPr lang="en-GB" sz="3200" dirty="0">
                <a:latin typeface="Franklin Gothic Medium"/>
                <a:cs typeface="Franklin Gothic Medium"/>
              </a:rPr>
              <a:t>. </a:t>
            </a:r>
            <a:br>
              <a:rPr lang="en-GB" sz="3200" dirty="0">
                <a:latin typeface="Franklin Gothic Medium"/>
                <a:cs typeface="Franklin Gothic Medium"/>
              </a:rPr>
            </a:br>
            <a:r>
              <a:rPr lang="en-GB" sz="3200" dirty="0">
                <a:latin typeface="Franklin Gothic Medium"/>
                <a:cs typeface="Franklin Gothic Medium"/>
              </a:rPr>
              <a:t>Alice claims it is </a:t>
            </a:r>
            <a:r>
              <a:rPr lang="en-GB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not </a:t>
            </a:r>
            <a:r>
              <a:rPr lang="en-GB" sz="3200" dirty="0">
                <a:latin typeface="Garamond" panose="02020404030301010803" pitchFamily="18" charset="0"/>
                <a:cs typeface="Franklin Gothic Medium"/>
              </a:rPr>
              <a:t>702m</a:t>
            </a:r>
            <a:r>
              <a:rPr lang="en-GB" sz="3200" dirty="0">
                <a:latin typeface="Franklin Gothic Medium"/>
                <a:cs typeface="Franklin Gothic Medium"/>
              </a:rPr>
              <a:t>. </a:t>
            </a:r>
            <a:r>
              <a:rPr lang="en-GB" sz="3200" dirty="0">
                <a:latin typeface="Symbol" pitchFamily="2" charset="2"/>
                <a:cs typeface="Franklin Gothic Medium"/>
              </a:rPr>
              <a:t>s</a:t>
            </a:r>
            <a:r>
              <a:rPr lang="en-GB" sz="3200" dirty="0">
                <a:latin typeface="Garamond" panose="02020404030301010803" pitchFamily="18" charset="0"/>
                <a:cs typeface="Franklin Gothic Medium"/>
              </a:rPr>
              <a:t> = 5m</a:t>
            </a:r>
            <a:r>
              <a:rPr lang="en-GB" sz="3200" dirty="0">
                <a:latin typeface="Franklin Gothic Medium"/>
                <a:cs typeface="Franklin Gothic Medium"/>
              </a:rPr>
              <a:t>. What now?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D1FA69F7-491D-D64D-9289-D8DD6572DEB7}"/>
                  </a:ext>
                </a:extLst>
              </p14:cNvPr>
              <p14:cNvContentPartPr/>
              <p14:nvPr/>
            </p14:nvContentPartPr>
            <p14:xfrm>
              <a:off x="452160" y="1858320"/>
              <a:ext cx="2931480" cy="5101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D1FA69F7-491D-D64D-9289-D8DD6572DEB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35960" y="1842120"/>
                <a:ext cx="2963880" cy="54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EB3355F0-AB6A-5B4B-9762-BA22E8967A79}"/>
                  </a:ext>
                </a:extLst>
              </p14:cNvPr>
              <p14:cNvContentPartPr/>
              <p14:nvPr/>
            </p14:nvContentPartPr>
            <p14:xfrm>
              <a:off x="480960" y="1282680"/>
              <a:ext cx="5287680" cy="4240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EB3355F0-AB6A-5B4B-9762-BA22E8967A7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64760" y="1266480"/>
                <a:ext cx="5320080" cy="45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A8B2BD6C-74F2-1E47-9CEC-921D1C2BC13F}"/>
                  </a:ext>
                </a:extLst>
              </p14:cNvPr>
              <p14:cNvContentPartPr/>
              <p14:nvPr/>
            </p14:nvContentPartPr>
            <p14:xfrm>
              <a:off x="514080" y="1545840"/>
              <a:ext cx="8251920" cy="31622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A8B2BD6C-74F2-1E47-9CEC-921D1C2BC13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97880" y="1529640"/>
                <a:ext cx="8284320" cy="319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23D894FE-E40A-8146-9999-B842777D1236}"/>
                  </a:ext>
                </a:extLst>
              </p14:cNvPr>
              <p14:cNvContentPartPr/>
              <p14:nvPr/>
            </p14:nvContentPartPr>
            <p14:xfrm>
              <a:off x="542880" y="4432320"/>
              <a:ext cx="3285360" cy="12056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23D894FE-E40A-8146-9999-B842777D123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26680" y="4416120"/>
                <a:ext cx="3317760" cy="123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D38E0FB1-79B3-2042-B75E-56153673D63E}"/>
                  </a:ext>
                </a:extLst>
              </p14:cNvPr>
              <p14:cNvContentPartPr/>
              <p14:nvPr/>
            </p14:nvContentPartPr>
            <p14:xfrm>
              <a:off x="1839600" y="3371760"/>
              <a:ext cx="3754080" cy="22075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D38E0FB1-79B3-2042-B75E-56153673D63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823400" y="3355560"/>
                <a:ext cx="3786480" cy="223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FB5A04CC-E8E6-8048-89EB-FB8334171B46}"/>
                  </a:ext>
                </a:extLst>
              </p14:cNvPr>
              <p14:cNvContentPartPr/>
              <p14:nvPr/>
            </p14:nvContentPartPr>
            <p14:xfrm>
              <a:off x="587880" y="5200920"/>
              <a:ext cx="4543560" cy="14230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FB5A04CC-E8E6-8048-89EB-FB8334171B46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71680" y="5184720"/>
                <a:ext cx="4575960" cy="1455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117722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44CF639-B3AE-CB4C-B599-408D8AFAA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571" y="1456508"/>
            <a:ext cx="7728857" cy="386442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9E48F69D-26F3-FB48-8446-DA0310430467}"/>
                  </a:ext>
                </a:extLst>
              </p14:cNvPr>
              <p14:cNvContentPartPr/>
              <p14:nvPr/>
            </p14:nvContentPartPr>
            <p14:xfrm>
              <a:off x="719640" y="2050200"/>
              <a:ext cx="4609080" cy="28126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9E48F69D-26F3-FB48-8446-DA031043046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03440" y="2034000"/>
                <a:ext cx="4641480" cy="2845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2992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5B4D5-8896-C14B-921A-5AB5DC87E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Likelihood ratio for composite hypotheses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BDFECE3-7378-FA44-94E2-4CBDA883414D}"/>
              </a:ext>
            </a:extLst>
          </p:cNvPr>
          <p:cNvCxnSpPr>
            <a:cxnSpLocks/>
          </p:cNvCxnSpPr>
          <p:nvPr/>
        </p:nvCxnSpPr>
        <p:spPr>
          <a:xfrm>
            <a:off x="3572446" y="1890688"/>
            <a:ext cx="2274440" cy="0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0800D57-E4E4-BD4A-AE2A-482DBD82C716}"/>
              </a:ext>
            </a:extLst>
          </p:cNvPr>
          <p:cNvGrpSpPr/>
          <p:nvPr/>
        </p:nvGrpSpPr>
        <p:grpSpPr>
          <a:xfrm>
            <a:off x="3561561" y="1234663"/>
            <a:ext cx="2313454" cy="656025"/>
            <a:chOff x="3561561" y="1234663"/>
            <a:chExt cx="2313454" cy="656025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02C9562-2460-4340-A981-078504BB58D7}"/>
                </a:ext>
              </a:extLst>
            </p:cNvPr>
            <p:cNvSpPr/>
            <p:nvPr/>
          </p:nvSpPr>
          <p:spPr>
            <a:xfrm>
              <a:off x="3561561" y="1234663"/>
              <a:ext cx="231345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dirty="0">
                  <a:solidFill>
                    <a:prstClr val="black"/>
                  </a:solidFill>
                  <a:latin typeface="Garamond"/>
                  <a:cs typeface="Garamond"/>
                </a:rPr>
                <a:t>sup</a:t>
              </a:r>
              <a:r>
                <a:rPr lang="en-US" sz="3200" i="1" dirty="0">
                  <a:solidFill>
                    <a:prstClr val="black"/>
                  </a:solidFill>
                  <a:latin typeface="Garamond"/>
                  <a:cs typeface="Garamond"/>
                </a:rPr>
                <a:t>    f</a:t>
              </a:r>
              <a:r>
                <a:rPr lang="en-US" sz="3200" dirty="0">
                  <a:solidFill>
                    <a:prstClr val="black"/>
                  </a:solidFill>
                  <a:latin typeface="Garamond"/>
                  <a:cs typeface="Garamond"/>
                </a:rPr>
                <a:t>(</a:t>
              </a:r>
              <a:r>
                <a:rPr lang="en-US" sz="3200" i="1" dirty="0">
                  <a:solidFill>
                    <a:prstClr val="black"/>
                  </a:solidFill>
                  <a:latin typeface="Garamond"/>
                  <a:cs typeface="Garamond"/>
                </a:rPr>
                <a:t>x | </a:t>
              </a:r>
              <a:r>
                <a:rPr lang="en-US" sz="3200" dirty="0">
                  <a:solidFill>
                    <a:prstClr val="black"/>
                  </a:solidFill>
                  <a:latin typeface="Symbol" pitchFamily="2" charset="2"/>
                  <a:cs typeface="Garamond"/>
                </a:rPr>
                <a:t>q</a:t>
              </a:r>
              <a:r>
                <a:rPr lang="en-US" sz="3200" dirty="0">
                  <a:solidFill>
                    <a:prstClr val="black"/>
                  </a:solidFill>
                  <a:latin typeface="Garamond"/>
                  <a:cs typeface="Garamond"/>
                </a:rPr>
                <a:t>)</a:t>
              </a:r>
              <a:endParaRPr lang="en-US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9B1C7CA-D1E1-7048-AB0A-AF1B8439715F}"/>
                </a:ext>
              </a:extLst>
            </p:cNvPr>
            <p:cNvSpPr txBox="1"/>
            <p:nvPr/>
          </p:nvSpPr>
          <p:spPr>
            <a:xfrm>
              <a:off x="4082143" y="1521356"/>
              <a:ext cx="94705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 i="1" dirty="0">
                  <a:solidFill>
                    <a:prstClr val="black"/>
                  </a:solidFill>
                  <a:latin typeface="Garamond"/>
                  <a:cs typeface="Garamond"/>
                </a:rPr>
                <a:t> H</a:t>
              </a:r>
              <a:r>
                <a:rPr lang="en-US" sz="1800" baseline="-25000" dirty="0">
                  <a:solidFill>
                    <a:prstClr val="black"/>
                  </a:solidFill>
                  <a:latin typeface="Garamond"/>
                  <a:cs typeface="Garamond"/>
                </a:rPr>
                <a:t>1</a:t>
              </a:r>
              <a:endParaRPr lang="en-US" baseline="-25000" dirty="0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8C2C7DD8-7B80-2A46-8159-233CDD0DE430}"/>
              </a:ext>
            </a:extLst>
          </p:cNvPr>
          <p:cNvSpPr/>
          <p:nvPr/>
        </p:nvSpPr>
        <p:spPr>
          <a:xfrm>
            <a:off x="3561561" y="1819438"/>
            <a:ext cx="23134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sup</a:t>
            </a:r>
            <a:r>
              <a:rPr lang="en-US" sz="3200" i="1" dirty="0">
                <a:solidFill>
                  <a:prstClr val="black"/>
                </a:solidFill>
                <a:latin typeface="Garamond"/>
                <a:cs typeface="Garamond"/>
              </a:rPr>
              <a:t>    f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200" i="1" dirty="0">
                <a:solidFill>
                  <a:prstClr val="black"/>
                </a:solidFill>
                <a:latin typeface="Garamond"/>
                <a:cs typeface="Garamond"/>
              </a:rPr>
              <a:t>x | 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)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E7FF963-EBB5-CB47-91E3-AF21B65EA734}"/>
              </a:ext>
            </a:extLst>
          </p:cNvPr>
          <p:cNvSpPr txBox="1"/>
          <p:nvPr/>
        </p:nvSpPr>
        <p:spPr>
          <a:xfrm>
            <a:off x="4082143" y="2106131"/>
            <a:ext cx="9470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i="1" dirty="0">
                <a:solidFill>
                  <a:prstClr val="black"/>
                </a:solidFill>
                <a:latin typeface="Garamond"/>
                <a:cs typeface="Garamond"/>
              </a:rPr>
              <a:t> H</a:t>
            </a:r>
            <a:r>
              <a:rPr lang="en-US" sz="1800" baseline="-25000" dirty="0">
                <a:solidFill>
                  <a:prstClr val="black"/>
                </a:solidFill>
                <a:latin typeface="Garamond"/>
                <a:cs typeface="Garamond"/>
              </a:rPr>
              <a:t>0</a:t>
            </a:r>
            <a:endParaRPr lang="en-US" baseline="-250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A8229D9-C18B-E84A-92F9-6926AEBCEE1D}"/>
              </a:ext>
            </a:extLst>
          </p:cNvPr>
          <p:cNvSpPr/>
          <p:nvPr/>
        </p:nvSpPr>
        <p:spPr>
          <a:xfrm>
            <a:off x="2318279" y="1598300"/>
            <a:ext cx="12891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Garamond"/>
              </a:rPr>
              <a:t>L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200" i="1" dirty="0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) =</a:t>
            </a: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229FCA0-D2D3-614F-9038-DF8E9F7B2364}"/>
              </a:ext>
            </a:extLst>
          </p:cNvPr>
          <p:cNvSpPr/>
          <p:nvPr/>
        </p:nvSpPr>
        <p:spPr>
          <a:xfrm>
            <a:off x="2297440" y="3173125"/>
            <a:ext cx="12586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solidFill>
                  <a:prstClr val="black"/>
                </a:solidFill>
                <a:latin typeface="Garamond"/>
                <a:cs typeface="Garamond"/>
              </a:rPr>
              <a:t>T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200" i="1" dirty="0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) =</a:t>
            </a:r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E2026BA-4A96-9A43-88F5-AE063D65BEEC}"/>
              </a:ext>
            </a:extLst>
          </p:cNvPr>
          <p:cNvSpPr/>
          <p:nvPr/>
        </p:nvSpPr>
        <p:spPr>
          <a:xfrm>
            <a:off x="3643206" y="2863918"/>
            <a:ext cx="23062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+  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Garamond"/>
              </a:rPr>
              <a:t>if 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Garamond"/>
              </a:rPr>
              <a:t>L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200" i="1" dirty="0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) &gt; </a:t>
            </a:r>
            <a:r>
              <a:rPr lang="en-US" sz="3200" i="1" dirty="0">
                <a:solidFill>
                  <a:prstClr val="black"/>
                </a:solidFill>
                <a:latin typeface="Garamond"/>
                <a:cs typeface="Garamond"/>
              </a:rPr>
              <a:t>t</a:t>
            </a:r>
            <a:endParaRPr lang="en-US" i="1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BEAB91D-8D06-D748-BDC5-FBC0C8659A8E}"/>
              </a:ext>
            </a:extLst>
          </p:cNvPr>
          <p:cNvSpPr/>
          <p:nvPr/>
        </p:nvSpPr>
        <p:spPr>
          <a:xfrm>
            <a:off x="3659534" y="3448693"/>
            <a:ext cx="22373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–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  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Garamond"/>
              </a:rPr>
              <a:t>if 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Garamond"/>
              </a:rPr>
              <a:t>L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200" i="1" dirty="0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) ≤ </a:t>
            </a:r>
            <a:r>
              <a:rPr lang="en-US" sz="3200" i="1" dirty="0">
                <a:solidFill>
                  <a:prstClr val="black"/>
                </a:solidFill>
                <a:latin typeface="Garamond"/>
                <a:cs typeface="Garamond"/>
              </a:rPr>
              <a:t>t</a:t>
            </a:r>
            <a:endParaRPr lang="en-US" i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6136EBA-A369-9949-9D26-77370790AD87}"/>
              </a:ext>
            </a:extLst>
          </p:cNvPr>
          <p:cNvSpPr txBox="1"/>
          <p:nvPr/>
        </p:nvSpPr>
        <p:spPr>
          <a:xfrm>
            <a:off x="457200" y="4365171"/>
            <a:ext cx="59862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>
                <a:solidFill>
                  <a:prstClr val="black"/>
                </a:solidFill>
                <a:latin typeface="Garamond"/>
                <a:cs typeface="Garamond"/>
              </a:rPr>
              <a:t>t</a:t>
            </a:r>
            <a:r>
              <a:rPr lang="en-GB" sz="3200" dirty="0">
                <a:latin typeface="Franklin Gothic Medium"/>
                <a:cs typeface="Franklin Gothic Medium"/>
              </a:rPr>
              <a:t> is determined by the type I error</a:t>
            </a:r>
            <a:endParaRPr lang="en-US" sz="3200" dirty="0">
              <a:latin typeface="Garamond" panose="02020404030301010803" pitchFamily="18" charset="0"/>
              <a:cs typeface="Franklin Gothic Medium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4D20DBC-F6AF-424C-8AB0-DA2AB7C48FD7}"/>
              </a:ext>
            </a:extLst>
          </p:cNvPr>
          <p:cNvGrpSpPr/>
          <p:nvPr/>
        </p:nvGrpSpPr>
        <p:grpSpPr>
          <a:xfrm>
            <a:off x="2723026" y="5105399"/>
            <a:ext cx="3697947" cy="635139"/>
            <a:chOff x="2626653" y="5573647"/>
            <a:chExt cx="3697947" cy="63513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C9AD121-25C8-944F-A3EF-6B1CFE6FE549}"/>
                </a:ext>
              </a:extLst>
            </p:cNvPr>
            <p:cNvSpPr txBox="1"/>
            <p:nvPr/>
          </p:nvSpPr>
          <p:spPr>
            <a:xfrm>
              <a:off x="2626653" y="5573647"/>
              <a:ext cx="3697947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3200" dirty="0">
                  <a:latin typeface="Garamond" panose="02020404030301010803" pitchFamily="18" charset="0"/>
                  <a:cs typeface="Franklin Gothic Medium"/>
                </a:rPr>
                <a:t>sup   </a:t>
              </a:r>
              <a:r>
                <a:rPr lang="en-GB" sz="3200" b="1" dirty="0">
                  <a:latin typeface="Garamond" panose="02020404030301010803" pitchFamily="18" charset="0"/>
                  <a:cs typeface="Franklin Gothic Medium"/>
                </a:rPr>
                <a:t>P</a:t>
              </a:r>
              <a:r>
                <a:rPr lang="en-GB" sz="3200" dirty="0">
                  <a:latin typeface="Garamond" panose="02020404030301010803" pitchFamily="18" charset="0"/>
                  <a:cs typeface="Franklin Gothic Medium"/>
                </a:rPr>
                <a:t>(</a:t>
              </a:r>
              <a:r>
                <a:rPr lang="en-GB" sz="3200" i="1" dirty="0">
                  <a:latin typeface="Garamond" panose="02020404030301010803" pitchFamily="18" charset="0"/>
                  <a:cs typeface="Franklin Gothic Medium"/>
                </a:rPr>
                <a:t>T</a:t>
              </a:r>
              <a:r>
                <a:rPr lang="en-GB" sz="3200" dirty="0">
                  <a:latin typeface="Garamond" panose="02020404030301010803" pitchFamily="18" charset="0"/>
                  <a:cs typeface="Franklin Gothic Medium"/>
                </a:rPr>
                <a:t>(</a:t>
              </a:r>
              <a:r>
                <a:rPr lang="en-GB" sz="3200" i="1" dirty="0">
                  <a:latin typeface="Garamond" panose="02020404030301010803" pitchFamily="18" charset="0"/>
                  <a:cs typeface="Franklin Gothic Medium"/>
                </a:rPr>
                <a:t>X</a:t>
              </a:r>
              <a:r>
                <a:rPr lang="en-GB" sz="3200" dirty="0">
                  <a:latin typeface="Garamond" panose="02020404030301010803" pitchFamily="18" charset="0"/>
                  <a:cs typeface="Franklin Gothic Medium"/>
                </a:rPr>
                <a:t>) </a:t>
              </a:r>
              <a:r>
                <a:rPr lang="en-US" sz="3200" dirty="0">
                  <a:solidFill>
                    <a:prstClr val="black"/>
                  </a:solidFill>
                  <a:latin typeface="Garamond" panose="02020404030301010803" pitchFamily="18" charset="0"/>
                  <a:cs typeface="Garamond"/>
                </a:rPr>
                <a:t>=</a:t>
              </a:r>
              <a:r>
                <a:rPr lang="en-GB" sz="3200" dirty="0">
                  <a:latin typeface="Garamond" panose="02020404030301010803" pitchFamily="18" charset="0"/>
                  <a:cs typeface="Franklin Gothic Medium"/>
                </a:rPr>
                <a:t> </a:t>
              </a:r>
              <a:r>
                <a:rPr lang="en-GB" sz="3200" i="1" dirty="0">
                  <a:latin typeface="Garamond" panose="02020404030301010803" pitchFamily="18" charset="0"/>
                  <a:cs typeface="Franklin Gothic Medium"/>
                </a:rPr>
                <a:t>+</a:t>
              </a:r>
              <a:r>
                <a:rPr lang="en-GB" sz="3200" dirty="0">
                  <a:latin typeface="Garamond" panose="02020404030301010803" pitchFamily="18" charset="0"/>
                  <a:cs typeface="Franklin Gothic Medium"/>
                </a:rPr>
                <a:t>| </a:t>
              </a:r>
              <a:r>
                <a:rPr lang="en-US" sz="3200" dirty="0">
                  <a:solidFill>
                    <a:prstClr val="black"/>
                  </a:solidFill>
                  <a:latin typeface="Symbol" pitchFamily="2" charset="2"/>
                  <a:cs typeface="Garamond"/>
                </a:rPr>
                <a:t>q</a:t>
              </a:r>
              <a:r>
                <a:rPr lang="en-US" sz="3200" dirty="0">
                  <a:solidFill>
                    <a:prstClr val="black"/>
                  </a:solidFill>
                  <a:latin typeface="Garamond"/>
                  <a:cs typeface="Garamond"/>
                </a:rPr>
                <a:t>) </a:t>
              </a:r>
              <a:endParaRPr lang="en-US" sz="3200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369A2B0-9D9D-2B4C-AF6E-AA99A390B0F7}"/>
                </a:ext>
              </a:extLst>
            </p:cNvPr>
            <p:cNvSpPr txBox="1"/>
            <p:nvPr/>
          </p:nvSpPr>
          <p:spPr>
            <a:xfrm>
              <a:off x="3158051" y="5839454"/>
              <a:ext cx="55516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 i="1" dirty="0">
                  <a:solidFill>
                    <a:prstClr val="black"/>
                  </a:solidFill>
                  <a:latin typeface="Garamond"/>
                  <a:cs typeface="Garamond"/>
                </a:rPr>
                <a:t> H</a:t>
              </a:r>
              <a:r>
                <a:rPr lang="en-US" sz="1800" baseline="-25000" dirty="0">
                  <a:solidFill>
                    <a:prstClr val="black"/>
                  </a:solidFill>
                  <a:latin typeface="Garamond"/>
                  <a:cs typeface="Garamond"/>
                </a:rPr>
                <a:t>0</a:t>
              </a:r>
              <a:endParaRPr lang="en-US" baseline="-25000" dirty="0"/>
            </a:p>
          </p:txBody>
        </p:sp>
      </p:grpSp>
      <p:sp>
        <p:nvSpPr>
          <p:cNvPr id="3" name="Left Brace 2">
            <a:extLst>
              <a:ext uri="{FF2B5EF4-FFF2-40B4-BE49-F238E27FC236}">
                <a16:creationId xmlns:a16="http://schemas.microsoft.com/office/drawing/2014/main" id="{84B4F86D-BAC7-774A-BE1F-4405368C870B}"/>
              </a:ext>
            </a:extLst>
          </p:cNvPr>
          <p:cNvSpPr/>
          <p:nvPr/>
        </p:nvSpPr>
        <p:spPr>
          <a:xfrm>
            <a:off x="3505498" y="2992696"/>
            <a:ext cx="181549" cy="940328"/>
          </a:xfrm>
          <a:prstGeom prst="leftBrace">
            <a:avLst>
              <a:gd name="adj1" fmla="val 53180"/>
              <a:gd name="adj2" fmla="val 50000"/>
            </a:avLst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84A94738-46A1-C945-A3B3-F75A90799D1E}"/>
                  </a:ext>
                </a:extLst>
              </p14:cNvPr>
              <p14:cNvContentPartPr/>
              <p14:nvPr/>
            </p14:nvContentPartPr>
            <p14:xfrm>
              <a:off x="5834160" y="1467720"/>
              <a:ext cx="2080800" cy="6706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84A94738-46A1-C945-A3B3-F75A90799D1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817960" y="1451520"/>
                <a:ext cx="2113200" cy="703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35962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D2606E1-ECD3-6149-AD68-0D032F699E15}"/>
              </a:ext>
            </a:extLst>
          </p:cNvPr>
          <p:cNvSpPr txBox="1"/>
          <p:nvPr/>
        </p:nvSpPr>
        <p:spPr>
          <a:xfrm>
            <a:off x="1013169" y="917976"/>
            <a:ext cx="286586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H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0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= “</a:t>
            </a:r>
            <a:r>
              <a:rPr lang="en-US" sz="3200" dirty="0">
                <a:latin typeface="Symbol" pitchFamily="2" charset="2"/>
                <a:cs typeface="Franklin Gothic Medium"/>
              </a:rPr>
              <a:t>m </a:t>
            </a:r>
            <a:r>
              <a:rPr lang="en-GB" sz="3200" dirty="0">
                <a:latin typeface="Garamond" panose="02020404030301010803" pitchFamily="18" charset="0"/>
                <a:cs typeface="Franklin Gothic Medium"/>
              </a:rPr>
              <a:t>= </a:t>
            </a:r>
            <a:r>
              <a:rPr lang="en-US" sz="3200" dirty="0">
                <a:latin typeface="Symbol" pitchFamily="2" charset="2"/>
                <a:cs typeface="Franklin Gothic Medium"/>
              </a:rPr>
              <a:t>m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c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”</a:t>
            </a:r>
            <a:r>
              <a:rPr lang="en-US" sz="3200" dirty="0">
                <a:latin typeface="Symbol" pitchFamily="2" charset="2"/>
                <a:cs typeface="Franklin Gothic Medium"/>
              </a:rPr>
              <a:t> </a:t>
            </a:r>
            <a:endParaRPr lang="en-US"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409772-AA95-234C-A0CD-F991EF5C14CB}"/>
              </a:ext>
            </a:extLst>
          </p:cNvPr>
          <p:cNvSpPr txBox="1"/>
          <p:nvPr/>
        </p:nvSpPr>
        <p:spPr>
          <a:xfrm>
            <a:off x="5395598" y="917976"/>
            <a:ext cx="286586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H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= “</a:t>
            </a:r>
            <a:r>
              <a:rPr lang="en-US" sz="3200" dirty="0">
                <a:latin typeface="Symbol" pitchFamily="2" charset="2"/>
                <a:cs typeface="Franklin Gothic Medium"/>
              </a:rPr>
              <a:t>m </a:t>
            </a:r>
            <a:r>
              <a:rPr lang="en-GB" sz="3200" dirty="0">
                <a:latin typeface="Garamond" panose="02020404030301010803" pitchFamily="18" charset="0"/>
                <a:cs typeface="Franklin Gothic Medium"/>
              </a:rPr>
              <a:t>≠ </a:t>
            </a:r>
            <a:r>
              <a:rPr lang="en-US" sz="3200" dirty="0">
                <a:latin typeface="Symbol" pitchFamily="2" charset="2"/>
                <a:cs typeface="Franklin Gothic Medium"/>
              </a:rPr>
              <a:t>m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c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”</a:t>
            </a:r>
            <a:r>
              <a:rPr lang="en-US" sz="3200" dirty="0">
                <a:latin typeface="Symbol" pitchFamily="2" charset="2"/>
                <a:cs typeface="Franklin Gothic Medium"/>
              </a:rPr>
              <a:t> </a:t>
            </a:r>
            <a:endParaRPr lang="en-US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42DCE6-FBFA-6E49-9200-0A04B9BFE18F}"/>
              </a:ext>
            </a:extLst>
          </p:cNvPr>
          <p:cNvSpPr txBox="1"/>
          <p:nvPr/>
        </p:nvSpPr>
        <p:spPr>
          <a:xfrm>
            <a:off x="457200" y="130148"/>
            <a:ext cx="568154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 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is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Normal(</a:t>
            </a:r>
            <a:r>
              <a:rPr lang="en-US" sz="3200" dirty="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m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 </a:t>
            </a:r>
            <a:r>
              <a:rPr lang="en-US" sz="3200" dirty="0">
                <a:latin typeface="Symbol" pitchFamily="2" charset="2"/>
                <a:cs typeface="Franklin Gothic Medium"/>
              </a:rPr>
              <a:t>s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)</a:t>
            </a:r>
            <a:endParaRPr lang="en-US" sz="3200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DB69398-349D-C043-9BB5-1854582A446D}"/>
              </a:ext>
            </a:extLst>
          </p:cNvPr>
          <p:cNvCxnSpPr>
            <a:cxnSpLocks/>
          </p:cNvCxnSpPr>
          <p:nvPr/>
        </p:nvCxnSpPr>
        <p:spPr>
          <a:xfrm>
            <a:off x="1766231" y="2521624"/>
            <a:ext cx="2274440" cy="0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00B77E1-233C-9B47-AA91-EBBF5E1ACD3C}"/>
              </a:ext>
            </a:extLst>
          </p:cNvPr>
          <p:cNvGrpSpPr/>
          <p:nvPr/>
        </p:nvGrpSpPr>
        <p:grpSpPr>
          <a:xfrm>
            <a:off x="1755346" y="1865599"/>
            <a:ext cx="2337499" cy="656025"/>
            <a:chOff x="3561561" y="1234663"/>
            <a:chExt cx="2337499" cy="656025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832B30-57E3-9D4A-B9F2-9E53305B1A67}"/>
                </a:ext>
              </a:extLst>
            </p:cNvPr>
            <p:cNvSpPr/>
            <p:nvPr/>
          </p:nvSpPr>
          <p:spPr>
            <a:xfrm>
              <a:off x="3561561" y="1234663"/>
              <a:ext cx="233749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dirty="0">
                  <a:solidFill>
                    <a:prstClr val="black"/>
                  </a:solidFill>
                  <a:latin typeface="Garamond"/>
                  <a:cs typeface="Garamond"/>
                </a:rPr>
                <a:t>sup</a:t>
              </a:r>
              <a:r>
                <a:rPr lang="en-US" sz="3200" i="1" dirty="0">
                  <a:solidFill>
                    <a:prstClr val="black"/>
                  </a:solidFill>
                  <a:latin typeface="Garamond"/>
                  <a:cs typeface="Garamond"/>
                </a:rPr>
                <a:t>    f</a:t>
              </a:r>
              <a:r>
                <a:rPr lang="en-US" sz="3200" dirty="0">
                  <a:solidFill>
                    <a:prstClr val="black"/>
                  </a:solidFill>
                  <a:latin typeface="Garamond"/>
                  <a:cs typeface="Garamond"/>
                </a:rPr>
                <a:t>(</a:t>
              </a:r>
              <a:r>
                <a:rPr lang="en-US" sz="3200" i="1" dirty="0">
                  <a:solidFill>
                    <a:prstClr val="black"/>
                  </a:solidFill>
                  <a:latin typeface="Garamond"/>
                  <a:cs typeface="Garamond"/>
                </a:rPr>
                <a:t>x | </a:t>
              </a:r>
              <a:r>
                <a:rPr lang="en-US" sz="3200" dirty="0">
                  <a:solidFill>
                    <a:prstClr val="black"/>
                  </a:solidFill>
                  <a:latin typeface="Symbol" pitchFamily="2" charset="2"/>
                  <a:cs typeface="Garamond"/>
                </a:rPr>
                <a:t>m</a:t>
              </a:r>
              <a:r>
                <a:rPr lang="en-US" sz="3200" dirty="0">
                  <a:solidFill>
                    <a:prstClr val="black"/>
                  </a:solidFill>
                  <a:latin typeface="Garamond"/>
                  <a:cs typeface="Garamond"/>
                </a:rPr>
                <a:t>)</a:t>
              </a:r>
              <a:endParaRPr lang="en-US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2857D6B-AD88-F248-BEFA-E907C448CAEE}"/>
                </a:ext>
              </a:extLst>
            </p:cNvPr>
            <p:cNvSpPr txBox="1"/>
            <p:nvPr/>
          </p:nvSpPr>
          <p:spPr>
            <a:xfrm>
              <a:off x="4082143" y="1521356"/>
              <a:ext cx="94705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 i="1" dirty="0">
                  <a:solidFill>
                    <a:prstClr val="black"/>
                  </a:solidFill>
                  <a:latin typeface="Garamond"/>
                  <a:cs typeface="Garamond"/>
                </a:rPr>
                <a:t> H</a:t>
              </a:r>
              <a:r>
                <a:rPr lang="en-US" sz="1800" baseline="-25000" dirty="0">
                  <a:solidFill>
                    <a:prstClr val="black"/>
                  </a:solidFill>
                  <a:latin typeface="Garamond"/>
                  <a:cs typeface="Garamond"/>
                </a:rPr>
                <a:t>1</a:t>
              </a:r>
              <a:endParaRPr lang="en-US" baseline="-25000" dirty="0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4AF8C233-3863-7741-ACF7-A67EA7742F4E}"/>
              </a:ext>
            </a:extLst>
          </p:cNvPr>
          <p:cNvSpPr/>
          <p:nvPr/>
        </p:nvSpPr>
        <p:spPr>
          <a:xfrm>
            <a:off x="1755346" y="2450374"/>
            <a:ext cx="23374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sup</a:t>
            </a:r>
            <a:r>
              <a:rPr lang="en-US" sz="3200" i="1" dirty="0">
                <a:solidFill>
                  <a:prstClr val="black"/>
                </a:solidFill>
                <a:latin typeface="Garamond"/>
                <a:cs typeface="Garamond"/>
              </a:rPr>
              <a:t>    f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200" i="1" dirty="0">
                <a:solidFill>
                  <a:prstClr val="black"/>
                </a:solidFill>
                <a:latin typeface="Garamond"/>
                <a:cs typeface="Garamond"/>
              </a:rPr>
              <a:t>x | 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Garamond"/>
              </a:rPr>
              <a:t>m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)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58BA48B-4AFD-EE45-A114-724F1B5A8E4E}"/>
              </a:ext>
            </a:extLst>
          </p:cNvPr>
          <p:cNvSpPr txBox="1"/>
          <p:nvPr/>
        </p:nvSpPr>
        <p:spPr>
          <a:xfrm>
            <a:off x="2275928" y="2737067"/>
            <a:ext cx="9470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i="1" dirty="0">
                <a:solidFill>
                  <a:prstClr val="black"/>
                </a:solidFill>
                <a:latin typeface="Garamond"/>
                <a:cs typeface="Garamond"/>
              </a:rPr>
              <a:t> H</a:t>
            </a:r>
            <a:r>
              <a:rPr lang="en-US" sz="1800" baseline="-25000" dirty="0">
                <a:solidFill>
                  <a:prstClr val="black"/>
                </a:solidFill>
                <a:latin typeface="Garamond"/>
                <a:cs typeface="Garamond"/>
              </a:rPr>
              <a:t>0</a:t>
            </a:r>
            <a:endParaRPr lang="en-US" baseline="-250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1148AC8-E4CF-1D42-B883-F43F1E09DF24}"/>
              </a:ext>
            </a:extLst>
          </p:cNvPr>
          <p:cNvSpPr/>
          <p:nvPr/>
        </p:nvSpPr>
        <p:spPr>
          <a:xfrm>
            <a:off x="457200" y="2201804"/>
            <a:ext cx="12891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Garamond"/>
              </a:rPr>
              <a:t>L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200" i="1" dirty="0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) =</a:t>
            </a:r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5FABDAA2-28FB-BA43-B676-6734742844D9}"/>
                  </a:ext>
                </a:extLst>
              </p14:cNvPr>
              <p14:cNvContentPartPr/>
              <p14:nvPr/>
            </p14:nvContentPartPr>
            <p14:xfrm>
              <a:off x="1402200" y="2318760"/>
              <a:ext cx="6488280" cy="19162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5FABDAA2-28FB-BA43-B676-6734742844D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86000" y="2302560"/>
                <a:ext cx="6520680" cy="194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082D47FA-E3D1-F847-B46E-725445241937}"/>
                  </a:ext>
                </a:extLst>
              </p14:cNvPr>
              <p14:cNvContentPartPr/>
              <p14:nvPr/>
            </p14:nvContentPartPr>
            <p14:xfrm>
              <a:off x="1467720" y="4037400"/>
              <a:ext cx="7326360" cy="23338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082D47FA-E3D1-F847-B46E-72544524193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51520" y="4021200"/>
                <a:ext cx="7364160" cy="2371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51776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E42DCE6-FBFA-6E49-9200-0A04B9BFE18F}"/>
              </a:ext>
            </a:extLst>
          </p:cNvPr>
          <p:cNvSpPr txBox="1"/>
          <p:nvPr/>
        </p:nvSpPr>
        <p:spPr>
          <a:xfrm>
            <a:off x="119743" y="119260"/>
            <a:ext cx="726077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 …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independent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Normal(</a:t>
            </a:r>
            <a:r>
              <a:rPr lang="en-US" sz="3200" dirty="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m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 </a:t>
            </a:r>
            <a:r>
              <a:rPr lang="en-US" sz="3200" dirty="0">
                <a:latin typeface="Symbol" pitchFamily="2" charset="2"/>
                <a:cs typeface="Franklin Gothic Medium"/>
              </a:rPr>
              <a:t>s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)</a:t>
            </a:r>
            <a:endParaRPr lang="en-US" sz="3200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45602FB-69A6-6F4C-9BE3-2E68F34C2648}"/>
              </a:ext>
            </a:extLst>
          </p:cNvPr>
          <p:cNvCxnSpPr>
            <a:cxnSpLocks/>
          </p:cNvCxnSpPr>
          <p:nvPr/>
        </p:nvCxnSpPr>
        <p:spPr>
          <a:xfrm>
            <a:off x="1428774" y="1524928"/>
            <a:ext cx="3371826" cy="0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35A68B4-76EF-6149-AF02-2BE7E48A668E}"/>
              </a:ext>
            </a:extLst>
          </p:cNvPr>
          <p:cNvGrpSpPr/>
          <p:nvPr/>
        </p:nvGrpSpPr>
        <p:grpSpPr>
          <a:xfrm>
            <a:off x="1417889" y="868903"/>
            <a:ext cx="3480440" cy="656025"/>
            <a:chOff x="3561561" y="1234663"/>
            <a:chExt cx="3480440" cy="656025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F042701-E653-DC45-A990-B919ADF6F9D2}"/>
                </a:ext>
              </a:extLst>
            </p:cNvPr>
            <p:cNvSpPr/>
            <p:nvPr/>
          </p:nvSpPr>
          <p:spPr>
            <a:xfrm>
              <a:off x="3561561" y="1234663"/>
              <a:ext cx="348044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dirty="0">
                  <a:solidFill>
                    <a:prstClr val="black"/>
                  </a:solidFill>
                  <a:latin typeface="Garamond"/>
                  <a:cs typeface="Garamond"/>
                </a:rPr>
                <a:t>sup</a:t>
              </a:r>
              <a:r>
                <a:rPr lang="en-US" sz="3200" i="1" dirty="0">
                  <a:solidFill>
                    <a:prstClr val="black"/>
                  </a:solidFill>
                  <a:latin typeface="Garamond"/>
                  <a:cs typeface="Garamond"/>
                </a:rPr>
                <a:t>    f</a:t>
              </a:r>
              <a:r>
                <a:rPr lang="en-US" sz="3200" dirty="0">
                  <a:solidFill>
                    <a:prstClr val="black"/>
                  </a:solidFill>
                  <a:latin typeface="Garamond"/>
                  <a:cs typeface="Garamond"/>
                </a:rPr>
                <a:t>(</a:t>
              </a:r>
              <a:r>
                <a:rPr lang="en-US" sz="3200" i="1" dirty="0">
                  <a:solidFill>
                    <a:prstClr val="black"/>
                  </a:solidFill>
                  <a:latin typeface="Garamond"/>
                  <a:cs typeface="Garamond"/>
                </a:rPr>
                <a:t>x</a:t>
              </a:r>
              <a:r>
                <a:rPr lang="en-US" sz="3200" baseline="-25000" dirty="0">
                  <a:solidFill>
                    <a:prstClr val="black"/>
                  </a:solidFill>
                  <a:latin typeface="Garamond"/>
                  <a:cs typeface="Garamond"/>
                </a:rPr>
                <a:t>1</a:t>
              </a:r>
              <a:r>
                <a:rPr lang="en-US" sz="3200" dirty="0">
                  <a:solidFill>
                    <a:prstClr val="black"/>
                  </a:solidFill>
                  <a:latin typeface="Garamond"/>
                  <a:cs typeface="Garamond"/>
                </a:rPr>
                <a:t>,…, </a:t>
              </a:r>
              <a:r>
                <a:rPr lang="en-US" sz="3200" i="1" dirty="0" err="1">
                  <a:solidFill>
                    <a:prstClr val="black"/>
                  </a:solidFill>
                  <a:latin typeface="Garamond"/>
                  <a:cs typeface="Garamond"/>
                </a:rPr>
                <a:t>x</a:t>
              </a:r>
              <a:r>
                <a:rPr lang="en-US" sz="3200" i="1" baseline="-25000" dirty="0" err="1">
                  <a:solidFill>
                    <a:prstClr val="black"/>
                  </a:solidFill>
                  <a:latin typeface="Garamond"/>
                  <a:cs typeface="Garamond"/>
                </a:rPr>
                <a:t>n</a:t>
              </a:r>
              <a:r>
                <a:rPr lang="en-US" sz="3200" i="1" dirty="0">
                  <a:solidFill>
                    <a:prstClr val="black"/>
                  </a:solidFill>
                  <a:latin typeface="Garamond"/>
                  <a:cs typeface="Garamond"/>
                </a:rPr>
                <a:t> | </a:t>
              </a:r>
              <a:r>
                <a:rPr lang="en-US" sz="3200" dirty="0">
                  <a:solidFill>
                    <a:prstClr val="black"/>
                  </a:solidFill>
                  <a:latin typeface="Symbol" pitchFamily="2" charset="2"/>
                  <a:cs typeface="Garamond"/>
                </a:rPr>
                <a:t>m</a:t>
              </a:r>
              <a:r>
                <a:rPr lang="en-US" sz="3200" dirty="0">
                  <a:solidFill>
                    <a:prstClr val="black"/>
                  </a:solidFill>
                  <a:latin typeface="Garamond"/>
                  <a:cs typeface="Garamond"/>
                </a:rPr>
                <a:t>)</a:t>
              </a:r>
              <a:endParaRPr lang="en-US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4039ACB-D4D8-6746-BBA0-64158865E922}"/>
                </a:ext>
              </a:extLst>
            </p:cNvPr>
            <p:cNvSpPr txBox="1"/>
            <p:nvPr/>
          </p:nvSpPr>
          <p:spPr>
            <a:xfrm>
              <a:off x="4082143" y="1521356"/>
              <a:ext cx="94705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 i="1" dirty="0">
                  <a:solidFill>
                    <a:prstClr val="black"/>
                  </a:solidFill>
                  <a:latin typeface="Garamond"/>
                  <a:cs typeface="Garamond"/>
                </a:rPr>
                <a:t> H</a:t>
              </a:r>
              <a:r>
                <a:rPr lang="en-US" sz="1800" baseline="-25000" dirty="0">
                  <a:solidFill>
                    <a:prstClr val="black"/>
                  </a:solidFill>
                  <a:latin typeface="Garamond"/>
                  <a:cs typeface="Garamond"/>
                </a:rPr>
                <a:t>1</a:t>
              </a:r>
              <a:endParaRPr lang="en-US" baseline="-25000" dirty="0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4E64EB44-4D94-7A44-9234-C0BA33F8A83C}"/>
              </a:ext>
            </a:extLst>
          </p:cNvPr>
          <p:cNvSpPr/>
          <p:nvPr/>
        </p:nvSpPr>
        <p:spPr>
          <a:xfrm>
            <a:off x="1417889" y="1453678"/>
            <a:ext cx="34804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sup</a:t>
            </a:r>
            <a:r>
              <a:rPr lang="en-US" sz="3200" i="1" dirty="0">
                <a:solidFill>
                  <a:prstClr val="black"/>
                </a:solidFill>
                <a:latin typeface="Garamond"/>
                <a:cs typeface="Garamond"/>
              </a:rPr>
              <a:t>    f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200" i="1" dirty="0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3200" baseline="-25000" dirty="0">
                <a:solidFill>
                  <a:prstClr val="black"/>
                </a:solidFill>
                <a:latin typeface="Garamond"/>
                <a:cs typeface="Garamond"/>
              </a:rPr>
              <a:t>1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,…, </a:t>
            </a:r>
            <a:r>
              <a:rPr lang="en-US" sz="3200" i="1" dirty="0" err="1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3200" i="1" baseline="-25000" dirty="0" err="1">
                <a:solidFill>
                  <a:prstClr val="black"/>
                </a:solidFill>
                <a:latin typeface="Garamond"/>
                <a:cs typeface="Garamond"/>
              </a:rPr>
              <a:t>n</a:t>
            </a:r>
            <a:r>
              <a:rPr lang="en-US" sz="3200" i="1" dirty="0">
                <a:solidFill>
                  <a:prstClr val="black"/>
                </a:solidFill>
                <a:latin typeface="Garamond"/>
                <a:cs typeface="Garamond"/>
              </a:rPr>
              <a:t> | 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Garamond"/>
              </a:rPr>
              <a:t>m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)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F186471-7012-8D4A-A577-161B01D4B31B}"/>
              </a:ext>
            </a:extLst>
          </p:cNvPr>
          <p:cNvSpPr txBox="1"/>
          <p:nvPr/>
        </p:nvSpPr>
        <p:spPr>
          <a:xfrm>
            <a:off x="1938471" y="1740371"/>
            <a:ext cx="9470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i="1" dirty="0">
                <a:solidFill>
                  <a:prstClr val="black"/>
                </a:solidFill>
                <a:latin typeface="Garamond"/>
                <a:cs typeface="Garamond"/>
              </a:rPr>
              <a:t> H</a:t>
            </a:r>
            <a:r>
              <a:rPr lang="en-US" sz="1800" baseline="-25000" dirty="0">
                <a:solidFill>
                  <a:prstClr val="black"/>
                </a:solidFill>
                <a:latin typeface="Garamond"/>
                <a:cs typeface="Garamond"/>
              </a:rPr>
              <a:t>0</a:t>
            </a:r>
            <a:endParaRPr lang="en-US" baseline="-250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D432DBE-E6C5-974F-BE77-928BCA06D7D9}"/>
              </a:ext>
            </a:extLst>
          </p:cNvPr>
          <p:cNvSpPr/>
          <p:nvPr/>
        </p:nvSpPr>
        <p:spPr>
          <a:xfrm>
            <a:off x="119743" y="1205108"/>
            <a:ext cx="12891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Garamond"/>
              </a:rPr>
              <a:t>L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200" i="1" dirty="0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) =</a:t>
            </a:r>
            <a:endParaRPr lang="en-US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672C0C7-BF2E-1541-B5A9-804887A959EF}"/>
              </a:ext>
            </a:extLst>
          </p:cNvPr>
          <p:cNvGrpSpPr/>
          <p:nvPr/>
        </p:nvGrpSpPr>
        <p:grpSpPr>
          <a:xfrm>
            <a:off x="6375041" y="896117"/>
            <a:ext cx="2236297" cy="1178694"/>
            <a:chOff x="6000137" y="827755"/>
            <a:chExt cx="2236297" cy="117869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6D8EAEF-F8B9-2A43-BFDF-2207392B2C6F}"/>
                </a:ext>
              </a:extLst>
            </p:cNvPr>
            <p:cNvSpPr txBox="1"/>
            <p:nvPr/>
          </p:nvSpPr>
          <p:spPr>
            <a:xfrm>
              <a:off x="6011592" y="868903"/>
              <a:ext cx="222484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i="1" dirty="0">
                  <a:latin typeface="Garamond" panose="02020404030301010803" pitchFamily="18" charset="0"/>
                  <a:cs typeface="Franklin Gothic Medium"/>
                </a:rPr>
                <a:t>H</a:t>
              </a:r>
              <a:r>
                <a:rPr lang="en-US" sz="2800" baseline="-25000" dirty="0">
                  <a:latin typeface="Garamond" panose="02020404030301010803" pitchFamily="18" charset="0"/>
                  <a:cs typeface="Franklin Gothic Medium"/>
                </a:rPr>
                <a:t>1 </a:t>
              </a:r>
              <a:r>
                <a:rPr lang="en-US" sz="2800" dirty="0">
                  <a:latin typeface="Garamond" panose="02020404030301010803" pitchFamily="18" charset="0"/>
                  <a:cs typeface="Franklin Gothic Medium"/>
                </a:rPr>
                <a:t>= “</a:t>
              </a:r>
              <a:r>
                <a:rPr lang="en-US" sz="2800" dirty="0">
                  <a:latin typeface="Symbol" pitchFamily="2" charset="2"/>
                  <a:cs typeface="Franklin Gothic Medium"/>
                </a:rPr>
                <a:t>m </a:t>
              </a:r>
              <a:r>
                <a:rPr lang="en-GB" sz="2800" dirty="0">
                  <a:latin typeface="Garamond" panose="02020404030301010803" pitchFamily="18" charset="0"/>
                  <a:cs typeface="Franklin Gothic Medium"/>
                </a:rPr>
                <a:t>≠ </a:t>
              </a:r>
              <a:r>
                <a:rPr lang="en-US" sz="2800" dirty="0">
                  <a:latin typeface="Symbol" pitchFamily="2" charset="2"/>
                  <a:cs typeface="Franklin Gothic Medium"/>
                </a:rPr>
                <a:t>m</a:t>
              </a:r>
              <a:r>
                <a:rPr lang="en-US" sz="2800" baseline="-25000" dirty="0">
                  <a:latin typeface="Garamond" panose="02020404030301010803" pitchFamily="18" charset="0"/>
                  <a:cs typeface="Franklin Gothic Medium"/>
                </a:rPr>
                <a:t>c</a:t>
              </a:r>
              <a:r>
                <a:rPr lang="en-US" sz="2800" dirty="0">
                  <a:latin typeface="Garamond" panose="02020404030301010803" pitchFamily="18" charset="0"/>
                  <a:cs typeface="Franklin Gothic Medium"/>
                </a:rPr>
                <a:t>”</a:t>
              </a:r>
              <a:endParaRPr lang="en-US" sz="2800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D1A34E4-0757-E944-BA05-828DBC3647A2}"/>
                </a:ext>
              </a:extLst>
            </p:cNvPr>
            <p:cNvSpPr txBox="1"/>
            <p:nvPr/>
          </p:nvSpPr>
          <p:spPr>
            <a:xfrm>
              <a:off x="6011591" y="1398814"/>
              <a:ext cx="222484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i="1" dirty="0">
                  <a:latin typeface="Garamond" panose="02020404030301010803" pitchFamily="18" charset="0"/>
                  <a:cs typeface="Franklin Gothic Medium"/>
                </a:rPr>
                <a:t>H</a:t>
              </a:r>
              <a:r>
                <a:rPr lang="en-US" sz="2800" baseline="-25000" dirty="0">
                  <a:latin typeface="Garamond" panose="02020404030301010803" pitchFamily="18" charset="0"/>
                  <a:cs typeface="Franklin Gothic Medium"/>
                </a:rPr>
                <a:t>0 </a:t>
              </a:r>
              <a:r>
                <a:rPr lang="en-US" sz="2800" dirty="0">
                  <a:latin typeface="Garamond" panose="02020404030301010803" pitchFamily="18" charset="0"/>
                  <a:cs typeface="Franklin Gothic Medium"/>
                </a:rPr>
                <a:t>= “</a:t>
              </a:r>
              <a:r>
                <a:rPr lang="en-US" sz="2800" dirty="0">
                  <a:latin typeface="Symbol" pitchFamily="2" charset="2"/>
                  <a:cs typeface="Franklin Gothic Medium"/>
                </a:rPr>
                <a:t>m </a:t>
              </a:r>
              <a:r>
                <a:rPr lang="en-GB" sz="2800" dirty="0">
                  <a:latin typeface="Garamond" panose="02020404030301010803" pitchFamily="18" charset="0"/>
                  <a:cs typeface="Franklin Gothic Medium"/>
                </a:rPr>
                <a:t>= </a:t>
              </a:r>
              <a:r>
                <a:rPr lang="en-US" sz="2800" dirty="0">
                  <a:latin typeface="Symbol" pitchFamily="2" charset="2"/>
                  <a:cs typeface="Franklin Gothic Medium"/>
                </a:rPr>
                <a:t>m</a:t>
              </a:r>
              <a:r>
                <a:rPr lang="en-US" sz="2800" baseline="-25000" dirty="0">
                  <a:latin typeface="Garamond" panose="02020404030301010803" pitchFamily="18" charset="0"/>
                  <a:cs typeface="Franklin Gothic Medium"/>
                </a:rPr>
                <a:t>c</a:t>
              </a:r>
              <a:r>
                <a:rPr lang="en-US" sz="2800" dirty="0">
                  <a:latin typeface="Garamond" panose="02020404030301010803" pitchFamily="18" charset="0"/>
                  <a:cs typeface="Franklin Gothic Medium"/>
                </a:rPr>
                <a:t>”</a:t>
              </a:r>
              <a:r>
                <a:rPr lang="en-US" sz="2800" dirty="0">
                  <a:latin typeface="Symbol" pitchFamily="2" charset="2"/>
                  <a:cs typeface="Franklin Gothic Medium"/>
                </a:rPr>
                <a:t> </a:t>
              </a:r>
              <a:endParaRPr lang="en-US" sz="280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EC057E5-8D46-4B43-948F-31D01C5075E5}"/>
                </a:ext>
              </a:extLst>
            </p:cNvPr>
            <p:cNvSpPr/>
            <p:nvPr/>
          </p:nvSpPr>
          <p:spPr>
            <a:xfrm>
              <a:off x="6000137" y="827755"/>
              <a:ext cx="2236297" cy="1178694"/>
            </a:xfrm>
            <a:prstGeom prst="rect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7C85EF87-73D5-0B4E-8813-0D0C24C586F8}"/>
                  </a:ext>
                </a:extLst>
              </p14:cNvPr>
              <p14:cNvContentPartPr/>
              <p14:nvPr/>
            </p14:nvContentPartPr>
            <p14:xfrm>
              <a:off x="1118160" y="2093760"/>
              <a:ext cx="4872600" cy="13010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7C85EF87-73D5-0B4E-8813-0D0C24C586F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01960" y="2077560"/>
                <a:ext cx="4905000" cy="133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9C58CB7F-A68B-1E40-841D-7C3658B25445}"/>
                  </a:ext>
                </a:extLst>
              </p14:cNvPr>
              <p14:cNvContentPartPr/>
              <p14:nvPr/>
            </p14:nvContentPartPr>
            <p14:xfrm>
              <a:off x="2651760" y="1944720"/>
              <a:ext cx="3374280" cy="4608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9C58CB7F-A68B-1E40-841D-7C3658B2544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635560" y="1928520"/>
                <a:ext cx="3406680" cy="49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65EC2AC6-64EA-2545-AAC1-8FA98138FEFB}"/>
                  </a:ext>
                </a:extLst>
              </p14:cNvPr>
              <p14:cNvContentPartPr/>
              <p14:nvPr/>
            </p14:nvContentPartPr>
            <p14:xfrm>
              <a:off x="1599480" y="2183040"/>
              <a:ext cx="7351560" cy="10612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65EC2AC6-64EA-2545-AAC1-8FA98138FEF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77880" y="2166840"/>
                <a:ext cx="7389360" cy="109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30E3564C-7717-E748-AC90-9F89346226B5}"/>
                  </a:ext>
                </a:extLst>
              </p14:cNvPr>
              <p14:cNvContentPartPr/>
              <p14:nvPr/>
            </p14:nvContentPartPr>
            <p14:xfrm>
              <a:off x="450360" y="3420720"/>
              <a:ext cx="7661160" cy="28378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30E3564C-7717-E748-AC90-9F89346226B5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34160" y="3404520"/>
                <a:ext cx="7693560" cy="2870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45234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5B4D5-8896-C14B-921A-5AB5DC87E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Two-sided test for normal mean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16768D7-9A2E-774C-BDAD-EE33A30E6640}"/>
              </a:ext>
            </a:extLst>
          </p:cNvPr>
          <p:cNvSpPr txBox="1"/>
          <p:nvPr/>
        </p:nvSpPr>
        <p:spPr>
          <a:xfrm>
            <a:off x="947854" y="1897688"/>
            <a:ext cx="286586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H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0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= “</a:t>
            </a:r>
            <a:r>
              <a:rPr lang="en-US" sz="3200" dirty="0">
                <a:latin typeface="Symbol" pitchFamily="2" charset="2"/>
                <a:cs typeface="Franklin Gothic Medium"/>
              </a:rPr>
              <a:t>m </a:t>
            </a:r>
            <a:r>
              <a:rPr lang="en-GB" sz="3200" dirty="0">
                <a:latin typeface="Garamond" panose="02020404030301010803" pitchFamily="18" charset="0"/>
                <a:cs typeface="Franklin Gothic Medium"/>
              </a:rPr>
              <a:t>= </a:t>
            </a:r>
            <a:r>
              <a:rPr lang="en-US" sz="3200" dirty="0">
                <a:latin typeface="Symbol" pitchFamily="2" charset="2"/>
                <a:cs typeface="Franklin Gothic Medium"/>
              </a:rPr>
              <a:t>m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c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”</a:t>
            </a:r>
            <a:r>
              <a:rPr lang="en-US" sz="3200" dirty="0">
                <a:latin typeface="Symbol" pitchFamily="2" charset="2"/>
                <a:cs typeface="Franklin Gothic Medium"/>
              </a:rPr>
              <a:t> </a:t>
            </a:r>
            <a:endParaRPr lang="en-US" sz="32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BBAFC9B-5982-544B-BCBC-2A554CD2EBF0}"/>
              </a:ext>
            </a:extLst>
          </p:cNvPr>
          <p:cNvSpPr txBox="1"/>
          <p:nvPr/>
        </p:nvSpPr>
        <p:spPr>
          <a:xfrm>
            <a:off x="5330283" y="1897688"/>
            <a:ext cx="286586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H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= “</a:t>
            </a:r>
            <a:r>
              <a:rPr lang="en-US" sz="3200" dirty="0">
                <a:latin typeface="Symbol" pitchFamily="2" charset="2"/>
                <a:cs typeface="Franklin Gothic Medium"/>
              </a:rPr>
              <a:t>m </a:t>
            </a:r>
            <a:r>
              <a:rPr lang="en-GB" sz="3200" dirty="0">
                <a:latin typeface="Garamond" panose="02020404030301010803" pitchFamily="18" charset="0"/>
                <a:cs typeface="Franklin Gothic Medium"/>
              </a:rPr>
              <a:t>≠ </a:t>
            </a:r>
            <a:r>
              <a:rPr lang="en-US" sz="3200" dirty="0">
                <a:latin typeface="Symbol" pitchFamily="2" charset="2"/>
                <a:cs typeface="Franklin Gothic Medium"/>
              </a:rPr>
              <a:t>m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c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”</a:t>
            </a:r>
            <a:r>
              <a:rPr lang="en-US" sz="3200" dirty="0">
                <a:latin typeface="Symbol" pitchFamily="2" charset="2"/>
                <a:cs typeface="Franklin Gothic Medium"/>
              </a:rPr>
              <a:t> </a:t>
            </a:r>
            <a:endParaRPr lang="en-US" sz="32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D5B1F6F-0A8B-D34B-B27C-78AB9854E232}"/>
              </a:ext>
            </a:extLst>
          </p:cNvPr>
          <p:cNvSpPr txBox="1"/>
          <p:nvPr/>
        </p:nvSpPr>
        <p:spPr>
          <a:xfrm>
            <a:off x="391885" y="1109860"/>
            <a:ext cx="726077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 …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independent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Normal(</a:t>
            </a:r>
            <a:r>
              <a:rPr lang="en-US" sz="3200" dirty="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m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 </a:t>
            </a:r>
            <a:r>
              <a:rPr lang="en-US" sz="3200" dirty="0">
                <a:latin typeface="Symbol" pitchFamily="2" charset="2"/>
                <a:cs typeface="Franklin Gothic Medium"/>
              </a:rPr>
              <a:t>s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)</a:t>
            </a:r>
            <a:endParaRPr lang="en-US" sz="32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0AD77E1-1CCB-A144-B247-9161D38C6E0E}"/>
              </a:ext>
            </a:extLst>
          </p:cNvPr>
          <p:cNvSpPr/>
          <p:nvPr/>
        </p:nvSpPr>
        <p:spPr>
          <a:xfrm>
            <a:off x="947854" y="3330407"/>
            <a:ext cx="8002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solidFill>
                  <a:prstClr val="black"/>
                </a:solidFill>
                <a:latin typeface="Garamond"/>
                <a:cs typeface="Garamond"/>
              </a:rPr>
              <a:t>T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 =</a:t>
            </a:r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8AE76B1-5264-284E-99B0-C87A7B0ABD45}"/>
              </a:ext>
            </a:extLst>
          </p:cNvPr>
          <p:cNvSpPr/>
          <p:nvPr/>
        </p:nvSpPr>
        <p:spPr>
          <a:xfrm>
            <a:off x="965187" y="5232183"/>
            <a:ext cx="18179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p-value 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</a:rPr>
              <a:t>=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10C3FF-9CDB-AA4B-BCDE-C89DAA0DF021}"/>
              </a:ext>
            </a:extLst>
          </p:cNvPr>
          <p:cNvSpPr/>
          <p:nvPr/>
        </p:nvSpPr>
        <p:spPr>
          <a:xfrm>
            <a:off x="1885781" y="3038019"/>
            <a:ext cx="8947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+  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Garamond"/>
              </a:rPr>
              <a:t>if</a:t>
            </a:r>
            <a:endParaRPr lang="en-US" i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930F2E2-4033-9F45-B26D-B8F4F9428374}"/>
              </a:ext>
            </a:extLst>
          </p:cNvPr>
          <p:cNvSpPr/>
          <p:nvPr/>
        </p:nvSpPr>
        <p:spPr>
          <a:xfrm>
            <a:off x="1902109" y="3622794"/>
            <a:ext cx="8258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–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  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Garamond"/>
              </a:rPr>
              <a:t>if</a:t>
            </a:r>
            <a:endParaRPr lang="en-US" i="1" dirty="0"/>
          </a:p>
        </p:txBody>
      </p:sp>
      <p:sp>
        <p:nvSpPr>
          <p:cNvPr id="10" name="Left Brace 9">
            <a:extLst>
              <a:ext uri="{FF2B5EF4-FFF2-40B4-BE49-F238E27FC236}">
                <a16:creationId xmlns:a16="http://schemas.microsoft.com/office/drawing/2014/main" id="{78785D9E-4110-B444-8F31-38B67ADB364F}"/>
              </a:ext>
            </a:extLst>
          </p:cNvPr>
          <p:cNvSpPr/>
          <p:nvPr/>
        </p:nvSpPr>
        <p:spPr>
          <a:xfrm>
            <a:off x="1748073" y="3166797"/>
            <a:ext cx="181549" cy="940328"/>
          </a:xfrm>
          <a:prstGeom prst="leftBrace">
            <a:avLst>
              <a:gd name="adj1" fmla="val 53180"/>
              <a:gd name="adj2" fmla="val 50000"/>
            </a:avLst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619821E6-50F8-4B4F-9D7E-AEE28FE10389}"/>
                  </a:ext>
                </a:extLst>
              </p14:cNvPr>
              <p14:cNvContentPartPr/>
              <p14:nvPr/>
            </p14:nvContentPartPr>
            <p14:xfrm>
              <a:off x="3120480" y="2836800"/>
              <a:ext cx="4129200" cy="12254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619821E6-50F8-4B4F-9D7E-AEE28FE1038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104280" y="2820600"/>
                <a:ext cx="4161240" cy="125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3CE601AB-894D-374B-AEF8-CA4100DDA219}"/>
                  </a:ext>
                </a:extLst>
              </p14:cNvPr>
              <p14:cNvContentPartPr/>
              <p14:nvPr/>
            </p14:nvContentPartPr>
            <p14:xfrm>
              <a:off x="2857208" y="5204405"/>
              <a:ext cx="4049640" cy="5594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3CE601AB-894D-374B-AEF8-CA4100DDA21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841008" y="5188205"/>
                <a:ext cx="4082040" cy="59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D7A35CD1-C7AC-A649-8272-E0F800DF64AA}"/>
                  </a:ext>
                </a:extLst>
              </p14:cNvPr>
              <p14:cNvContentPartPr/>
              <p14:nvPr/>
            </p14:nvContentPartPr>
            <p14:xfrm>
              <a:off x="5558760" y="3651120"/>
              <a:ext cx="3396600" cy="4564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D7A35CD1-C7AC-A649-8272-E0F800DF64A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542560" y="3634920"/>
                <a:ext cx="3429000" cy="48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B1EF4E92-1DB8-2C49-95EE-751B06888718}"/>
                  </a:ext>
                </a:extLst>
              </p14:cNvPr>
              <p14:cNvContentPartPr/>
              <p14:nvPr/>
            </p14:nvContentPartPr>
            <p14:xfrm>
              <a:off x="5753880" y="5275440"/>
              <a:ext cx="369000" cy="36504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B1EF4E92-1DB8-2C49-95EE-751B06888718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737680" y="5259240"/>
                <a:ext cx="401400" cy="397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69533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EFD2E5-091C-2048-9DDF-F2AA0E48D1BB}"/>
              </a:ext>
            </a:extLst>
          </p:cNvPr>
          <p:cNvSpPr txBox="1"/>
          <p:nvPr/>
        </p:nvSpPr>
        <p:spPr>
          <a:xfrm>
            <a:off x="147087" y="161128"/>
            <a:ext cx="87176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The average HK temperature in Feb is 18C. Has this year been unusual? Assume </a:t>
            </a:r>
            <a:r>
              <a:rPr lang="en-US" sz="3200" dirty="0">
                <a:latin typeface="Symbol" pitchFamily="2" charset="2"/>
                <a:cs typeface="Franklin Gothic Medium"/>
              </a:rPr>
              <a:t>s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= 3C</a:t>
            </a:r>
            <a:r>
              <a:rPr lang="en-US" sz="3200" dirty="0">
                <a:latin typeface="Franklin Gothic Medium"/>
                <a:cs typeface="Franklin Gothic Medium"/>
              </a:rPr>
              <a:t> </a:t>
            </a:r>
            <a:endParaRPr lang="en-US" sz="3200" i="1" dirty="0">
              <a:solidFill>
                <a:schemeClr val="accent1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45E9E2-35C5-D249-B857-7E3C31B659FA}"/>
              </a:ext>
            </a:extLst>
          </p:cNvPr>
          <p:cNvSpPr txBox="1"/>
          <p:nvPr/>
        </p:nvSpPr>
        <p:spPr>
          <a:xfrm>
            <a:off x="1017180" y="1412082"/>
            <a:ext cx="71096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Franklin Gothic Medium"/>
                <a:cs typeface="Franklin Gothic Medium"/>
              </a:rPr>
              <a:t>day (Feb)		1		6		11		16		21		26</a:t>
            </a:r>
          </a:p>
          <a:p>
            <a:r>
              <a:rPr lang="en-US" sz="2400" dirty="0">
                <a:latin typeface="Franklin Gothic Medium"/>
                <a:cs typeface="Franklin Gothic Medium"/>
              </a:rPr>
              <a:t>temp (C)		15		15		19		18		8		17	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5B7F3C3B-9340-104D-9552-7DF8FE740C5F}"/>
                  </a:ext>
                </a:extLst>
              </p14:cNvPr>
              <p14:cNvContentPartPr/>
              <p14:nvPr/>
            </p14:nvContentPartPr>
            <p14:xfrm>
              <a:off x="419400" y="2288160"/>
              <a:ext cx="4596840" cy="23130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5B7F3C3B-9340-104D-9552-7DF8FE740C5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03200" y="2271960"/>
                <a:ext cx="4629240" cy="234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0DDC57D4-D9EC-444E-8E09-E5A15AF557DA}"/>
                  </a:ext>
                </a:extLst>
              </p14:cNvPr>
              <p14:cNvContentPartPr/>
              <p14:nvPr/>
            </p14:nvContentPartPr>
            <p14:xfrm>
              <a:off x="608400" y="4492080"/>
              <a:ext cx="6011640" cy="7628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0DDC57D4-D9EC-444E-8E09-E5A15AF557D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92200" y="4475880"/>
                <a:ext cx="6044040" cy="79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7D763AD4-9950-F54B-9F8C-FEE2651E1734}"/>
                  </a:ext>
                </a:extLst>
              </p14:cNvPr>
              <p14:cNvContentPartPr/>
              <p14:nvPr/>
            </p14:nvContentPartPr>
            <p14:xfrm>
              <a:off x="2763000" y="4164840"/>
              <a:ext cx="61920" cy="129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7D763AD4-9950-F54B-9F8C-FEE2651E173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746800" y="4148640"/>
                <a:ext cx="94320" cy="4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4506BA40-4E5F-D84C-B59B-AA63B6FC0244}"/>
                  </a:ext>
                </a:extLst>
              </p14:cNvPr>
              <p14:cNvContentPartPr/>
              <p14:nvPr/>
            </p14:nvContentPartPr>
            <p14:xfrm>
              <a:off x="1032120" y="3420720"/>
              <a:ext cx="1279080" cy="3333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4506BA40-4E5F-D84C-B59B-AA63B6FC024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15920" y="3404520"/>
                <a:ext cx="1311480" cy="365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0EF13863-A5CA-0E44-B839-66448839887F}"/>
                  </a:ext>
                </a:extLst>
              </p14:cNvPr>
              <p14:cNvContentPartPr/>
              <p14:nvPr/>
            </p14:nvContentPartPr>
            <p14:xfrm>
              <a:off x="2976840" y="4041720"/>
              <a:ext cx="246960" cy="2469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0EF13863-A5CA-0E44-B839-66448839887F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960640" y="4025520"/>
                <a:ext cx="279360" cy="27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4184BC88-42F8-CA47-914B-813634C8AD12}"/>
                  </a:ext>
                </a:extLst>
              </p14:cNvPr>
              <p14:cNvContentPartPr/>
              <p14:nvPr/>
            </p14:nvContentPartPr>
            <p14:xfrm>
              <a:off x="5468760" y="4637880"/>
              <a:ext cx="172440" cy="22644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4184BC88-42F8-CA47-914B-813634C8AD12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452560" y="4621680"/>
                <a:ext cx="204840" cy="25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764F9B27-B231-4C48-9DA9-17036E0C4611}"/>
                  </a:ext>
                </a:extLst>
              </p14:cNvPr>
              <p14:cNvContentPartPr/>
              <p14:nvPr/>
            </p14:nvContentPartPr>
            <p14:xfrm>
              <a:off x="3359160" y="4025160"/>
              <a:ext cx="4181760" cy="84744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764F9B27-B231-4C48-9DA9-17036E0C4611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342960" y="4008960"/>
                <a:ext cx="4214160" cy="879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921048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49CA05B-87AD-F644-BBC3-A68273768773}"/>
              </a:ext>
            </a:extLst>
          </p:cNvPr>
          <p:cNvSpPr txBox="1"/>
          <p:nvPr/>
        </p:nvSpPr>
        <p:spPr>
          <a:xfrm>
            <a:off x="250556" y="115703"/>
            <a:ext cx="87458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Franklin Gothic Medium"/>
                <a:cs typeface="Franklin Gothic Medium"/>
              </a:rPr>
              <a:t>What if </a:t>
            </a:r>
            <a:r>
              <a:rPr lang="en-US" sz="3200" dirty="0">
                <a:latin typeface="Symbol" pitchFamily="2" charset="2"/>
                <a:cs typeface="Franklin Gothic Medium"/>
              </a:rPr>
              <a:t>s</a:t>
            </a:r>
            <a:r>
              <a:rPr lang="en-GB" sz="3200" dirty="0">
                <a:latin typeface="Franklin Gothic Medium"/>
                <a:cs typeface="Franklin Gothic Medium"/>
              </a:rPr>
              <a:t> is unknown?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BAFE183-C569-4B45-932C-DCE8915FDF9C}"/>
                  </a:ext>
                </a:extLst>
              </p14:cNvPr>
              <p14:cNvContentPartPr/>
              <p14:nvPr/>
            </p14:nvContentPartPr>
            <p14:xfrm>
              <a:off x="408506" y="3058331"/>
              <a:ext cx="1978920" cy="9212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BAFE183-C569-4B45-932C-DCE8915FDF9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92306" y="3042131"/>
                <a:ext cx="2011320" cy="95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87D6702-0ABE-D141-8019-1BD0424231AC}"/>
                  </a:ext>
                </a:extLst>
              </p14:cNvPr>
              <p14:cNvContentPartPr/>
              <p14:nvPr/>
            </p14:nvContentPartPr>
            <p14:xfrm>
              <a:off x="408506" y="986883"/>
              <a:ext cx="4888800" cy="17107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87D6702-0ABE-D141-8019-1BD0424231A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92306" y="970683"/>
                <a:ext cx="4921200" cy="174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3B435289-0A12-1948-BC13-4F438329DE3B}"/>
                  </a:ext>
                </a:extLst>
              </p14:cNvPr>
              <p14:cNvContentPartPr/>
              <p14:nvPr/>
            </p14:nvContentPartPr>
            <p14:xfrm>
              <a:off x="550800" y="3198600"/>
              <a:ext cx="7503840" cy="15260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3B435289-0A12-1948-BC13-4F438329DE3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34600" y="3182400"/>
                <a:ext cx="7536240" cy="155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16E49C40-D681-7D43-9F15-26D88EA9BD57}"/>
                  </a:ext>
                </a:extLst>
              </p14:cNvPr>
              <p14:cNvContentPartPr/>
              <p14:nvPr/>
            </p14:nvContentPartPr>
            <p14:xfrm>
              <a:off x="2273760" y="2372400"/>
              <a:ext cx="3067560" cy="2635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16E49C40-D681-7D43-9F15-26D88EA9BD57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257560" y="2356200"/>
                <a:ext cx="3099960" cy="29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EE80F363-BC23-5F4A-9B98-6C21FAFD9A01}"/>
                  </a:ext>
                </a:extLst>
              </p14:cNvPr>
              <p14:cNvContentPartPr/>
              <p14:nvPr/>
            </p14:nvContentPartPr>
            <p14:xfrm>
              <a:off x="1212840" y="1348560"/>
              <a:ext cx="5390640" cy="12996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EE80F363-BC23-5F4A-9B98-6C21FAFD9A01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196640" y="1332360"/>
                <a:ext cx="5423040" cy="133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C815D9A1-026B-4C44-A1F1-EE8FA7C19DBF}"/>
                  </a:ext>
                </a:extLst>
              </p14:cNvPr>
              <p14:cNvContentPartPr/>
              <p14:nvPr/>
            </p14:nvContentPartPr>
            <p14:xfrm>
              <a:off x="3441240" y="3342600"/>
              <a:ext cx="493920" cy="26352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C815D9A1-026B-4C44-A1F1-EE8FA7C19DBF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425040" y="3326400"/>
                <a:ext cx="526320" cy="29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C78CFFD9-C640-1B41-9AAE-E4BC82667D3A}"/>
                  </a:ext>
                </a:extLst>
              </p14:cNvPr>
              <p14:cNvContentPartPr/>
              <p14:nvPr/>
            </p14:nvContentPartPr>
            <p14:xfrm>
              <a:off x="4530960" y="4115520"/>
              <a:ext cx="534960" cy="2552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C78CFFD9-C640-1B41-9AAE-E4BC82667D3A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514760" y="4099320"/>
                <a:ext cx="567360" cy="28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F1B03A81-D64B-0A4E-8688-B55C05672830}"/>
                  </a:ext>
                </a:extLst>
              </p14:cNvPr>
              <p14:cNvContentPartPr/>
              <p14:nvPr/>
            </p14:nvContentPartPr>
            <p14:xfrm>
              <a:off x="2104920" y="4296600"/>
              <a:ext cx="284400" cy="18108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F1B03A81-D64B-0A4E-8688-B55C05672830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088720" y="4280400"/>
                <a:ext cx="316800" cy="21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6C507321-70C9-4845-BCC7-B4F3A0700B8A}"/>
                  </a:ext>
                </a:extLst>
              </p14:cNvPr>
              <p14:cNvContentPartPr/>
              <p14:nvPr/>
            </p14:nvContentPartPr>
            <p14:xfrm>
              <a:off x="5649120" y="4074480"/>
              <a:ext cx="1270800" cy="26748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6C507321-70C9-4845-BCC7-B4F3A0700B8A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5632920" y="4058280"/>
                <a:ext cx="1303200" cy="29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0D5AA048-1A90-2A41-A65A-B137654CB809}"/>
                  </a:ext>
                </a:extLst>
              </p14:cNvPr>
              <p14:cNvContentPartPr/>
              <p14:nvPr/>
            </p14:nvContentPartPr>
            <p14:xfrm>
              <a:off x="1253880" y="978480"/>
              <a:ext cx="761040" cy="2390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0D5AA048-1A90-2A41-A65A-B137654CB809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237680" y="962280"/>
                <a:ext cx="793440" cy="271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89218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5B4D5-8896-C14B-921A-5AB5DC87E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Normal mean, unknown variance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16768D7-9A2E-774C-BDAD-EE33A30E6640}"/>
              </a:ext>
            </a:extLst>
          </p:cNvPr>
          <p:cNvSpPr txBox="1"/>
          <p:nvPr/>
        </p:nvSpPr>
        <p:spPr>
          <a:xfrm>
            <a:off x="391885" y="1937198"/>
            <a:ext cx="286586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H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0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= “</a:t>
            </a:r>
            <a:r>
              <a:rPr lang="en-US" sz="3200" dirty="0">
                <a:latin typeface="Symbol" pitchFamily="2" charset="2"/>
                <a:cs typeface="Franklin Gothic Medium"/>
              </a:rPr>
              <a:t>m </a:t>
            </a:r>
            <a:r>
              <a:rPr lang="en-GB" sz="3200" dirty="0">
                <a:latin typeface="Garamond" panose="02020404030301010803" pitchFamily="18" charset="0"/>
                <a:cs typeface="Franklin Gothic Medium"/>
              </a:rPr>
              <a:t>= </a:t>
            </a:r>
            <a:r>
              <a:rPr lang="en-US" sz="3200" dirty="0">
                <a:latin typeface="Symbol" pitchFamily="2" charset="2"/>
                <a:cs typeface="Franklin Gothic Medium"/>
              </a:rPr>
              <a:t>m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c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”</a:t>
            </a:r>
            <a:r>
              <a:rPr lang="en-US" sz="3200" dirty="0">
                <a:latin typeface="Symbol" pitchFamily="2" charset="2"/>
                <a:cs typeface="Franklin Gothic Medium"/>
              </a:rPr>
              <a:t> </a:t>
            </a:r>
            <a:endParaRPr lang="en-US" sz="32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BBAFC9B-5982-544B-BCBC-2A554CD2EBF0}"/>
              </a:ext>
            </a:extLst>
          </p:cNvPr>
          <p:cNvSpPr txBox="1"/>
          <p:nvPr/>
        </p:nvSpPr>
        <p:spPr>
          <a:xfrm>
            <a:off x="3124762" y="1941474"/>
            <a:ext cx="286586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H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= “</a:t>
            </a:r>
            <a:r>
              <a:rPr lang="en-US" sz="3200" dirty="0">
                <a:latin typeface="Symbol" pitchFamily="2" charset="2"/>
                <a:cs typeface="Franklin Gothic Medium"/>
              </a:rPr>
              <a:t>m </a:t>
            </a:r>
            <a:r>
              <a:rPr lang="en-GB" sz="3200" dirty="0">
                <a:latin typeface="Garamond" panose="02020404030301010803" pitchFamily="18" charset="0"/>
                <a:cs typeface="Franklin Gothic Medium"/>
              </a:rPr>
              <a:t>≠ </a:t>
            </a:r>
            <a:r>
              <a:rPr lang="en-US" sz="3200" dirty="0">
                <a:latin typeface="Symbol" pitchFamily="2" charset="2"/>
                <a:cs typeface="Franklin Gothic Medium"/>
              </a:rPr>
              <a:t>m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c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”</a:t>
            </a:r>
            <a:r>
              <a:rPr lang="en-US" sz="3200" dirty="0">
                <a:latin typeface="Symbol" pitchFamily="2" charset="2"/>
                <a:cs typeface="Franklin Gothic Medium"/>
              </a:rPr>
              <a:t> </a:t>
            </a:r>
            <a:endParaRPr lang="en-US" sz="32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D5B1F6F-0A8B-D34B-B27C-78AB9854E232}"/>
              </a:ext>
            </a:extLst>
          </p:cNvPr>
          <p:cNvSpPr txBox="1"/>
          <p:nvPr/>
        </p:nvSpPr>
        <p:spPr>
          <a:xfrm>
            <a:off x="391885" y="1109860"/>
            <a:ext cx="726077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 …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independent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Normal(</a:t>
            </a:r>
            <a:r>
              <a:rPr lang="en-US" sz="3200" dirty="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m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 </a:t>
            </a:r>
            <a:r>
              <a:rPr lang="en-US" sz="3200" dirty="0">
                <a:solidFill>
                  <a:schemeClr val="tx2"/>
                </a:solidFill>
                <a:latin typeface="Symbol" pitchFamily="2" charset="2"/>
                <a:cs typeface="Franklin Gothic Medium"/>
              </a:rPr>
              <a:t>s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)</a:t>
            </a:r>
            <a:endParaRPr lang="en-US" sz="32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0AD77E1-1CCB-A144-B247-9161D38C6E0E}"/>
              </a:ext>
            </a:extLst>
          </p:cNvPr>
          <p:cNvSpPr/>
          <p:nvPr/>
        </p:nvSpPr>
        <p:spPr>
          <a:xfrm>
            <a:off x="1171067" y="4253535"/>
            <a:ext cx="12458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solidFill>
                  <a:prstClr val="black"/>
                </a:solidFill>
                <a:latin typeface="Garamond"/>
                <a:cs typeface="Garamond"/>
              </a:rPr>
              <a:t>T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200" i="1" dirty="0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) =</a:t>
            </a:r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8AE76B1-5264-284E-99B0-C87A7B0ABD45}"/>
              </a:ext>
            </a:extLst>
          </p:cNvPr>
          <p:cNvSpPr/>
          <p:nvPr/>
        </p:nvSpPr>
        <p:spPr>
          <a:xfrm>
            <a:off x="569343" y="5280151"/>
            <a:ext cx="18179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p-value 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</a:rPr>
              <a:t>=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0DF6E9-7785-A44F-A632-49FA775A1E98}"/>
              </a:ext>
            </a:extLst>
          </p:cNvPr>
          <p:cNvSpPr txBox="1"/>
          <p:nvPr/>
        </p:nvSpPr>
        <p:spPr>
          <a:xfrm>
            <a:off x="5835305" y="1937198"/>
            <a:ext cx="286586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H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’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= “</a:t>
            </a:r>
            <a:r>
              <a:rPr lang="en-US" sz="3200" dirty="0">
                <a:latin typeface="Symbol" pitchFamily="2" charset="2"/>
                <a:cs typeface="Franklin Gothic Medium"/>
              </a:rPr>
              <a:t>m </a:t>
            </a:r>
            <a:r>
              <a:rPr lang="en-GB" sz="3200" dirty="0">
                <a:latin typeface="Garamond" panose="02020404030301010803" pitchFamily="18" charset="0"/>
                <a:cs typeface="Franklin Gothic Medium"/>
              </a:rPr>
              <a:t>&gt; </a:t>
            </a:r>
            <a:r>
              <a:rPr lang="en-US" sz="3200" dirty="0">
                <a:latin typeface="Symbol" pitchFamily="2" charset="2"/>
                <a:cs typeface="Franklin Gothic Medium"/>
              </a:rPr>
              <a:t>m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c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”</a:t>
            </a:r>
            <a:r>
              <a:rPr lang="en-US" sz="3200" dirty="0">
                <a:latin typeface="Symbol" pitchFamily="2" charset="2"/>
                <a:cs typeface="Franklin Gothic Medium"/>
              </a:rPr>
              <a:t> </a:t>
            </a:r>
            <a:endParaRPr lang="en-US" sz="32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DAB418-DEAA-CD40-8348-11032D55A611}"/>
              </a:ext>
            </a:extLst>
          </p:cNvPr>
          <p:cNvSpPr/>
          <p:nvPr/>
        </p:nvSpPr>
        <p:spPr>
          <a:xfrm>
            <a:off x="594360" y="3034523"/>
            <a:ext cx="9028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T = 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B2B1742-A983-C941-8DC4-1DE427AF8056}"/>
              </a:ext>
            </a:extLst>
          </p:cNvPr>
          <p:cNvSpPr/>
          <p:nvPr/>
        </p:nvSpPr>
        <p:spPr>
          <a:xfrm>
            <a:off x="1435156" y="2764536"/>
            <a:ext cx="12859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 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–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i="1" dirty="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m</a:t>
            </a:r>
            <a:r>
              <a:rPr lang="en-US" sz="3200" baseline="-25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c</a:t>
            </a:r>
            <a:endParaRPr lang="en-US" baseline="-25000" dirty="0">
              <a:latin typeface="Garamond" panose="02020404030301010803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97E5617-B5ED-3049-86E2-13D7C9890312}"/>
              </a:ext>
            </a:extLst>
          </p:cNvPr>
          <p:cNvSpPr/>
          <p:nvPr/>
        </p:nvSpPr>
        <p:spPr>
          <a:xfrm>
            <a:off x="1467814" y="3326910"/>
            <a:ext cx="9957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S/√n</a:t>
            </a:r>
            <a:endParaRPr lang="en-US" dirty="0">
              <a:latin typeface="Symbol" pitchFamily="2" charset="2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1D80E2C-F236-9449-8EEB-2B7891D826FA}"/>
              </a:ext>
            </a:extLst>
          </p:cNvPr>
          <p:cNvCxnSpPr>
            <a:cxnSpLocks/>
          </p:cNvCxnSpPr>
          <p:nvPr/>
        </p:nvCxnSpPr>
        <p:spPr>
          <a:xfrm>
            <a:off x="1467814" y="3326910"/>
            <a:ext cx="11218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E0F2921-065C-4847-8732-60E98588D109}"/>
              </a:ext>
            </a:extLst>
          </p:cNvPr>
          <p:cNvCxnSpPr>
            <a:cxnSpLocks/>
          </p:cNvCxnSpPr>
          <p:nvPr/>
        </p:nvCxnSpPr>
        <p:spPr>
          <a:xfrm>
            <a:off x="1544313" y="2869591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AB17FF76-C11E-3141-AD1F-0D19F5614514}"/>
                  </a:ext>
                </a:extLst>
              </p14:cNvPr>
              <p14:cNvContentPartPr/>
              <p14:nvPr/>
            </p14:nvContentPartPr>
            <p14:xfrm>
              <a:off x="3104280" y="3026160"/>
              <a:ext cx="4531320" cy="16858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AB17FF76-C11E-3141-AD1F-0D19F561451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088080" y="3009960"/>
                <a:ext cx="4563720" cy="171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B46DA11F-E17F-DE43-AB2E-C174641B2D9E}"/>
                  </a:ext>
                </a:extLst>
              </p14:cNvPr>
              <p14:cNvContentPartPr/>
              <p14:nvPr/>
            </p14:nvContentPartPr>
            <p14:xfrm>
              <a:off x="3198600" y="4057920"/>
              <a:ext cx="2422080" cy="17028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B46DA11F-E17F-DE43-AB2E-C174641B2D9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182400" y="4041720"/>
                <a:ext cx="2454480" cy="173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753A948F-D41A-9C48-8B4B-F1F2C54057DB}"/>
                  </a:ext>
                </a:extLst>
              </p14:cNvPr>
              <p14:cNvContentPartPr/>
              <p14:nvPr/>
            </p14:nvContentPartPr>
            <p14:xfrm>
              <a:off x="4958640" y="5394240"/>
              <a:ext cx="193320" cy="18972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753A948F-D41A-9C48-8B4B-F1F2C54057D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942440" y="5378040"/>
                <a:ext cx="225720" cy="22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3C9A097B-C0CD-DF43-8C37-761ED80B43A2}"/>
                  </a:ext>
                </a:extLst>
              </p14:cNvPr>
              <p14:cNvContentPartPr/>
              <p14:nvPr/>
            </p14:nvContentPartPr>
            <p14:xfrm>
              <a:off x="5961600" y="5127120"/>
              <a:ext cx="2356200" cy="44424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3C9A097B-C0CD-DF43-8C37-761ED80B43A2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945400" y="5110920"/>
                <a:ext cx="2388600" cy="47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B8BE0DB5-0402-BB48-B4F1-2789AA60BD4F}"/>
                  </a:ext>
                </a:extLst>
              </p14:cNvPr>
              <p14:cNvContentPartPr/>
              <p14:nvPr/>
            </p14:nvContentPartPr>
            <p14:xfrm>
              <a:off x="489240" y="2713680"/>
              <a:ext cx="7713720" cy="126648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B8BE0DB5-0402-BB48-B4F1-2789AA60BD4F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73040" y="2697480"/>
                <a:ext cx="7746120" cy="1304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E27870CB-FE87-A049-9B75-90CFFD174124}"/>
                  </a:ext>
                </a:extLst>
              </p14:cNvPr>
              <p14:cNvContentPartPr/>
              <p14:nvPr/>
            </p14:nvContentPartPr>
            <p14:xfrm>
              <a:off x="2845080" y="3764160"/>
              <a:ext cx="3001680" cy="207036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E27870CB-FE87-A049-9B75-90CFFD174124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823120" y="3742200"/>
                <a:ext cx="3044880" cy="211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3FC14724-6B31-9D45-A059-012C92AC7E51}"/>
                  </a:ext>
                </a:extLst>
              </p14:cNvPr>
              <p14:cNvContentPartPr/>
              <p14:nvPr/>
            </p14:nvContentPartPr>
            <p14:xfrm>
              <a:off x="2865600" y="1833840"/>
              <a:ext cx="2820960" cy="86364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3FC14724-6B31-9D45-A059-012C92AC7E51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843640" y="1811880"/>
                <a:ext cx="2864160" cy="906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983048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666666"/>
      </a:dk2>
      <a:lt2>
        <a:srgbClr val="EEECE1"/>
      </a:lt2>
      <a:accent1>
        <a:srgbClr val="FF9933"/>
      </a:accent1>
      <a:accent2>
        <a:srgbClr val="FF6600"/>
      </a:accent2>
      <a:accent3>
        <a:srgbClr val="FF9900"/>
      </a:accent3>
      <a:accent4>
        <a:srgbClr val="9999FF"/>
      </a:accent4>
      <a:accent5>
        <a:srgbClr val="6666CC"/>
      </a:accent5>
      <a:accent6>
        <a:srgbClr val="3333CC"/>
      </a:accent6>
      <a:hlink>
        <a:srgbClr val="666666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 smtClean="0">
            <a:latin typeface="Franklin Gothic Medium"/>
            <a:cs typeface="Franklin Gothic Medium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</TotalTime>
  <Words>960</Words>
  <Application>Microsoft Office PowerPoint</Application>
  <PresentationFormat>On-screen Show (4:3)</PresentationFormat>
  <Paragraphs>123</Paragraphs>
  <Slides>20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9. Composite hypotheses</vt:lpstr>
      <vt:lpstr>PowerPoint Presentation</vt:lpstr>
      <vt:lpstr>Likelihood ratio for composite hypotheses</vt:lpstr>
      <vt:lpstr>PowerPoint Presentation</vt:lpstr>
      <vt:lpstr>PowerPoint Presentation</vt:lpstr>
      <vt:lpstr>Two-sided test for normal mean</vt:lpstr>
      <vt:lpstr>PowerPoint Presentation</vt:lpstr>
      <vt:lpstr>PowerPoint Presentation</vt:lpstr>
      <vt:lpstr>Normal mean, unknown variance</vt:lpstr>
      <vt:lpstr>PowerPoint Presentation</vt:lpstr>
      <vt:lpstr>Comparing normal means</vt:lpstr>
      <vt:lpstr>PowerPoint Presentation</vt:lpstr>
      <vt:lpstr>PowerPoint Presentation</vt:lpstr>
      <vt:lpstr>Normal means, unknown variance</vt:lpstr>
      <vt:lpstr>PowerPoint Presentation</vt:lpstr>
      <vt:lpstr>Observational vs. Randomized</vt:lpstr>
      <vt:lpstr>PowerPoint Presentation</vt:lpstr>
      <vt:lpstr>PowerPoint Presentation</vt:lpstr>
      <vt:lpstr>Paired t-test</vt:lpstr>
      <vt:lpstr>PowerPoint Presentation</vt:lpstr>
    </vt:vector>
  </TitlesOfParts>
  <Company>Chinese University of Hong Kong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Andrej Bogdanov</dc:creator>
  <cp:lastModifiedBy>Andrej Bogdanov (CSD)</cp:lastModifiedBy>
  <cp:revision>13</cp:revision>
  <cp:lastPrinted>2021-02-01T02:48:29Z</cp:lastPrinted>
  <dcterms:created xsi:type="dcterms:W3CDTF">2013-01-07T07:20:47Z</dcterms:created>
  <dcterms:modified xsi:type="dcterms:W3CDTF">2022-04-13T03:15:06Z</dcterms:modified>
</cp:coreProperties>
</file>