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0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68" r:id="rId13"/>
    <p:sldId id="269" r:id="rId14"/>
    <p:sldId id="270" r:id="rId15"/>
    <p:sldId id="271" r:id="rId16"/>
    <p:sldId id="274" r:id="rId17"/>
    <p:sldId id="272" r:id="rId18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85"/>
    <p:restoredTop sz="94589"/>
  </p:normalViewPr>
  <p:slideViewPr>
    <p:cSldViewPr snapToGrid="0" snapToObjects="1" showGuides="1">
      <p:cViewPr varScale="1">
        <p:scale>
          <a:sx n="120" d="100"/>
          <a:sy n="120" d="100"/>
        </p:scale>
        <p:origin x="1056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" userId="896fc40a-cbdd-4f42-a373-b4d25dd81a07" providerId="ADAL" clId="{76690BDD-C53D-5F2E-ABD5-A97DFC51C3CF}"/>
    <pc:docChg chg="undo custSel addSld delSld modSld">
      <pc:chgData name="Andrej Bogdanov" userId="896fc40a-cbdd-4f42-a373-b4d25dd81a07" providerId="ADAL" clId="{76690BDD-C53D-5F2E-ABD5-A97DFC51C3CF}" dt="2026-04-06T22:01:23.885" v="39" actId="478"/>
      <pc:docMkLst>
        <pc:docMk/>
      </pc:docMkLst>
      <pc:sldChg chg="delSp mod">
        <pc:chgData name="Andrej Bogdanov" userId="896fc40a-cbdd-4f42-a373-b4d25dd81a07" providerId="ADAL" clId="{76690BDD-C53D-5F2E-ABD5-A97DFC51C3CF}" dt="2026-04-06T21:52:32.011" v="3" actId="478"/>
        <pc:sldMkLst>
          <pc:docMk/>
          <pc:sldMk cId="2798753424" sldId="258"/>
        </pc:sldMkLst>
        <pc:inkChg chg="del">
          <ac:chgData name="Andrej Bogdanov" userId="896fc40a-cbdd-4f42-a373-b4d25dd81a07" providerId="ADAL" clId="{76690BDD-C53D-5F2E-ABD5-A97DFC51C3CF}" dt="2026-04-06T21:52:30.899" v="2" actId="478"/>
          <ac:inkMkLst>
            <pc:docMk/>
            <pc:sldMk cId="2798753424" sldId="258"/>
            <ac:inkMk id="4" creationId="{D99372E2-BE4E-901A-8AD7-82DC8C2E5499}"/>
          </ac:inkMkLst>
        </pc:inkChg>
        <pc:inkChg chg="del">
          <ac:chgData name="Andrej Bogdanov" userId="896fc40a-cbdd-4f42-a373-b4d25dd81a07" providerId="ADAL" clId="{76690BDD-C53D-5F2E-ABD5-A97DFC51C3CF}" dt="2026-04-06T21:52:32.011" v="3" actId="478"/>
          <ac:inkMkLst>
            <pc:docMk/>
            <pc:sldMk cId="2798753424" sldId="258"/>
            <ac:inkMk id="6" creationId="{5364905E-9A3D-716F-3095-0B7214F4F0C6}"/>
          </ac:inkMkLst>
        </pc:inkChg>
      </pc:sldChg>
      <pc:sldChg chg="delSp mod">
        <pc:chgData name="Andrej Bogdanov" userId="896fc40a-cbdd-4f42-a373-b4d25dd81a07" providerId="ADAL" clId="{76690BDD-C53D-5F2E-ABD5-A97DFC51C3CF}" dt="2026-04-06T21:52:41.622" v="7" actId="478"/>
        <pc:sldMkLst>
          <pc:docMk/>
          <pc:sldMk cId="4288264942" sldId="260"/>
        </pc:sldMkLst>
        <pc:inkChg chg="del">
          <ac:chgData name="Andrej Bogdanov" userId="896fc40a-cbdd-4f42-a373-b4d25dd81a07" providerId="ADAL" clId="{76690BDD-C53D-5F2E-ABD5-A97DFC51C3CF}" dt="2026-04-06T21:52:37.145" v="4" actId="478"/>
          <ac:inkMkLst>
            <pc:docMk/>
            <pc:sldMk cId="4288264942" sldId="260"/>
            <ac:inkMk id="4" creationId="{8A94DCDD-3EDD-2690-1E26-B12A075AD781}"/>
          </ac:inkMkLst>
        </pc:inkChg>
        <pc:inkChg chg="del">
          <ac:chgData name="Andrej Bogdanov" userId="896fc40a-cbdd-4f42-a373-b4d25dd81a07" providerId="ADAL" clId="{76690BDD-C53D-5F2E-ABD5-A97DFC51C3CF}" dt="2026-04-06T21:52:38.245" v="5" actId="478"/>
          <ac:inkMkLst>
            <pc:docMk/>
            <pc:sldMk cId="4288264942" sldId="260"/>
            <ac:inkMk id="5" creationId="{A47586C9-FD40-0A06-BB6D-0A4923D47516}"/>
          </ac:inkMkLst>
        </pc:inkChg>
        <pc:inkChg chg="del">
          <ac:chgData name="Andrej Bogdanov" userId="896fc40a-cbdd-4f42-a373-b4d25dd81a07" providerId="ADAL" clId="{76690BDD-C53D-5F2E-ABD5-A97DFC51C3CF}" dt="2026-04-06T21:52:41.622" v="7" actId="478"/>
          <ac:inkMkLst>
            <pc:docMk/>
            <pc:sldMk cId="4288264942" sldId="260"/>
            <ac:inkMk id="6" creationId="{C44CE9BA-9B10-26EF-752C-AF58688BD824}"/>
          </ac:inkMkLst>
        </pc:inkChg>
        <pc:inkChg chg="del">
          <ac:chgData name="Andrej Bogdanov" userId="896fc40a-cbdd-4f42-a373-b4d25dd81a07" providerId="ADAL" clId="{76690BDD-C53D-5F2E-ABD5-A97DFC51C3CF}" dt="2026-04-06T21:52:39.796" v="6" actId="478"/>
          <ac:inkMkLst>
            <pc:docMk/>
            <pc:sldMk cId="4288264942" sldId="260"/>
            <ac:inkMk id="7" creationId="{2C9409FB-2A24-E783-62DA-BC478706972C}"/>
          </ac:inkMkLst>
        </pc:inkChg>
      </pc:sldChg>
      <pc:sldChg chg="delSp mod">
        <pc:chgData name="Andrej Bogdanov" userId="896fc40a-cbdd-4f42-a373-b4d25dd81a07" providerId="ADAL" clId="{76690BDD-C53D-5F2E-ABD5-A97DFC51C3CF}" dt="2026-04-06T21:52:46.265" v="9" actId="478"/>
        <pc:sldMkLst>
          <pc:docMk/>
          <pc:sldMk cId="2925097732" sldId="261"/>
        </pc:sldMkLst>
        <pc:inkChg chg="del">
          <ac:chgData name="Andrej Bogdanov" userId="896fc40a-cbdd-4f42-a373-b4d25dd81a07" providerId="ADAL" clId="{76690BDD-C53D-5F2E-ABD5-A97DFC51C3CF}" dt="2026-04-06T21:52:45.132" v="8" actId="478"/>
          <ac:inkMkLst>
            <pc:docMk/>
            <pc:sldMk cId="2925097732" sldId="261"/>
            <ac:inkMk id="2" creationId="{8382E373-8D25-61C6-85C1-C22D415470FB}"/>
          </ac:inkMkLst>
        </pc:inkChg>
        <pc:inkChg chg="del">
          <ac:chgData name="Andrej Bogdanov" userId="896fc40a-cbdd-4f42-a373-b4d25dd81a07" providerId="ADAL" clId="{76690BDD-C53D-5F2E-ABD5-A97DFC51C3CF}" dt="2026-04-06T21:52:46.265" v="9" actId="478"/>
          <ac:inkMkLst>
            <pc:docMk/>
            <pc:sldMk cId="2925097732" sldId="261"/>
            <ac:inkMk id="6" creationId="{9AF67282-C70B-CCD0-129E-E2314BB5AB1A}"/>
          </ac:inkMkLst>
        </pc:inkChg>
      </pc:sldChg>
      <pc:sldChg chg="delSp mod">
        <pc:chgData name="Andrej Bogdanov" userId="896fc40a-cbdd-4f42-a373-b4d25dd81a07" providerId="ADAL" clId="{76690BDD-C53D-5F2E-ABD5-A97DFC51C3CF}" dt="2026-04-06T21:52:52.278" v="13" actId="478"/>
        <pc:sldMkLst>
          <pc:docMk/>
          <pc:sldMk cId="31542054" sldId="262"/>
        </pc:sldMkLst>
        <pc:inkChg chg="del">
          <ac:chgData name="Andrej Bogdanov" userId="896fc40a-cbdd-4f42-a373-b4d25dd81a07" providerId="ADAL" clId="{76690BDD-C53D-5F2E-ABD5-A97DFC51C3CF}" dt="2026-04-06T21:52:51.176" v="12" actId="478"/>
          <ac:inkMkLst>
            <pc:docMk/>
            <pc:sldMk cId="31542054" sldId="262"/>
            <ac:inkMk id="3" creationId="{1A091D03-30DA-2164-4688-BA8BFAFEC87D}"/>
          </ac:inkMkLst>
        </pc:inkChg>
        <pc:inkChg chg="del">
          <ac:chgData name="Andrej Bogdanov" userId="896fc40a-cbdd-4f42-a373-b4d25dd81a07" providerId="ADAL" clId="{76690BDD-C53D-5F2E-ABD5-A97DFC51C3CF}" dt="2026-04-06T21:52:48.944" v="10" actId="478"/>
          <ac:inkMkLst>
            <pc:docMk/>
            <pc:sldMk cId="31542054" sldId="262"/>
            <ac:inkMk id="7" creationId="{3F5847B8-5CA4-B78A-0FDA-26AC539F92D3}"/>
          </ac:inkMkLst>
        </pc:inkChg>
        <pc:inkChg chg="del">
          <ac:chgData name="Andrej Bogdanov" userId="896fc40a-cbdd-4f42-a373-b4d25dd81a07" providerId="ADAL" clId="{76690BDD-C53D-5F2E-ABD5-A97DFC51C3CF}" dt="2026-04-06T21:52:50.063" v="11" actId="478"/>
          <ac:inkMkLst>
            <pc:docMk/>
            <pc:sldMk cId="31542054" sldId="262"/>
            <ac:inkMk id="10" creationId="{52274B69-EA3E-7EEC-B00D-F996AFA9034B}"/>
          </ac:inkMkLst>
        </pc:inkChg>
        <pc:inkChg chg="del">
          <ac:chgData name="Andrej Bogdanov" userId="896fc40a-cbdd-4f42-a373-b4d25dd81a07" providerId="ADAL" clId="{76690BDD-C53D-5F2E-ABD5-A97DFC51C3CF}" dt="2026-04-06T21:52:52.278" v="13" actId="478"/>
          <ac:inkMkLst>
            <pc:docMk/>
            <pc:sldMk cId="31542054" sldId="262"/>
            <ac:inkMk id="11" creationId="{22FB7C4E-DAF8-E552-C159-D1964D52F67E}"/>
          </ac:inkMkLst>
        </pc:inkChg>
      </pc:sldChg>
      <pc:sldChg chg="delSp mod">
        <pc:chgData name="Andrej Bogdanov" userId="896fc40a-cbdd-4f42-a373-b4d25dd81a07" providerId="ADAL" clId="{76690BDD-C53D-5F2E-ABD5-A97DFC51C3CF}" dt="2026-04-06T21:53:02.561" v="17" actId="478"/>
        <pc:sldMkLst>
          <pc:docMk/>
          <pc:sldMk cId="3998382451" sldId="263"/>
        </pc:sldMkLst>
        <pc:inkChg chg="del">
          <ac:chgData name="Andrej Bogdanov" userId="896fc40a-cbdd-4f42-a373-b4d25dd81a07" providerId="ADAL" clId="{76690BDD-C53D-5F2E-ABD5-A97DFC51C3CF}" dt="2026-04-06T21:52:57.745" v="14" actId="478"/>
          <ac:inkMkLst>
            <pc:docMk/>
            <pc:sldMk cId="3998382451" sldId="263"/>
            <ac:inkMk id="5" creationId="{4306AF97-B75D-3870-A164-677C9E762639}"/>
          </ac:inkMkLst>
        </pc:inkChg>
        <pc:inkChg chg="del">
          <ac:chgData name="Andrej Bogdanov" userId="896fc40a-cbdd-4f42-a373-b4d25dd81a07" providerId="ADAL" clId="{76690BDD-C53D-5F2E-ABD5-A97DFC51C3CF}" dt="2026-04-06T21:52:59.369" v="15" actId="478"/>
          <ac:inkMkLst>
            <pc:docMk/>
            <pc:sldMk cId="3998382451" sldId="263"/>
            <ac:inkMk id="6" creationId="{7EAE7707-C47B-51B2-1FD2-520CB5053B1C}"/>
          </ac:inkMkLst>
        </pc:inkChg>
        <pc:inkChg chg="del">
          <ac:chgData name="Andrej Bogdanov" userId="896fc40a-cbdd-4f42-a373-b4d25dd81a07" providerId="ADAL" clId="{76690BDD-C53D-5F2E-ABD5-A97DFC51C3CF}" dt="2026-04-06T21:53:02.561" v="17" actId="478"/>
          <ac:inkMkLst>
            <pc:docMk/>
            <pc:sldMk cId="3998382451" sldId="263"/>
            <ac:inkMk id="7" creationId="{60FF4BA7-BEB1-CE1C-4328-26C7B63E54EC}"/>
          </ac:inkMkLst>
        </pc:inkChg>
        <pc:inkChg chg="del">
          <ac:chgData name="Andrej Bogdanov" userId="896fc40a-cbdd-4f42-a373-b4d25dd81a07" providerId="ADAL" clId="{76690BDD-C53D-5F2E-ABD5-A97DFC51C3CF}" dt="2026-04-06T21:53:01.162" v="16" actId="478"/>
          <ac:inkMkLst>
            <pc:docMk/>
            <pc:sldMk cId="3998382451" sldId="263"/>
            <ac:inkMk id="9" creationId="{88DDF1B5-5A7B-17B4-5C89-C1D94DB03D21}"/>
          </ac:inkMkLst>
        </pc:inkChg>
      </pc:sldChg>
      <pc:sldChg chg="delSp mod">
        <pc:chgData name="Andrej Bogdanov" userId="896fc40a-cbdd-4f42-a373-b4d25dd81a07" providerId="ADAL" clId="{76690BDD-C53D-5F2E-ABD5-A97DFC51C3CF}" dt="2026-04-06T21:56:39.746" v="21" actId="478"/>
        <pc:sldMkLst>
          <pc:docMk/>
          <pc:sldMk cId="3227637517" sldId="264"/>
        </pc:sldMkLst>
        <pc:inkChg chg="del">
          <ac:chgData name="Andrej Bogdanov" userId="896fc40a-cbdd-4f42-a373-b4d25dd81a07" providerId="ADAL" clId="{76690BDD-C53D-5F2E-ABD5-A97DFC51C3CF}" dt="2026-04-06T21:56:36.837" v="19" actId="478"/>
          <ac:inkMkLst>
            <pc:docMk/>
            <pc:sldMk cId="3227637517" sldId="264"/>
            <ac:inkMk id="4" creationId="{CEAC948C-FF81-DF45-BC60-FFFD373B9C9A}"/>
          </ac:inkMkLst>
        </pc:inkChg>
        <pc:inkChg chg="del">
          <ac:chgData name="Andrej Bogdanov" userId="896fc40a-cbdd-4f42-a373-b4d25dd81a07" providerId="ADAL" clId="{76690BDD-C53D-5F2E-ABD5-A97DFC51C3CF}" dt="2026-04-06T21:56:34.799" v="18" actId="478"/>
          <ac:inkMkLst>
            <pc:docMk/>
            <pc:sldMk cId="3227637517" sldId="264"/>
            <ac:inkMk id="6" creationId="{CD3B2454-2CE4-5499-C07C-D4057D08EFA7}"/>
          </ac:inkMkLst>
        </pc:inkChg>
        <pc:inkChg chg="del">
          <ac:chgData name="Andrej Bogdanov" userId="896fc40a-cbdd-4f42-a373-b4d25dd81a07" providerId="ADAL" clId="{76690BDD-C53D-5F2E-ABD5-A97DFC51C3CF}" dt="2026-04-06T21:56:38.579" v="20" actId="478"/>
          <ac:inkMkLst>
            <pc:docMk/>
            <pc:sldMk cId="3227637517" sldId="264"/>
            <ac:inkMk id="7" creationId="{C3A9EC37-53B9-80C5-DF33-2B6F561026BD}"/>
          </ac:inkMkLst>
        </pc:inkChg>
        <pc:inkChg chg="del">
          <ac:chgData name="Andrej Bogdanov" userId="896fc40a-cbdd-4f42-a373-b4d25dd81a07" providerId="ADAL" clId="{76690BDD-C53D-5F2E-ABD5-A97DFC51C3CF}" dt="2026-04-06T21:56:39.746" v="21" actId="478"/>
          <ac:inkMkLst>
            <pc:docMk/>
            <pc:sldMk cId="3227637517" sldId="264"/>
            <ac:inkMk id="8" creationId="{B949C281-3E79-E4DE-AA7A-8BCB92BEA197}"/>
          </ac:inkMkLst>
        </pc:inkChg>
      </pc:sldChg>
      <pc:sldChg chg="addSp delSp mod">
        <pc:chgData name="Andrej Bogdanov" userId="896fc40a-cbdd-4f42-a373-b4d25dd81a07" providerId="ADAL" clId="{76690BDD-C53D-5F2E-ABD5-A97DFC51C3CF}" dt="2026-04-06T21:56:53.534" v="25" actId="478"/>
        <pc:sldMkLst>
          <pc:docMk/>
          <pc:sldMk cId="3811072703" sldId="265"/>
        </pc:sldMkLst>
        <pc:inkChg chg="del">
          <ac:chgData name="Andrej Bogdanov" userId="896fc40a-cbdd-4f42-a373-b4d25dd81a07" providerId="ADAL" clId="{76690BDD-C53D-5F2E-ABD5-A97DFC51C3CF}" dt="2026-04-06T21:56:41.687" v="22" actId="478"/>
          <ac:inkMkLst>
            <pc:docMk/>
            <pc:sldMk cId="3811072703" sldId="265"/>
            <ac:inkMk id="4" creationId="{FD241405-23AB-E4BB-7F7D-A804ADA72685}"/>
          </ac:inkMkLst>
        </pc:inkChg>
        <pc:inkChg chg="add del">
          <ac:chgData name="Andrej Bogdanov" userId="896fc40a-cbdd-4f42-a373-b4d25dd81a07" providerId="ADAL" clId="{76690BDD-C53D-5F2E-ABD5-A97DFC51C3CF}" dt="2026-04-06T21:56:53.534" v="25" actId="478"/>
          <ac:inkMkLst>
            <pc:docMk/>
            <pc:sldMk cId="3811072703" sldId="265"/>
            <ac:inkMk id="6" creationId="{1213B3A4-BE90-34F2-D140-00F040618369}"/>
          </ac:inkMkLst>
        </pc:inkChg>
      </pc:sldChg>
      <pc:sldChg chg="delSp mod">
        <pc:chgData name="Andrej Bogdanov" userId="896fc40a-cbdd-4f42-a373-b4d25dd81a07" providerId="ADAL" clId="{76690BDD-C53D-5F2E-ABD5-A97DFC51C3CF}" dt="2026-04-06T21:57:04.321" v="28" actId="478"/>
        <pc:sldMkLst>
          <pc:docMk/>
          <pc:sldMk cId="600211563" sldId="267"/>
        </pc:sldMkLst>
        <pc:inkChg chg="del">
          <ac:chgData name="Andrej Bogdanov" userId="896fc40a-cbdd-4f42-a373-b4d25dd81a07" providerId="ADAL" clId="{76690BDD-C53D-5F2E-ABD5-A97DFC51C3CF}" dt="2026-04-06T21:56:59.058" v="26" actId="478"/>
          <ac:inkMkLst>
            <pc:docMk/>
            <pc:sldMk cId="600211563" sldId="267"/>
            <ac:inkMk id="2" creationId="{8946B81D-5B94-015F-B5E9-88CC0F992F93}"/>
          </ac:inkMkLst>
        </pc:inkChg>
        <pc:inkChg chg="del">
          <ac:chgData name="Andrej Bogdanov" userId="896fc40a-cbdd-4f42-a373-b4d25dd81a07" providerId="ADAL" clId="{76690BDD-C53D-5F2E-ABD5-A97DFC51C3CF}" dt="2026-04-06T21:57:02.272" v="27" actId="478"/>
          <ac:inkMkLst>
            <pc:docMk/>
            <pc:sldMk cId="600211563" sldId="267"/>
            <ac:inkMk id="7" creationId="{E2A5BEBF-135E-3A15-59FB-AD01A274A4E1}"/>
          </ac:inkMkLst>
        </pc:inkChg>
        <pc:inkChg chg="del">
          <ac:chgData name="Andrej Bogdanov" userId="896fc40a-cbdd-4f42-a373-b4d25dd81a07" providerId="ADAL" clId="{76690BDD-C53D-5F2E-ABD5-A97DFC51C3CF}" dt="2026-04-06T21:57:04.321" v="28" actId="478"/>
          <ac:inkMkLst>
            <pc:docMk/>
            <pc:sldMk cId="600211563" sldId="267"/>
            <ac:inkMk id="8" creationId="{E4CAB58B-00A6-F75F-3C15-8BFB87A076AD}"/>
          </ac:inkMkLst>
        </pc:inkChg>
      </pc:sldChg>
      <pc:sldChg chg="delSp modSp mod">
        <pc:chgData name="Andrej Bogdanov" userId="896fc40a-cbdd-4f42-a373-b4d25dd81a07" providerId="ADAL" clId="{76690BDD-C53D-5F2E-ABD5-A97DFC51C3CF}" dt="2026-04-06T22:01:12.432" v="32" actId="478"/>
        <pc:sldMkLst>
          <pc:docMk/>
          <pc:sldMk cId="4248042061" sldId="269"/>
        </pc:sldMkLst>
        <pc:inkChg chg="del mod">
          <ac:chgData name="Andrej Bogdanov" userId="896fc40a-cbdd-4f42-a373-b4d25dd81a07" providerId="ADAL" clId="{76690BDD-C53D-5F2E-ABD5-A97DFC51C3CF}" dt="2026-04-06T22:01:10.485" v="30" actId="478"/>
          <ac:inkMkLst>
            <pc:docMk/>
            <pc:sldMk cId="4248042061" sldId="269"/>
            <ac:inkMk id="3" creationId="{FE1FAFD5-33E6-9950-BB65-4DD579423A9F}"/>
          </ac:inkMkLst>
        </pc:inkChg>
        <pc:inkChg chg="del">
          <ac:chgData name="Andrej Bogdanov" userId="896fc40a-cbdd-4f42-a373-b4d25dd81a07" providerId="ADAL" clId="{76690BDD-C53D-5F2E-ABD5-A97DFC51C3CF}" dt="2026-04-06T22:01:11.266" v="31" actId="478"/>
          <ac:inkMkLst>
            <pc:docMk/>
            <pc:sldMk cId="4248042061" sldId="269"/>
            <ac:inkMk id="4" creationId="{06DD501D-C305-834E-DBEE-35D1C0435800}"/>
          </ac:inkMkLst>
        </pc:inkChg>
        <pc:inkChg chg="del">
          <ac:chgData name="Andrej Bogdanov" userId="896fc40a-cbdd-4f42-a373-b4d25dd81a07" providerId="ADAL" clId="{76690BDD-C53D-5F2E-ABD5-A97DFC51C3CF}" dt="2026-04-06T22:01:12.432" v="32" actId="478"/>
          <ac:inkMkLst>
            <pc:docMk/>
            <pc:sldMk cId="4248042061" sldId="269"/>
            <ac:inkMk id="5" creationId="{9F409849-97D3-2668-3353-67CA95C40E57}"/>
          </ac:inkMkLst>
        </pc:inkChg>
      </pc:sldChg>
      <pc:sldChg chg="delSp mod">
        <pc:chgData name="Andrej Bogdanov" userId="896fc40a-cbdd-4f42-a373-b4d25dd81a07" providerId="ADAL" clId="{76690BDD-C53D-5F2E-ABD5-A97DFC51C3CF}" dt="2026-04-06T22:01:14.095" v="33" actId="478"/>
        <pc:sldMkLst>
          <pc:docMk/>
          <pc:sldMk cId="461982100" sldId="270"/>
        </pc:sldMkLst>
        <pc:inkChg chg="del">
          <ac:chgData name="Andrej Bogdanov" userId="896fc40a-cbdd-4f42-a373-b4d25dd81a07" providerId="ADAL" clId="{76690BDD-C53D-5F2E-ABD5-A97DFC51C3CF}" dt="2026-04-06T22:01:14.095" v="33" actId="478"/>
          <ac:inkMkLst>
            <pc:docMk/>
            <pc:sldMk cId="461982100" sldId="270"/>
            <ac:inkMk id="5" creationId="{21169E94-6C0F-14D1-30B4-DB82BD3DFAE1}"/>
          </ac:inkMkLst>
        </pc:inkChg>
      </pc:sldChg>
      <pc:sldChg chg="delSp mod">
        <pc:chgData name="Andrej Bogdanov" userId="896fc40a-cbdd-4f42-a373-b4d25dd81a07" providerId="ADAL" clId="{76690BDD-C53D-5F2E-ABD5-A97DFC51C3CF}" dt="2026-04-06T22:01:18.402" v="36" actId="478"/>
        <pc:sldMkLst>
          <pc:docMk/>
          <pc:sldMk cId="2901399250" sldId="271"/>
        </pc:sldMkLst>
        <pc:inkChg chg="del">
          <ac:chgData name="Andrej Bogdanov" userId="896fc40a-cbdd-4f42-a373-b4d25dd81a07" providerId="ADAL" clId="{76690BDD-C53D-5F2E-ABD5-A97DFC51C3CF}" dt="2026-04-06T22:01:16.521" v="34" actId="478"/>
          <ac:inkMkLst>
            <pc:docMk/>
            <pc:sldMk cId="2901399250" sldId="271"/>
            <ac:inkMk id="2" creationId="{4522143D-93F1-A5E5-C5DD-7F1A04EC2D98}"/>
          </ac:inkMkLst>
        </pc:inkChg>
        <pc:inkChg chg="del">
          <ac:chgData name="Andrej Bogdanov" userId="896fc40a-cbdd-4f42-a373-b4d25dd81a07" providerId="ADAL" clId="{76690BDD-C53D-5F2E-ABD5-A97DFC51C3CF}" dt="2026-04-06T22:01:17.493" v="35" actId="478"/>
          <ac:inkMkLst>
            <pc:docMk/>
            <pc:sldMk cId="2901399250" sldId="271"/>
            <ac:inkMk id="5" creationId="{D9956E84-B5F3-A9F0-AE31-D5CBC83007A6}"/>
          </ac:inkMkLst>
        </pc:inkChg>
        <pc:inkChg chg="del">
          <ac:chgData name="Andrej Bogdanov" userId="896fc40a-cbdd-4f42-a373-b4d25dd81a07" providerId="ADAL" clId="{76690BDD-C53D-5F2E-ABD5-A97DFC51C3CF}" dt="2026-04-06T22:01:18.402" v="36" actId="478"/>
          <ac:inkMkLst>
            <pc:docMk/>
            <pc:sldMk cId="2901399250" sldId="271"/>
            <ac:inkMk id="6" creationId="{26170C00-ED79-DD8D-FDC5-0F20A0E93809}"/>
          </ac:inkMkLst>
        </pc:inkChg>
      </pc:sldChg>
      <pc:sldChg chg="delSp mod">
        <pc:chgData name="Andrej Bogdanov" userId="896fc40a-cbdd-4f42-a373-b4d25dd81a07" providerId="ADAL" clId="{76690BDD-C53D-5F2E-ABD5-A97DFC51C3CF}" dt="2026-04-06T22:01:23.885" v="39" actId="478"/>
        <pc:sldMkLst>
          <pc:docMk/>
          <pc:sldMk cId="865404016" sldId="274"/>
        </pc:sldMkLst>
        <pc:inkChg chg="del">
          <ac:chgData name="Andrej Bogdanov" userId="896fc40a-cbdd-4f42-a373-b4d25dd81a07" providerId="ADAL" clId="{76690BDD-C53D-5F2E-ABD5-A97DFC51C3CF}" dt="2026-04-06T22:01:22.357" v="38" actId="478"/>
          <ac:inkMkLst>
            <pc:docMk/>
            <pc:sldMk cId="865404016" sldId="274"/>
            <ac:inkMk id="4" creationId="{E540FC41-2BA9-A9D9-C076-AE2B0F88D25C}"/>
          </ac:inkMkLst>
        </pc:inkChg>
        <pc:inkChg chg="del">
          <ac:chgData name="Andrej Bogdanov" userId="896fc40a-cbdd-4f42-a373-b4d25dd81a07" providerId="ADAL" clId="{76690BDD-C53D-5F2E-ABD5-A97DFC51C3CF}" dt="2026-04-06T22:01:21.352" v="37" actId="478"/>
          <ac:inkMkLst>
            <pc:docMk/>
            <pc:sldMk cId="865404016" sldId="274"/>
            <ac:inkMk id="5" creationId="{45C0A0CB-428B-10D4-8384-F621C6E810A0}"/>
          </ac:inkMkLst>
        </pc:inkChg>
        <pc:inkChg chg="del">
          <ac:chgData name="Andrej Bogdanov" userId="896fc40a-cbdd-4f42-a373-b4d25dd81a07" providerId="ADAL" clId="{76690BDD-C53D-5F2E-ABD5-A97DFC51C3CF}" dt="2026-04-06T22:01:23.885" v="39" actId="478"/>
          <ac:inkMkLst>
            <pc:docMk/>
            <pc:sldMk cId="865404016" sldId="274"/>
            <ac:inkMk id="6" creationId="{2D2FB135-A078-4BE7-DA3A-41C3C9FA4417}"/>
          </ac:inkMkLst>
        </pc:inkChg>
      </pc:sldChg>
      <pc:sldChg chg="new del">
        <pc:chgData name="Andrej Bogdanov" userId="896fc40a-cbdd-4f42-a373-b4d25dd81a07" providerId="ADAL" clId="{76690BDD-C53D-5F2E-ABD5-A97DFC51C3CF}" dt="2026-04-06T21:40:05.057" v="1" actId="2696"/>
        <pc:sldMkLst>
          <pc:docMk/>
          <pc:sldMk cId="3841717570" sldId="275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3T19:39:53.81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11204 18650 8296,'0'0'0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0E64C-7415-074C-A792-E6F627F9FECC}" type="datetimeFigureOut">
              <a:rPr lang="en-US" smtClean="0"/>
              <a:t>4/6/26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55E84-C7FB-DD42-A240-412BEE031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74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355E84-C7FB-DD42-A240-412BEE031F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563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A7CA8D-1D91-1142-B233-B9038701659C}"/>
              </a:ext>
            </a:extLst>
          </p:cNvPr>
          <p:cNvSpPr/>
          <p:nvPr userDrawn="1"/>
        </p:nvSpPr>
        <p:spPr>
          <a:xfrm>
            <a:off x="233680" y="205229"/>
            <a:ext cx="8676640" cy="569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F47400E-31C9-5F4F-8FF7-D2A8FA96B9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3680" y="2896985"/>
            <a:ext cx="8676640" cy="106402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 sz="4000" b="1">
                <a:latin typeface="Avenir Heavy" panose="02000503020000020003" pitchFamily="2" charset="0"/>
              </a:rPr>
              <a:t>TITLE</a:t>
            </a:r>
            <a:endParaRPr lang="en-US" sz="3200" b="1">
              <a:latin typeface="Avenir Heavy" panose="02000503020000020003" pitchFamily="2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67841006-4D71-584D-BD6E-76372F045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680" y="205229"/>
            <a:ext cx="8676640" cy="9268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sz="2800">
                <a:latin typeface="Avenir Book" panose="02000503020000020003" pitchFamily="2" charset="0"/>
              </a:rPr>
              <a:t>Andrej Bogdanov</a:t>
            </a:r>
            <a:br>
              <a:rPr lang="en-US" sz="3200">
                <a:latin typeface="Avenir Book" panose="02000503020000020003" pitchFamily="2" charset="0"/>
              </a:rPr>
            </a:br>
            <a:r>
              <a:rPr lang="en-US" sz="2400" i="1">
                <a:latin typeface="Avenir Book" panose="02000503020000020003" pitchFamily="2" charset="0"/>
              </a:rPr>
              <a:t>Chinese University of Hong Kong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8F8B72-3F71-B24D-B606-4168C3780ADE}"/>
              </a:ext>
            </a:extLst>
          </p:cNvPr>
          <p:cNvSpPr/>
          <p:nvPr userDrawn="1"/>
        </p:nvSpPr>
        <p:spPr>
          <a:xfrm>
            <a:off x="233680" y="6112913"/>
            <a:ext cx="8676640" cy="53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64D942E5-7D8A-864D-9276-67638C80AA1C}"/>
              </a:ext>
            </a:extLst>
          </p:cNvPr>
          <p:cNvSpPr txBox="1">
            <a:spLocks/>
          </p:cNvSpPr>
          <p:nvPr userDrawn="1"/>
        </p:nvSpPr>
        <p:spPr>
          <a:xfrm>
            <a:off x="233680" y="6112913"/>
            <a:ext cx="5884091" cy="5398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solidFill>
                  <a:schemeClr val="accent1"/>
                </a:solidFill>
                <a:latin typeface="Avenir Book" panose="02000503020000020003" pitchFamily="2" charset="0"/>
              </a:rPr>
              <a:t>institution</a:t>
            </a:r>
            <a:endParaRPr lang="en-US" sz="2400" i="1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BB8C199E-6CFE-6F4C-88FC-E86657B44D58}"/>
              </a:ext>
            </a:extLst>
          </p:cNvPr>
          <p:cNvSpPr txBox="1">
            <a:spLocks/>
          </p:cNvSpPr>
          <p:nvPr userDrawn="1"/>
        </p:nvSpPr>
        <p:spPr>
          <a:xfrm>
            <a:off x="5968275" y="6112913"/>
            <a:ext cx="2942045" cy="5398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800">
                <a:latin typeface="Avenir Light" panose="020B0402020203020204" pitchFamily="34" charset="77"/>
              </a:rPr>
              <a:t>date</a:t>
            </a:r>
            <a:endParaRPr lang="en-US" sz="2400">
              <a:latin typeface="Avenir Light" panose="020B0402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17365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07EB9F7-9E1F-7141-BC01-6051EB57D02B}"/>
              </a:ext>
            </a:extLst>
          </p:cNvPr>
          <p:cNvSpPr/>
          <p:nvPr userDrawn="1"/>
        </p:nvSpPr>
        <p:spPr>
          <a:xfrm>
            <a:off x="233680" y="205229"/>
            <a:ext cx="8676640" cy="6439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329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5341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2AD8EEB-1DB8-6743-9DA0-1CE85B3FB88A}"/>
              </a:ext>
            </a:extLst>
          </p:cNvPr>
          <p:cNvSpPr/>
          <p:nvPr/>
        </p:nvSpPr>
        <p:spPr>
          <a:xfrm>
            <a:off x="233680" y="194722"/>
            <a:ext cx="8676640" cy="569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ABCCF6-359C-9642-A5F4-DD644D7BE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680" y="2792989"/>
            <a:ext cx="8676640" cy="63449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r>
              <a:rPr lang="en-US" sz="4800" b="1" dirty="0">
                <a:latin typeface="Avenir Heavy" panose="02000503020000020003" pitchFamily="2" charset="0"/>
              </a:rPr>
              <a:t>11. CLIQUES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811A74-3BBA-1B4A-B779-EB65BC343C0B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99392" y="320843"/>
            <a:ext cx="8366235" cy="53049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tx1"/>
                </a:solidFill>
                <a:latin typeface="Avenir Heavy" panose="02000503020000020003" pitchFamily="2" charset="0"/>
              </a:rPr>
              <a:t>CSI 2101: </a:t>
            </a:r>
            <a:r>
              <a:rPr lang="en-US" sz="2800" dirty="0">
                <a:solidFill>
                  <a:schemeClr val="tx1"/>
                </a:solidFill>
                <a:latin typeface="Avenir Book" panose="02000503020000020003" pitchFamily="2" charset="0"/>
              </a:rPr>
              <a:t>Discrete Structures</a:t>
            </a:r>
            <a:endParaRPr lang="en-US" sz="2400" i="1" dirty="0">
              <a:solidFill>
                <a:schemeClr val="tx1"/>
              </a:solidFill>
              <a:latin typeface="Avenir Book" panose="02000503020000020003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414847-407B-A640-92C6-B6A5ADA38A37}"/>
              </a:ext>
            </a:extLst>
          </p:cNvPr>
          <p:cNvSpPr/>
          <p:nvPr/>
        </p:nvSpPr>
        <p:spPr>
          <a:xfrm>
            <a:off x="233680" y="6112913"/>
            <a:ext cx="8676640" cy="53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30D8D68-46D3-720E-8C4F-942C2944F84E}"/>
              </a:ext>
            </a:extLst>
          </p:cNvPr>
          <p:cNvSpPr txBox="1">
            <a:spLocks/>
          </p:cNvSpPr>
          <p:nvPr/>
        </p:nvSpPr>
        <p:spPr>
          <a:xfrm>
            <a:off x="233680" y="6122275"/>
            <a:ext cx="8676640" cy="5304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44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8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2800">
                <a:solidFill>
                  <a:schemeClr val="accent1"/>
                </a:solidFill>
                <a:latin typeface="Avenir Book" panose="02000503020000020003" pitchFamily="2" charset="0"/>
              </a:rPr>
              <a:t>Andrej Bogdanov</a:t>
            </a:r>
            <a:endParaRPr lang="en-US" sz="2400" i="1" dirty="0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247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EF6CFA5-2128-0F59-2050-E66FC1A2C95B}"/>
              </a:ext>
            </a:extLst>
          </p:cNvPr>
          <p:cNvSpPr txBox="1"/>
          <p:nvPr/>
        </p:nvSpPr>
        <p:spPr>
          <a:xfrm>
            <a:off x="530772" y="629885"/>
            <a:ext cx="20442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R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(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3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, 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3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) = 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8E5972-F722-6EA1-91C6-2239FFD74C3A}"/>
              </a:ext>
            </a:extLst>
          </p:cNvPr>
          <p:cNvSpPr txBox="1"/>
          <p:nvPr/>
        </p:nvSpPr>
        <p:spPr>
          <a:xfrm>
            <a:off x="530771" y="2758228"/>
            <a:ext cx="20442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R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(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4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, 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4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) = 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E186D1-E515-F0A9-B95B-332EAD2AE883}"/>
              </a:ext>
            </a:extLst>
          </p:cNvPr>
          <p:cNvSpPr txBox="1"/>
          <p:nvPr/>
        </p:nvSpPr>
        <p:spPr>
          <a:xfrm>
            <a:off x="530771" y="4886571"/>
            <a:ext cx="20442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R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(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5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, </a:t>
            </a: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5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) =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00211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4CE63B-C836-5F21-2EC4-47E6F0876845}"/>
              </a:ext>
            </a:extLst>
          </p:cNvPr>
          <p:cNvSpPr txBox="1"/>
          <p:nvPr/>
        </p:nvSpPr>
        <p:spPr>
          <a:xfrm>
            <a:off x="262759" y="232865"/>
            <a:ext cx="8628993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CA" sz="3600" b="0" i="0" dirty="0" err="1">
                <a:solidFill>
                  <a:srgbClr val="202122"/>
                </a:solidFill>
                <a:effectLst/>
                <a:highlight>
                  <a:srgbClr val="FFFFFF"/>
                </a:highlight>
              </a:rPr>
              <a:t>Erdős</a:t>
            </a:r>
            <a:r>
              <a:rPr lang="en-CA" sz="3600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</a:rPr>
              <a:t> asks us to imagine an alien force, vastly more powerful than us, landing on Earth and demanding the value of </a:t>
            </a:r>
            <a:r>
              <a:rPr lang="en-CA" sz="3600" b="0" i="1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</a:rPr>
              <a:t>R</a:t>
            </a:r>
            <a:r>
              <a:rPr lang="en-CA" sz="3600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</a:rPr>
              <a:t>(5, 5)</a:t>
            </a:r>
            <a:r>
              <a:rPr lang="en-CA" sz="3600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</a:rPr>
              <a:t> or they will destroy our planet. In that case, he claims, we should marshal all our computers and all our mathematicians and attempt to find the value. </a:t>
            </a:r>
          </a:p>
          <a:p>
            <a:pPr algn="l"/>
            <a:r>
              <a:rPr lang="en-CA" sz="3600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</a:rPr>
              <a:t>But suppose, instead, that they ask for </a:t>
            </a:r>
            <a:br>
              <a:rPr lang="en-CA" sz="3600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</a:rPr>
            </a:br>
            <a:r>
              <a:rPr lang="en-CA" sz="3600" b="0" i="1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</a:rPr>
              <a:t>R</a:t>
            </a:r>
            <a:r>
              <a:rPr lang="en-CA" sz="3600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</a:rPr>
              <a:t>(6, 6)</a:t>
            </a:r>
            <a:r>
              <a:rPr lang="en-CA" sz="3600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</a:rPr>
              <a:t>. In that case, he believes, we should attempt to destroy the aliens.</a:t>
            </a:r>
          </a:p>
          <a:p>
            <a:pPr algn="r"/>
            <a:r>
              <a:rPr lang="en-CA" sz="3600" b="0" i="1" dirty="0">
                <a:solidFill>
                  <a:srgbClr val="202122"/>
                </a:solidFill>
                <a:effectLst/>
                <a:highlight>
                  <a:srgbClr val="FFFFFF"/>
                </a:highlight>
              </a:rPr>
              <a:t>Joel Spencer</a:t>
            </a:r>
          </a:p>
        </p:txBody>
      </p:sp>
    </p:spTree>
    <p:extLst>
      <p:ext uri="{BB962C8B-B14F-4D97-AF65-F5344CB8AC3E}">
        <p14:creationId xmlns:p14="http://schemas.microsoft.com/office/powerpoint/2010/main" val="3507472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6C1721-EA95-8982-0711-513730CBC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7231" y="472966"/>
            <a:ext cx="3529538" cy="49766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93AC9D-B9EA-B1CA-7951-976506F8A8FF}"/>
              </a:ext>
            </a:extLst>
          </p:cNvPr>
          <p:cNvSpPr txBox="1"/>
          <p:nvPr/>
        </p:nvSpPr>
        <p:spPr>
          <a:xfrm>
            <a:off x="2033426" y="5757953"/>
            <a:ext cx="5077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Paul </a:t>
            </a:r>
            <a:r>
              <a:rPr lang="en-US" sz="3200" dirty="0" err="1"/>
              <a:t>Erd</a:t>
            </a:r>
            <a:r>
              <a:rPr lang="en-CA" sz="3200" b="0" i="0" dirty="0" err="1">
                <a:solidFill>
                  <a:srgbClr val="202122"/>
                </a:solidFill>
                <a:effectLst/>
                <a:highlight>
                  <a:srgbClr val="FFFFFF"/>
                </a:highlight>
              </a:rPr>
              <a:t>ős</a:t>
            </a:r>
            <a:r>
              <a:rPr lang="en-CA" sz="3200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US" sz="3200" dirty="0"/>
              <a:t>(1913-1996)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03343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BCE16C-373F-8081-1082-39E064573781}"/>
              </a:ext>
            </a:extLst>
          </p:cNvPr>
          <p:cNvSpPr txBox="1"/>
          <p:nvPr/>
        </p:nvSpPr>
        <p:spPr>
          <a:xfrm>
            <a:off x="566907" y="492270"/>
            <a:ext cx="80101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How large a graph can I create so it has no </a:t>
            </a:r>
            <a:r>
              <a:rPr lang="en-US" sz="3200" i="1" dirty="0">
                <a:latin typeface="Garamond" panose="02020404030301010803" pitchFamily="18" charset="0"/>
              </a:rPr>
              <a:t>k</a:t>
            </a:r>
            <a:r>
              <a:rPr lang="en-US" sz="3200" dirty="0"/>
              <a:t>-clique and no </a:t>
            </a:r>
            <a:r>
              <a:rPr lang="en-US" sz="3200" i="1" dirty="0">
                <a:latin typeface="Garamond" panose="02020404030301010803" pitchFamily="18" charset="0"/>
              </a:rPr>
              <a:t>k</a:t>
            </a:r>
            <a:r>
              <a:rPr lang="en-US" sz="3200" dirty="0"/>
              <a:t>-independent set in it?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48042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CF7E6E-16CE-FBF2-992A-6E732C820231}"/>
              </a:ext>
            </a:extLst>
          </p:cNvPr>
          <p:cNvSpPr txBox="1"/>
          <p:nvPr/>
        </p:nvSpPr>
        <p:spPr>
          <a:xfrm>
            <a:off x="425156" y="423031"/>
            <a:ext cx="74318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sum rule: </a:t>
            </a:r>
            <a:r>
              <a:rPr lang="en-US" sz="3600" dirty="0"/>
              <a:t>If </a:t>
            </a:r>
            <a:r>
              <a:rPr lang="en-US" sz="3600" i="1" dirty="0">
                <a:latin typeface="Garamond" panose="02020404030301010803" pitchFamily="18" charset="0"/>
              </a:rPr>
              <a:t>A</a:t>
            </a:r>
            <a:r>
              <a:rPr lang="en-US" sz="3600" baseline="-25000" dirty="0">
                <a:latin typeface="Garamond" panose="02020404030301010803" pitchFamily="18" charset="0"/>
              </a:rPr>
              <a:t>1</a:t>
            </a:r>
            <a:r>
              <a:rPr lang="en-US" sz="3600" dirty="0">
                <a:latin typeface="Garamond" panose="02020404030301010803" pitchFamily="18" charset="0"/>
              </a:rPr>
              <a:t>, …, </a:t>
            </a:r>
            <a:r>
              <a:rPr lang="en-US" sz="3600" i="1" dirty="0">
                <a:latin typeface="Garamond" panose="02020404030301010803" pitchFamily="18" charset="0"/>
              </a:rPr>
              <a:t>A</a:t>
            </a:r>
            <a:r>
              <a:rPr lang="en-US" sz="3600" i="1" baseline="-25000" dirty="0">
                <a:latin typeface="Garamond" panose="02020404030301010803" pitchFamily="18" charset="0"/>
              </a:rPr>
              <a:t>n</a:t>
            </a:r>
            <a:r>
              <a:rPr lang="en-US" sz="3600" dirty="0"/>
              <a:t> are </a:t>
            </a:r>
            <a:r>
              <a:rPr lang="en-US" sz="3600" dirty="0">
                <a:solidFill>
                  <a:schemeClr val="accent1"/>
                </a:solidFill>
              </a:rPr>
              <a:t>disjoint</a:t>
            </a:r>
            <a:r>
              <a:rPr lang="en-US" sz="3600" dirty="0"/>
              <a:t> then</a:t>
            </a:r>
            <a:endParaRPr lang="en-US" sz="3600" i="1" dirty="0">
              <a:latin typeface="Garamond" panose="020204040303010108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08D440-1A03-9BE0-9D87-01CEE8769CF5}"/>
              </a:ext>
            </a:extLst>
          </p:cNvPr>
          <p:cNvSpPr txBox="1"/>
          <p:nvPr/>
        </p:nvSpPr>
        <p:spPr>
          <a:xfrm>
            <a:off x="1038019" y="1258603"/>
            <a:ext cx="7067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i="1" dirty="0">
                <a:latin typeface="Garamond" panose="02020404030301010803" pitchFamily="18" charset="0"/>
              </a:rPr>
              <a:t>|A</a:t>
            </a:r>
            <a:r>
              <a:rPr lang="en-US" sz="3600" baseline="-25000" dirty="0">
                <a:latin typeface="Garamond" panose="02020404030301010803" pitchFamily="18" charset="0"/>
              </a:rPr>
              <a:t>1</a:t>
            </a:r>
            <a:r>
              <a:rPr lang="en-US" sz="3600" dirty="0">
                <a:latin typeface="Garamond" panose="02020404030301010803" pitchFamily="18" charset="0"/>
              </a:rPr>
              <a:t> ∪ ... ∪ </a:t>
            </a:r>
            <a:r>
              <a:rPr lang="en-US" sz="3600" i="1" dirty="0">
                <a:latin typeface="Garamond" panose="02020404030301010803" pitchFamily="18" charset="0"/>
              </a:rPr>
              <a:t>A</a:t>
            </a:r>
            <a:r>
              <a:rPr lang="en-US" sz="3600" i="1" baseline="-25000" dirty="0">
                <a:latin typeface="Garamond" panose="02020404030301010803" pitchFamily="18" charset="0"/>
              </a:rPr>
              <a:t>n</a:t>
            </a:r>
            <a:r>
              <a:rPr lang="en-US" sz="3600" i="1" dirty="0">
                <a:latin typeface="Garamond" panose="02020404030301010803" pitchFamily="18" charset="0"/>
              </a:rPr>
              <a:t>| = |A</a:t>
            </a:r>
            <a:r>
              <a:rPr lang="en-US" sz="3600" baseline="-25000" dirty="0">
                <a:latin typeface="Garamond" panose="02020404030301010803" pitchFamily="18" charset="0"/>
              </a:rPr>
              <a:t>1</a:t>
            </a:r>
            <a:r>
              <a:rPr lang="en-US" sz="3600" i="1" dirty="0">
                <a:latin typeface="Garamond" panose="02020404030301010803" pitchFamily="18" charset="0"/>
              </a:rPr>
              <a:t>| + </a:t>
            </a:r>
            <a:r>
              <a:rPr lang="en-US" sz="3600" dirty="0">
                <a:latin typeface="Garamond" panose="02020404030301010803" pitchFamily="18" charset="0"/>
              </a:rPr>
              <a:t>... </a:t>
            </a:r>
            <a:r>
              <a:rPr lang="en-US" sz="3600" i="1" dirty="0">
                <a:latin typeface="Garamond" panose="02020404030301010803" pitchFamily="18" charset="0"/>
              </a:rPr>
              <a:t>+</a:t>
            </a:r>
            <a:r>
              <a:rPr lang="en-US" sz="3600" dirty="0">
                <a:latin typeface="Garamond" panose="02020404030301010803" pitchFamily="18" charset="0"/>
              </a:rPr>
              <a:t> </a:t>
            </a:r>
            <a:r>
              <a:rPr lang="en-US" sz="3600" i="1" dirty="0">
                <a:latin typeface="Garamond" panose="02020404030301010803" pitchFamily="18" charset="0"/>
              </a:rPr>
              <a:t>|A</a:t>
            </a:r>
            <a:r>
              <a:rPr lang="en-US" sz="3600" i="1" baseline="-25000" dirty="0">
                <a:latin typeface="Garamond" panose="02020404030301010803" pitchFamily="18" charset="0"/>
              </a:rPr>
              <a:t>n</a:t>
            </a:r>
            <a:r>
              <a:rPr lang="en-US" sz="3600" i="1" dirty="0">
                <a:latin typeface="Garamond" panose="02020404030301010803" pitchFamily="18" charset="0"/>
              </a:rPr>
              <a:t>|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229B2C-1694-DA80-8116-02983E6C1046}"/>
              </a:ext>
            </a:extLst>
          </p:cNvPr>
          <p:cNvSpPr txBox="1"/>
          <p:nvPr/>
        </p:nvSpPr>
        <p:spPr>
          <a:xfrm>
            <a:off x="425156" y="2614504"/>
            <a:ext cx="27029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union bound:</a:t>
            </a:r>
            <a:endParaRPr lang="en-US" sz="3600" i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982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FA7617-E3B6-B180-DCED-B4D0E398E714}"/>
              </a:ext>
            </a:extLst>
          </p:cNvPr>
          <p:cNvSpPr txBox="1"/>
          <p:nvPr/>
        </p:nvSpPr>
        <p:spPr>
          <a:xfrm>
            <a:off x="503949" y="743596"/>
            <a:ext cx="53623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</a:rPr>
              <a:t>|A| = |n</a:t>
            </a:r>
            <a:r>
              <a:rPr lang="en-US" sz="3600" dirty="0"/>
              <a:t>-vertex graphs</a:t>
            </a:r>
            <a:r>
              <a:rPr lang="en-US" sz="3600" i="1" dirty="0">
                <a:latin typeface="Garamond" panose="02020404030301010803" pitchFamily="18" charset="0"/>
              </a:rPr>
              <a:t>| =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935187-48D9-E079-0392-36C57148A679}"/>
              </a:ext>
            </a:extLst>
          </p:cNvPr>
          <p:cNvSpPr txBox="1"/>
          <p:nvPr/>
        </p:nvSpPr>
        <p:spPr>
          <a:xfrm>
            <a:off x="503949" y="1715803"/>
            <a:ext cx="75504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</a:rPr>
              <a:t>|B| = |n</a:t>
            </a:r>
            <a:r>
              <a:rPr lang="en-US" sz="3600" dirty="0"/>
              <a:t>-vertex graphs with</a:t>
            </a:r>
            <a:r>
              <a:rPr lang="en-GB" sz="3600" dirty="0"/>
              <a:t> </a:t>
            </a:r>
            <a:r>
              <a:rPr lang="en-US" sz="3600" i="1" dirty="0">
                <a:latin typeface="Garamond" panose="02020404030301010803" pitchFamily="18" charset="0"/>
              </a:rPr>
              <a:t>k</a:t>
            </a:r>
            <a:r>
              <a:rPr lang="en-US" sz="3600" dirty="0"/>
              <a:t>-clique</a:t>
            </a:r>
            <a:r>
              <a:rPr lang="en-US" sz="3600" i="1" dirty="0">
                <a:latin typeface="Garamond" panose="02020404030301010803" pitchFamily="18" charset="0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2901399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16FC76-04D1-2200-2120-85FA31667558}"/>
              </a:ext>
            </a:extLst>
          </p:cNvPr>
          <p:cNvSpPr txBox="1"/>
          <p:nvPr/>
        </p:nvSpPr>
        <p:spPr>
          <a:xfrm>
            <a:off x="566907" y="492270"/>
            <a:ext cx="8010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Theorem: </a:t>
            </a:r>
            <a:r>
              <a:rPr lang="en-US" sz="3200" dirty="0"/>
              <a:t>If                                      then </a:t>
            </a:r>
            <a:r>
              <a:rPr lang="en-US" sz="3200" i="1" dirty="0">
                <a:latin typeface="Garamond" panose="02020404030301010803" pitchFamily="18" charset="0"/>
              </a:rPr>
              <a:t>R</a:t>
            </a:r>
            <a:r>
              <a:rPr lang="en-US" sz="3200" dirty="0">
                <a:latin typeface="Garamond" panose="02020404030301010803" pitchFamily="18" charset="0"/>
              </a:rPr>
              <a:t>(</a:t>
            </a:r>
            <a:r>
              <a:rPr lang="en-US" sz="3200" i="1" dirty="0">
                <a:latin typeface="Garamond" panose="02020404030301010803" pitchFamily="18" charset="0"/>
              </a:rPr>
              <a:t>k</a:t>
            </a:r>
            <a:r>
              <a:rPr lang="en-US" sz="3200" dirty="0">
                <a:latin typeface="Garamond" panose="02020404030301010803" pitchFamily="18" charset="0"/>
              </a:rPr>
              <a:t>, </a:t>
            </a:r>
            <a:r>
              <a:rPr lang="en-US" sz="3200" i="1" dirty="0">
                <a:latin typeface="Garamond" panose="02020404030301010803" pitchFamily="18" charset="0"/>
              </a:rPr>
              <a:t>k</a:t>
            </a:r>
            <a:r>
              <a:rPr lang="en-US" sz="3200" dirty="0">
                <a:latin typeface="Garamond" panose="02020404030301010803" pitchFamily="18" charset="0"/>
              </a:rPr>
              <a:t>) &gt; 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endParaRPr lang="en-US" sz="3600" i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04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B5E0DA4-92F6-3914-B476-E8B902AB842C}"/>
              </a:ext>
            </a:extLst>
          </p:cNvPr>
          <p:cNvGrpSpPr/>
          <p:nvPr/>
        </p:nvGrpSpPr>
        <p:grpSpPr>
          <a:xfrm>
            <a:off x="2416373" y="954902"/>
            <a:ext cx="4311253" cy="707886"/>
            <a:chOff x="723202" y="749768"/>
            <a:chExt cx="4311253" cy="70788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750086B-A0F8-34FA-4A6E-D3AFEF90DB73}"/>
                </a:ext>
              </a:extLst>
            </p:cNvPr>
            <p:cNvSpPr txBox="1"/>
            <p:nvPr/>
          </p:nvSpPr>
          <p:spPr>
            <a:xfrm>
              <a:off x="723202" y="749768"/>
              <a:ext cx="431125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latin typeface="Garamond" panose="02020404030301010803" pitchFamily="18" charset="0"/>
                </a:rPr>
                <a:t>½√2</a:t>
              </a:r>
              <a:r>
                <a:rPr lang="en-US" sz="4000" i="1" baseline="30000" dirty="0">
                  <a:latin typeface="Garamond" panose="02020404030301010803" pitchFamily="18" charset="0"/>
                </a:rPr>
                <a:t>k</a:t>
              </a:r>
              <a:r>
                <a:rPr lang="en-US" sz="4000" i="1" dirty="0">
                  <a:latin typeface="Garamond" panose="02020404030301010803" pitchFamily="18" charset="0"/>
                </a:rPr>
                <a:t> ≤ R</a:t>
              </a:r>
              <a:r>
                <a:rPr lang="en-US" sz="4000" dirty="0">
                  <a:latin typeface="Garamond" panose="02020404030301010803" pitchFamily="18" charset="0"/>
                </a:rPr>
                <a:t>(</a:t>
              </a:r>
              <a:r>
                <a:rPr lang="en-US" sz="4000" i="1" dirty="0">
                  <a:latin typeface="Garamond" panose="02020404030301010803" pitchFamily="18" charset="0"/>
                </a:rPr>
                <a:t>k, k</a:t>
              </a:r>
              <a:r>
                <a:rPr lang="en-US" sz="4000" dirty="0">
                  <a:latin typeface="Garamond" panose="02020404030301010803" pitchFamily="18" charset="0"/>
                </a:rPr>
                <a:t>) </a:t>
              </a:r>
              <a:r>
                <a:rPr lang="en-US" sz="4000" i="1" dirty="0">
                  <a:latin typeface="Garamond" panose="02020404030301010803" pitchFamily="18" charset="0"/>
                </a:rPr>
                <a:t>≤</a:t>
              </a:r>
              <a:r>
                <a:rPr lang="en-US" sz="4000" dirty="0">
                  <a:latin typeface="Garamond" panose="02020404030301010803" pitchFamily="18" charset="0"/>
                </a:rPr>
                <a:t> 4</a:t>
              </a:r>
              <a:r>
                <a:rPr lang="en-US" sz="4000" i="1" baseline="30000" dirty="0">
                  <a:latin typeface="Garamond" panose="02020404030301010803" pitchFamily="18" charset="0"/>
                </a:rPr>
                <a:t>k</a:t>
              </a:r>
              <a:endParaRPr lang="en-US" sz="40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5D05BE14-8B3F-8CD1-F47D-5D9E4063352C}"/>
                </a:ext>
              </a:extLst>
            </p:cNvPr>
            <p:cNvCxnSpPr>
              <a:cxnSpLocks/>
            </p:cNvCxnSpPr>
            <p:nvPr/>
          </p:nvCxnSpPr>
          <p:spPr>
            <a:xfrm>
              <a:off x="1504990" y="809298"/>
              <a:ext cx="265514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BDE1F3E-242A-3E67-B8A3-37A54FCE72BB}"/>
              </a:ext>
            </a:extLst>
          </p:cNvPr>
          <p:cNvSpPr txBox="1"/>
          <p:nvPr/>
        </p:nvSpPr>
        <p:spPr>
          <a:xfrm>
            <a:off x="404323" y="2384133"/>
            <a:ext cx="7825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/>
              <a:t>Campos, Simon, Morris, </a:t>
            </a:r>
            <a:r>
              <a:rPr lang="en-CA" sz="3200" dirty="0" err="1"/>
              <a:t>Sahasrabuthe</a:t>
            </a:r>
            <a:r>
              <a:rPr lang="en-CA" sz="3200" dirty="0"/>
              <a:t> (2023): </a:t>
            </a:r>
            <a:endParaRPr lang="en-US" sz="3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6305C0-A816-EB6D-4C23-19CB303E5F53}"/>
              </a:ext>
            </a:extLst>
          </p:cNvPr>
          <p:cNvSpPr txBox="1"/>
          <p:nvPr/>
        </p:nvSpPr>
        <p:spPr>
          <a:xfrm>
            <a:off x="2803634" y="3212737"/>
            <a:ext cx="35367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R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(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k, k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) 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≤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3.993</a:t>
            </a:r>
            <a:r>
              <a:rPr kumimoji="0" lang="en-US" sz="4000" b="0" i="1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k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10F45F-657B-5167-D798-75E45862039A}"/>
              </a:ext>
            </a:extLst>
          </p:cNvPr>
          <p:cNvSpPr txBox="1"/>
          <p:nvPr/>
        </p:nvSpPr>
        <p:spPr>
          <a:xfrm>
            <a:off x="404323" y="4166166"/>
            <a:ext cx="2044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/>
              <a:t>for large </a:t>
            </a:r>
            <a:r>
              <a:rPr lang="en-CA" sz="3200" i="1" dirty="0">
                <a:latin typeface="Garamond" panose="02020404030301010803" pitchFamily="18" charset="0"/>
              </a:rPr>
              <a:t>k</a:t>
            </a:r>
            <a:endParaRPr lang="en-US" sz="3600" i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923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F33B88-EAB5-90E9-7AB1-30593C04666F}"/>
              </a:ext>
            </a:extLst>
          </p:cNvPr>
          <p:cNvSpPr txBox="1"/>
          <p:nvPr/>
        </p:nvSpPr>
        <p:spPr>
          <a:xfrm>
            <a:off x="293914" y="253085"/>
            <a:ext cx="62969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cliques and independent sets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E867DA-1006-083C-CDE0-1274F9913979}"/>
              </a:ext>
            </a:extLst>
          </p:cNvPr>
          <p:cNvSpPr txBox="1"/>
          <p:nvPr/>
        </p:nvSpPr>
        <p:spPr>
          <a:xfrm>
            <a:off x="566907" y="1164931"/>
            <a:ext cx="801018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Theorem:</a:t>
            </a:r>
            <a:r>
              <a:rPr lang="en-US" sz="3200" dirty="0"/>
              <a:t> Among any 6 people there is a group of 3 friends or a group of 3 strangers.</a:t>
            </a:r>
            <a:r>
              <a:rPr lang="en-US" sz="3600" dirty="0"/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C922015-1AA6-D310-53FD-2F84E1B46490}"/>
                  </a:ext>
                </a:extLst>
              </p14:cNvPr>
              <p14:cNvContentPartPr/>
              <p14:nvPr/>
            </p14:nvContentPartPr>
            <p14:xfrm>
              <a:off x="4033440" y="6714000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C922015-1AA6-D310-53FD-2F84E1B4649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17240" y="6697800"/>
                <a:ext cx="32760" cy="32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98753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279152-AA45-5ED7-687F-37AE81808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3333" y="846398"/>
            <a:ext cx="3197334" cy="40925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A86155-FF9A-D624-EDD2-CB3BEFA7CE9F}"/>
              </a:ext>
            </a:extLst>
          </p:cNvPr>
          <p:cNvSpPr txBox="1"/>
          <p:nvPr/>
        </p:nvSpPr>
        <p:spPr>
          <a:xfrm>
            <a:off x="2033426" y="5263966"/>
            <a:ext cx="5077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Frank Ramsey (1906-1930)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38437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F33B88-EAB5-90E9-7AB1-30593C04666F}"/>
              </a:ext>
            </a:extLst>
          </p:cNvPr>
          <p:cNvSpPr txBox="1"/>
          <p:nvPr/>
        </p:nvSpPr>
        <p:spPr>
          <a:xfrm>
            <a:off x="293914" y="253085"/>
            <a:ext cx="39893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Ramsey’s theorem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E867DA-1006-083C-CDE0-1274F9913979}"/>
              </a:ext>
            </a:extLst>
          </p:cNvPr>
          <p:cNvSpPr txBox="1"/>
          <p:nvPr/>
        </p:nvSpPr>
        <p:spPr>
          <a:xfrm>
            <a:off x="566907" y="1164931"/>
            <a:ext cx="80101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For every </a:t>
            </a:r>
            <a:r>
              <a:rPr lang="en-US" sz="3200" i="1" dirty="0">
                <a:latin typeface="Garamond" panose="02020404030301010803" pitchFamily="18" charset="0"/>
              </a:rPr>
              <a:t>k</a:t>
            </a:r>
            <a:r>
              <a:rPr lang="en-US" sz="3200" dirty="0"/>
              <a:t> there exists 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/>
              <a:t> so that every 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/>
              <a:t>-vertex graph has a </a:t>
            </a:r>
            <a:r>
              <a:rPr lang="en-US" sz="3200" i="1" dirty="0">
                <a:latin typeface="Garamond" panose="02020404030301010803" pitchFamily="18" charset="0"/>
              </a:rPr>
              <a:t>k</a:t>
            </a:r>
            <a:r>
              <a:rPr lang="en-US" sz="3200" dirty="0"/>
              <a:t>-clique or a </a:t>
            </a:r>
            <a:r>
              <a:rPr lang="en-US" sz="3200" i="1" dirty="0">
                <a:latin typeface="Garamond" panose="02020404030301010803" pitchFamily="18" charset="0"/>
              </a:rPr>
              <a:t>k</a:t>
            </a:r>
            <a:r>
              <a:rPr lang="en-US" sz="3200" dirty="0"/>
              <a:t>-independent set.</a:t>
            </a:r>
          </a:p>
        </p:txBody>
      </p:sp>
    </p:spTree>
    <p:extLst>
      <p:ext uri="{BB962C8B-B14F-4D97-AF65-F5344CB8AC3E}">
        <p14:creationId xmlns:p14="http://schemas.microsoft.com/office/powerpoint/2010/main" val="4288264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3EDC220-18AD-F2E8-303B-9D1E87C5E326}"/>
              </a:ext>
            </a:extLst>
          </p:cNvPr>
          <p:cNvSpPr txBox="1"/>
          <p:nvPr/>
        </p:nvSpPr>
        <p:spPr>
          <a:xfrm>
            <a:off x="545887" y="450228"/>
            <a:ext cx="80101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Claim</a:t>
            </a:r>
            <a:r>
              <a:rPr lang="en-GB" sz="3200" dirty="0">
                <a:solidFill>
                  <a:schemeClr val="accent1"/>
                </a:solidFill>
              </a:rPr>
              <a:t> 1</a:t>
            </a:r>
            <a:r>
              <a:rPr lang="en-US" sz="3200" dirty="0">
                <a:solidFill>
                  <a:schemeClr val="accent1"/>
                </a:solidFill>
              </a:rPr>
              <a:t>:</a:t>
            </a:r>
            <a:r>
              <a:rPr lang="en-US" sz="3200" dirty="0"/>
              <a:t> Every graph of size 3 has a clique of size 2 or an independent set of size 3.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1ECAFA-ECE8-DEA6-1E8C-C491EB8F3374}"/>
              </a:ext>
            </a:extLst>
          </p:cNvPr>
          <p:cNvSpPr txBox="1"/>
          <p:nvPr/>
        </p:nvSpPr>
        <p:spPr>
          <a:xfrm>
            <a:off x="545886" y="3037531"/>
            <a:ext cx="80101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Claim</a:t>
            </a:r>
            <a:r>
              <a:rPr lang="en-GB" sz="3200" dirty="0">
                <a:solidFill>
                  <a:schemeClr val="accent1"/>
                </a:solidFill>
              </a:rPr>
              <a:t> 2</a:t>
            </a:r>
            <a:r>
              <a:rPr lang="en-US" sz="3200" dirty="0">
                <a:solidFill>
                  <a:schemeClr val="accent1"/>
                </a:solidFill>
              </a:rPr>
              <a:t>:</a:t>
            </a:r>
            <a:r>
              <a:rPr lang="en-US" sz="3200" dirty="0"/>
              <a:t> Every graph of size 3 has an ind set of size 2 or a clique of size 3.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25097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70D8E2D-80F1-5B6F-1FC9-3024135A3A04}"/>
              </a:ext>
            </a:extLst>
          </p:cNvPr>
          <p:cNvSpPr txBox="1"/>
          <p:nvPr/>
        </p:nvSpPr>
        <p:spPr>
          <a:xfrm>
            <a:off x="566907" y="492270"/>
            <a:ext cx="80101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Theorem:</a:t>
            </a:r>
            <a:r>
              <a:rPr lang="en-US" sz="3200" dirty="0"/>
              <a:t> Every graph of size 6 has a clique of size 3 or an independent set of size 3.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542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D20323-6A58-3632-1A7F-0DD0CBA2C8A7}"/>
              </a:ext>
            </a:extLst>
          </p:cNvPr>
          <p:cNvSpPr txBox="1"/>
          <p:nvPr/>
        </p:nvSpPr>
        <p:spPr>
          <a:xfrm>
            <a:off x="545887" y="450228"/>
            <a:ext cx="80101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</a:rPr>
              <a:t>P</a:t>
            </a:r>
            <a:r>
              <a:rPr lang="en-US" sz="3200" dirty="0">
                <a:latin typeface="Garamond" panose="02020404030301010803" pitchFamily="18" charset="0"/>
              </a:rPr>
              <a:t>(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, </a:t>
            </a:r>
            <a:r>
              <a:rPr lang="en-US" sz="3200" i="1" dirty="0">
                <a:latin typeface="Garamond" panose="02020404030301010803" pitchFamily="18" charset="0"/>
              </a:rPr>
              <a:t>k</a:t>
            </a:r>
            <a:r>
              <a:rPr lang="en-US" sz="3200" dirty="0">
                <a:latin typeface="Garamond" panose="02020404030301010803" pitchFamily="18" charset="0"/>
              </a:rPr>
              <a:t>, </a:t>
            </a:r>
            <a:r>
              <a:rPr lang="en-US" sz="3200" i="1" dirty="0" err="1">
                <a:latin typeface="Garamond" panose="02020404030301010803" pitchFamily="18" charset="0"/>
              </a:rPr>
              <a:t>i</a:t>
            </a:r>
            <a:r>
              <a:rPr lang="en-US" sz="3200" dirty="0">
                <a:latin typeface="Garamond" panose="02020404030301010803" pitchFamily="18" charset="0"/>
              </a:rPr>
              <a:t>): </a:t>
            </a:r>
            <a:r>
              <a:rPr lang="en-US" sz="3600" dirty="0"/>
              <a:t>Every graph of size </a:t>
            </a:r>
            <a:r>
              <a:rPr lang="en-US" sz="3600" i="1" dirty="0">
                <a:latin typeface="Garamond" panose="02020404030301010803" pitchFamily="18" charset="0"/>
              </a:rPr>
              <a:t>n</a:t>
            </a:r>
            <a:r>
              <a:rPr lang="en-US" sz="3600" dirty="0"/>
              <a:t> has a clique of size </a:t>
            </a:r>
            <a:r>
              <a:rPr lang="en-US" sz="3600" i="1" dirty="0">
                <a:latin typeface="Garamond" panose="02020404030301010803" pitchFamily="18" charset="0"/>
              </a:rPr>
              <a:t>k</a:t>
            </a:r>
            <a:r>
              <a:rPr lang="en-US" sz="3600" dirty="0"/>
              <a:t> or an independent set of size </a:t>
            </a:r>
            <a:r>
              <a:rPr lang="en-US" sz="3600" i="1" dirty="0" err="1">
                <a:latin typeface="Garamond" panose="02020404030301010803" pitchFamily="18" charset="0"/>
              </a:rPr>
              <a:t>i</a:t>
            </a:r>
            <a:r>
              <a:rPr lang="en-US" sz="36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401DE7-9F7A-40B3-F2E5-F70D70570DB0}"/>
              </a:ext>
            </a:extLst>
          </p:cNvPr>
          <p:cNvSpPr txBox="1"/>
          <p:nvPr/>
        </p:nvSpPr>
        <p:spPr>
          <a:xfrm>
            <a:off x="566907" y="2815049"/>
            <a:ext cx="8010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Claim: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98382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C0BBA9-EB93-C5CE-285E-60927F4E3894}"/>
              </a:ext>
            </a:extLst>
          </p:cNvPr>
          <p:cNvSpPr txBox="1"/>
          <p:nvPr/>
        </p:nvSpPr>
        <p:spPr>
          <a:xfrm>
            <a:off x="566907" y="465989"/>
            <a:ext cx="8010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Claim 2:</a:t>
            </a:r>
            <a:r>
              <a:rPr lang="en-US" sz="3200" dirty="0"/>
              <a:t> </a:t>
            </a:r>
            <a:r>
              <a:rPr lang="en-US" sz="3200" i="1" dirty="0">
                <a:latin typeface="Garamond" panose="02020404030301010803" pitchFamily="18" charset="0"/>
              </a:rPr>
              <a:t>P</a:t>
            </a:r>
            <a:r>
              <a:rPr lang="en-US" sz="3200" dirty="0">
                <a:latin typeface="Garamond" panose="02020404030301010803" pitchFamily="18" charset="0"/>
              </a:rPr>
              <a:t>(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, </a:t>
            </a:r>
            <a:r>
              <a:rPr lang="en-US" sz="3200" i="1" dirty="0">
                <a:latin typeface="Garamond" panose="02020404030301010803" pitchFamily="18" charset="0"/>
              </a:rPr>
              <a:t>k</a:t>
            </a:r>
            <a:r>
              <a:rPr lang="en-US" sz="3200" dirty="0">
                <a:latin typeface="Garamond" panose="02020404030301010803" pitchFamily="18" charset="0"/>
              </a:rPr>
              <a:t>, </a:t>
            </a:r>
            <a:r>
              <a:rPr lang="en-US" sz="3200" i="1" dirty="0" err="1">
                <a:latin typeface="Garamond" panose="02020404030301010803" pitchFamily="18" charset="0"/>
              </a:rPr>
              <a:t>i</a:t>
            </a:r>
            <a:r>
              <a:rPr lang="en-US" sz="3200" dirty="0">
                <a:latin typeface="Garamond" panose="02020404030301010803" pitchFamily="18" charset="0"/>
              </a:rPr>
              <a:t>) and (</a:t>
            </a:r>
            <a:r>
              <a:rPr lang="en-US" sz="3600" i="1" dirty="0">
                <a:latin typeface="Garamond" panose="02020404030301010803" pitchFamily="18" charset="0"/>
              </a:rPr>
              <a:t>n</a:t>
            </a:r>
            <a:r>
              <a:rPr lang="en-US" sz="3600" dirty="0">
                <a:latin typeface="Garamond" panose="02020404030301010803" pitchFamily="18" charset="0"/>
              </a:rPr>
              <a:t>’</a:t>
            </a:r>
            <a:r>
              <a:rPr lang="en-US" sz="3600" i="1" dirty="0">
                <a:latin typeface="Garamond" panose="02020404030301010803" pitchFamily="18" charset="0"/>
              </a:rPr>
              <a:t> &gt; n</a:t>
            </a:r>
            <a:r>
              <a:rPr lang="en-US" sz="3600" dirty="0">
                <a:latin typeface="Garamond" panose="02020404030301010803" pitchFamily="18" charset="0"/>
              </a:rPr>
              <a:t>) → </a:t>
            </a:r>
            <a:r>
              <a:rPr lang="en-US" sz="3600" i="1" dirty="0">
                <a:latin typeface="Garamond" panose="02020404030301010803" pitchFamily="18" charset="0"/>
              </a:rPr>
              <a:t>P</a:t>
            </a:r>
            <a:r>
              <a:rPr lang="en-US" sz="3600" dirty="0">
                <a:latin typeface="Garamond" panose="02020404030301010803" pitchFamily="18" charset="0"/>
              </a:rPr>
              <a:t>(</a:t>
            </a:r>
            <a:r>
              <a:rPr lang="en-US" sz="3600" i="1" dirty="0">
                <a:latin typeface="Garamond" panose="02020404030301010803" pitchFamily="18" charset="0"/>
              </a:rPr>
              <a:t>n</a:t>
            </a:r>
            <a:r>
              <a:rPr lang="en-US" sz="3600" dirty="0">
                <a:latin typeface="Garamond" panose="02020404030301010803" pitchFamily="18" charset="0"/>
              </a:rPr>
              <a:t>’, </a:t>
            </a:r>
            <a:r>
              <a:rPr lang="en-US" sz="3600" i="1" dirty="0">
                <a:latin typeface="Garamond" panose="02020404030301010803" pitchFamily="18" charset="0"/>
              </a:rPr>
              <a:t>k</a:t>
            </a:r>
            <a:r>
              <a:rPr lang="en-US" sz="3600" dirty="0">
                <a:latin typeface="Garamond" panose="02020404030301010803" pitchFamily="18" charset="0"/>
              </a:rPr>
              <a:t>, </a:t>
            </a:r>
            <a:r>
              <a:rPr lang="en-US" sz="3600" i="1" dirty="0" err="1">
                <a:latin typeface="Garamond" panose="02020404030301010803" pitchFamily="18" charset="0"/>
              </a:rPr>
              <a:t>i</a:t>
            </a:r>
            <a:r>
              <a:rPr lang="en-US" sz="3600" dirty="0">
                <a:latin typeface="Garamond" panose="02020404030301010803" pitchFamily="18" charset="0"/>
              </a:rPr>
              <a:t>)</a:t>
            </a:r>
            <a:endParaRPr lang="en-US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98E1F1-A28B-38D0-4102-ABCB010C0188}"/>
              </a:ext>
            </a:extLst>
          </p:cNvPr>
          <p:cNvSpPr txBox="1"/>
          <p:nvPr/>
        </p:nvSpPr>
        <p:spPr>
          <a:xfrm>
            <a:off x="566907" y="1595856"/>
            <a:ext cx="80101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For every </a:t>
            </a:r>
            <a:r>
              <a:rPr lang="en-US" sz="3200" i="1" dirty="0">
                <a:latin typeface="Garamond" panose="02020404030301010803" pitchFamily="18" charset="0"/>
              </a:rPr>
              <a:t>k</a:t>
            </a:r>
            <a:r>
              <a:rPr lang="en-US" sz="3200" dirty="0"/>
              <a:t> there exists 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/>
              <a:t> so that every 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/>
              <a:t>-vertex graph has a </a:t>
            </a:r>
            <a:r>
              <a:rPr lang="en-US" sz="3200" i="1" dirty="0">
                <a:latin typeface="Garamond" panose="02020404030301010803" pitchFamily="18" charset="0"/>
              </a:rPr>
              <a:t>k</a:t>
            </a:r>
            <a:r>
              <a:rPr lang="en-US" sz="3200" dirty="0"/>
              <a:t>-clique or a </a:t>
            </a:r>
            <a:r>
              <a:rPr lang="en-US" sz="3200" i="1" dirty="0">
                <a:latin typeface="Garamond" panose="02020404030301010803" pitchFamily="18" charset="0"/>
              </a:rPr>
              <a:t>k</a:t>
            </a:r>
            <a:r>
              <a:rPr lang="en-US" sz="3200" dirty="0"/>
              <a:t>-independent set.</a:t>
            </a:r>
          </a:p>
        </p:txBody>
      </p:sp>
    </p:spTree>
    <p:extLst>
      <p:ext uri="{BB962C8B-B14F-4D97-AF65-F5344CB8AC3E}">
        <p14:creationId xmlns:p14="http://schemas.microsoft.com/office/powerpoint/2010/main" val="3227637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AB024D-843B-13CF-833C-7A88DF9EBF50}"/>
              </a:ext>
            </a:extLst>
          </p:cNvPr>
          <p:cNvSpPr txBox="1"/>
          <p:nvPr/>
        </p:nvSpPr>
        <p:spPr>
          <a:xfrm>
            <a:off x="293914" y="253085"/>
            <a:ext cx="38683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Ramsey numbers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6BDCB7-A7B4-C915-7F3F-3E174D704E49}"/>
              </a:ext>
            </a:extLst>
          </p:cNvPr>
          <p:cNvSpPr txBox="1"/>
          <p:nvPr/>
        </p:nvSpPr>
        <p:spPr>
          <a:xfrm>
            <a:off x="661501" y="1201713"/>
            <a:ext cx="7578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</a:rPr>
              <a:t>R</a:t>
            </a:r>
            <a:r>
              <a:rPr lang="en-US" sz="3200" dirty="0">
                <a:latin typeface="Garamond" panose="02020404030301010803" pitchFamily="18" charset="0"/>
              </a:rPr>
              <a:t>(</a:t>
            </a:r>
            <a:r>
              <a:rPr lang="en-US" sz="3200" i="1" dirty="0">
                <a:latin typeface="Garamond" panose="02020404030301010803" pitchFamily="18" charset="0"/>
              </a:rPr>
              <a:t>k, </a:t>
            </a:r>
            <a:r>
              <a:rPr lang="en-US" sz="3200" i="1" dirty="0" err="1">
                <a:latin typeface="Garamond" panose="02020404030301010803" pitchFamily="18" charset="0"/>
              </a:rPr>
              <a:t>i</a:t>
            </a:r>
            <a:r>
              <a:rPr lang="en-US" sz="3200" dirty="0">
                <a:latin typeface="Garamond" panose="02020404030301010803" pitchFamily="18" charset="0"/>
              </a:rPr>
              <a:t>) = </a:t>
            </a:r>
            <a:r>
              <a:rPr lang="en-US" sz="3200" dirty="0"/>
              <a:t>smallest 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 </a:t>
            </a:r>
            <a:r>
              <a:rPr lang="en-US" sz="3200" dirty="0"/>
              <a:t>for which</a:t>
            </a:r>
            <a:r>
              <a:rPr lang="en-US" sz="3200" dirty="0">
                <a:latin typeface="Garamond" panose="02020404030301010803" pitchFamily="18" charset="0"/>
              </a:rPr>
              <a:t> </a:t>
            </a:r>
            <a:r>
              <a:rPr lang="en-US" sz="3200" i="1" dirty="0">
                <a:latin typeface="Garamond" panose="02020404030301010803" pitchFamily="18" charset="0"/>
              </a:rPr>
              <a:t>P</a:t>
            </a:r>
            <a:r>
              <a:rPr lang="en-US" sz="3200" dirty="0">
                <a:latin typeface="Garamond" panose="02020404030301010803" pitchFamily="18" charset="0"/>
              </a:rPr>
              <a:t>(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, </a:t>
            </a:r>
            <a:r>
              <a:rPr lang="en-US" sz="3200" i="1" dirty="0">
                <a:latin typeface="Garamond" panose="02020404030301010803" pitchFamily="18" charset="0"/>
              </a:rPr>
              <a:t>k</a:t>
            </a:r>
            <a:r>
              <a:rPr lang="en-US" sz="3200" dirty="0">
                <a:latin typeface="Garamond" panose="02020404030301010803" pitchFamily="18" charset="0"/>
              </a:rPr>
              <a:t>, </a:t>
            </a:r>
            <a:r>
              <a:rPr lang="en-US" sz="3200" i="1" dirty="0" err="1">
                <a:latin typeface="Garamond" panose="02020404030301010803" pitchFamily="18" charset="0"/>
              </a:rPr>
              <a:t>i</a:t>
            </a:r>
            <a:r>
              <a:rPr lang="en-US" sz="3200" dirty="0">
                <a:latin typeface="Garamond" panose="02020404030301010803" pitchFamily="18" charset="0"/>
              </a:rPr>
              <a:t>) </a:t>
            </a:r>
            <a:r>
              <a:rPr lang="en-US" sz="3200" dirty="0"/>
              <a:t>is true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11072703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1181</TotalTime>
  <Words>458</Words>
  <Application>Microsoft Macintosh PowerPoint</Application>
  <PresentationFormat>On-screen Show (4:3)</PresentationFormat>
  <Paragraphs>36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Avenir Book</vt:lpstr>
      <vt:lpstr>Avenir Heavy</vt:lpstr>
      <vt:lpstr>Avenir Light</vt:lpstr>
      <vt:lpstr>Avenir Medium</vt:lpstr>
      <vt:lpstr>Calibri</vt:lpstr>
      <vt:lpstr>Garamond</vt:lpstr>
      <vt:lpstr>Parcel</vt:lpstr>
      <vt:lpstr>11. CLIQUES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BREAKING ENCRYPTION IN STATISTICAL ZERO-KNOWLEDGE</dc:title>
  <dc:creator>Andrej Bogdanov (CSD)</dc:creator>
  <cp:lastModifiedBy>Andrej Bogdanov</cp:lastModifiedBy>
  <cp:revision>15</cp:revision>
  <cp:lastPrinted>2025-04-01T18:44:19Z</cp:lastPrinted>
  <dcterms:created xsi:type="dcterms:W3CDTF">2021-11-02T23:09:25Z</dcterms:created>
  <dcterms:modified xsi:type="dcterms:W3CDTF">2026-04-06T22:01:27Z</dcterms:modified>
</cp:coreProperties>
</file>